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98813B7-2899-48D8-A078-5E897FC35510}">
  <a:tblStyle styleId="{398813B7-2899-48D8-A078-5E897FC3551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2.png>
</file>

<file path=ppt/media/image3.png>
</file>

<file path=ppt/media/image4.gif>
</file>

<file path=ppt/media/image5.gif>
</file>

<file path=ppt/media/image6.gif>
</file>

<file path=ppt/media/image7.gif>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 Table of contents</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2. Introduction</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3. Our company</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4. Our team</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5. Problem</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6. Them vs. us</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7. Solution</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8. SWOT analysis</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9. Product overview</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10. Our plans</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11. Product demo</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12. Traction</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13. Case study</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14. Reviews</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15. Awards</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16. Market size</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17. Target</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18. Competitors</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19. Business model</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20. Timing</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21. Predicted growth</a:t>
            </a:r>
            <a:endParaRPr sz="850">
              <a:solidFill>
                <a:srgbClr val="5F7D96"/>
              </a:solidFill>
            </a:endParaRPr>
          </a:p>
          <a:p>
            <a:pPr indent="0" lvl="0" marL="0" rtl="0" algn="l">
              <a:lnSpc>
                <a:spcPct val="115000"/>
              </a:lnSpc>
              <a:spcBef>
                <a:spcPts val="0"/>
              </a:spcBef>
              <a:spcAft>
                <a:spcPts val="0"/>
              </a:spcAft>
              <a:buClr>
                <a:schemeClr val="dk1"/>
              </a:buClr>
              <a:buSzPts val="1100"/>
              <a:buFont typeface="Arial"/>
              <a:buNone/>
            </a:pPr>
            <a:r>
              <a:rPr lang="en" sz="850">
                <a:solidFill>
                  <a:srgbClr val="5F7D96"/>
                </a:solidFill>
              </a:rPr>
              <a:t>22. Investment</a:t>
            </a:r>
            <a:endParaRPr sz="850">
              <a:solidFill>
                <a:srgbClr val="5F7D96"/>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a48774de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a48774de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a48774def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a48774def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a48774def6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a48774def6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a48774def6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a48774def6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a48774def6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a48774def6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a48774def6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a48774def6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a48774def6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9" name="Google Shape;799;ga48774def6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ga48774def6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6" name="Google Shape;816;ga48774def6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a48774def6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a48774def6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a48774def6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a48774def6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a48774def6_0_1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a48774def6_0_1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a48774def6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a48774def6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a48774def6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a48774def6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a48774def6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a48774def6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a48774def6_0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a48774def6_0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a48774def6_0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a48774def6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a48774def6_0_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a48774def6_0_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a48774def6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a48774def6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 name="Shape 1409"/>
        <p:cNvGrpSpPr/>
        <p:nvPr/>
      </p:nvGrpSpPr>
      <p:grpSpPr>
        <a:xfrm>
          <a:off x="0" y="0"/>
          <a:ext cx="0" cy="0"/>
          <a:chOff x="0" y="0"/>
          <a:chExt cx="0" cy="0"/>
        </a:xfrm>
      </p:grpSpPr>
      <p:sp>
        <p:nvSpPr>
          <p:cNvPr id="1410" name="Google Shape;1410;ga48774def6_0_1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1" name="Google Shape;1411;ga48774def6_0_1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a48774def6_0_1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a48774def6_0_1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ga48774def6_0_1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 name="Google Shape;1468;ga48774def6_0_1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9a4ac67cd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9a4ac67cd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ga48774def6_0_1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 name="Google Shape;1488;ga48774def6_0_1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8" name="Shape 1508"/>
        <p:cNvGrpSpPr/>
        <p:nvPr/>
      </p:nvGrpSpPr>
      <p:grpSpPr>
        <a:xfrm>
          <a:off x="0" y="0"/>
          <a:ext cx="0" cy="0"/>
          <a:chOff x="0" y="0"/>
          <a:chExt cx="0" cy="0"/>
        </a:xfrm>
      </p:grpSpPr>
      <p:sp>
        <p:nvSpPr>
          <p:cNvPr id="1509" name="Google Shape;1509;ga48774def6_0_25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0" name="Google Shape;1510;ga48774def6_0_25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0" name="Shape 1540"/>
        <p:cNvGrpSpPr/>
        <p:nvPr/>
      </p:nvGrpSpPr>
      <p:grpSpPr>
        <a:xfrm>
          <a:off x="0" y="0"/>
          <a:ext cx="0" cy="0"/>
          <a:chOff x="0" y="0"/>
          <a:chExt cx="0" cy="0"/>
        </a:xfrm>
      </p:grpSpPr>
      <p:sp>
        <p:nvSpPr>
          <p:cNvPr id="1541" name="Google Shape;1541;ga48774def6_0_25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2" name="Google Shape;1542;ga48774def6_0_25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6" name="Shape 1546"/>
        <p:cNvGrpSpPr/>
        <p:nvPr/>
      </p:nvGrpSpPr>
      <p:grpSpPr>
        <a:xfrm>
          <a:off x="0" y="0"/>
          <a:ext cx="0" cy="0"/>
          <a:chOff x="0" y="0"/>
          <a:chExt cx="0" cy="0"/>
        </a:xfrm>
      </p:grpSpPr>
      <p:sp>
        <p:nvSpPr>
          <p:cNvPr id="1547" name="Google Shape;1547;g9a4ac67cd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8" name="Google Shape;1548;g9a4ac67cd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2" name="Shape 1552"/>
        <p:cNvGrpSpPr/>
        <p:nvPr/>
      </p:nvGrpSpPr>
      <p:grpSpPr>
        <a:xfrm>
          <a:off x="0" y="0"/>
          <a:ext cx="0" cy="0"/>
          <a:chOff x="0" y="0"/>
          <a:chExt cx="0" cy="0"/>
        </a:xfrm>
      </p:grpSpPr>
      <p:sp>
        <p:nvSpPr>
          <p:cNvPr id="1553" name="Google Shape;1553;ga48774def6_0_13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4" name="Google Shape;1554;ga48774def6_0_13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 name="Shape 1559"/>
        <p:cNvGrpSpPr/>
        <p:nvPr/>
      </p:nvGrpSpPr>
      <p:grpSpPr>
        <a:xfrm>
          <a:off x="0" y="0"/>
          <a:ext cx="0" cy="0"/>
          <a:chOff x="0" y="0"/>
          <a:chExt cx="0" cy="0"/>
        </a:xfrm>
      </p:grpSpPr>
      <p:sp>
        <p:nvSpPr>
          <p:cNvPr id="1560" name="Google Shape;1560;ga48774def6_0_13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1" name="Google Shape;1561;ga48774def6_0_13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a48774def6_0_13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0" name="Google Shape;1580;ga48774def6_0_13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4" name="Shape 1594"/>
        <p:cNvGrpSpPr/>
        <p:nvPr/>
      </p:nvGrpSpPr>
      <p:grpSpPr>
        <a:xfrm>
          <a:off x="0" y="0"/>
          <a:ext cx="0" cy="0"/>
          <a:chOff x="0" y="0"/>
          <a:chExt cx="0" cy="0"/>
        </a:xfrm>
      </p:grpSpPr>
      <p:sp>
        <p:nvSpPr>
          <p:cNvPr id="1595" name="Google Shape;1595;ga48774def6_0_13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6" name="Google Shape;1596;ga48774def6_0_13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1" name="Shape 1931"/>
        <p:cNvGrpSpPr/>
        <p:nvPr/>
      </p:nvGrpSpPr>
      <p:grpSpPr>
        <a:xfrm>
          <a:off x="0" y="0"/>
          <a:ext cx="0" cy="0"/>
          <a:chOff x="0" y="0"/>
          <a:chExt cx="0" cy="0"/>
        </a:xfrm>
      </p:grpSpPr>
      <p:sp>
        <p:nvSpPr>
          <p:cNvPr id="1932" name="Google Shape;1932;ga48774def6_0_13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3" name="Google Shape;1933;ga48774def6_0_13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1" name="Shape 8431"/>
        <p:cNvGrpSpPr/>
        <p:nvPr/>
      </p:nvGrpSpPr>
      <p:grpSpPr>
        <a:xfrm>
          <a:off x="0" y="0"/>
          <a:ext cx="0" cy="0"/>
          <a:chOff x="0" y="0"/>
          <a:chExt cx="0" cy="0"/>
        </a:xfrm>
      </p:grpSpPr>
      <p:sp>
        <p:nvSpPr>
          <p:cNvPr id="8432" name="Google Shape;8432;ga48774def6_0_20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3" name="Google Shape;8433;ga48774def6_0_20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a48774def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a48774def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8" name="Shape 8858"/>
        <p:cNvGrpSpPr/>
        <p:nvPr/>
      </p:nvGrpSpPr>
      <p:grpSpPr>
        <a:xfrm>
          <a:off x="0" y="0"/>
          <a:ext cx="0" cy="0"/>
          <a:chOff x="0" y="0"/>
          <a:chExt cx="0" cy="0"/>
        </a:xfrm>
      </p:grpSpPr>
      <p:sp>
        <p:nvSpPr>
          <p:cNvPr id="8859" name="Google Shape;8859;ga48774def6_0_20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0" name="Google Shape;8860;ga48774def6_0_20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1" name="Shape 9021"/>
        <p:cNvGrpSpPr/>
        <p:nvPr/>
      </p:nvGrpSpPr>
      <p:grpSpPr>
        <a:xfrm>
          <a:off x="0" y="0"/>
          <a:ext cx="0" cy="0"/>
          <a:chOff x="0" y="0"/>
          <a:chExt cx="0" cy="0"/>
        </a:xfrm>
      </p:grpSpPr>
      <p:sp>
        <p:nvSpPr>
          <p:cNvPr id="9022" name="Google Shape;9022;ga48774def6_0_210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3" name="Google Shape;9023;ga48774def6_0_21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3" name="Shape 9423"/>
        <p:cNvGrpSpPr/>
        <p:nvPr/>
      </p:nvGrpSpPr>
      <p:grpSpPr>
        <a:xfrm>
          <a:off x="0" y="0"/>
          <a:ext cx="0" cy="0"/>
          <a:chOff x="0" y="0"/>
          <a:chExt cx="0" cy="0"/>
        </a:xfrm>
      </p:grpSpPr>
      <p:sp>
        <p:nvSpPr>
          <p:cNvPr id="9424" name="Google Shape;9424;ga48774def6_0_21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5" name="Google Shape;9425;ga48774def6_0_21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4" name="Shape 9794"/>
        <p:cNvGrpSpPr/>
        <p:nvPr/>
      </p:nvGrpSpPr>
      <p:grpSpPr>
        <a:xfrm>
          <a:off x="0" y="0"/>
          <a:ext cx="0" cy="0"/>
          <a:chOff x="0" y="0"/>
          <a:chExt cx="0" cy="0"/>
        </a:xfrm>
      </p:grpSpPr>
      <p:sp>
        <p:nvSpPr>
          <p:cNvPr id="9795" name="Google Shape;9795;ga48774def6_0_21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6" name="Google Shape;9796;ga48774def6_0_21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1" name="Shape 10171"/>
        <p:cNvGrpSpPr/>
        <p:nvPr/>
      </p:nvGrpSpPr>
      <p:grpSpPr>
        <a:xfrm>
          <a:off x="0" y="0"/>
          <a:ext cx="0" cy="0"/>
          <a:chOff x="0" y="0"/>
          <a:chExt cx="0" cy="0"/>
        </a:xfrm>
      </p:grpSpPr>
      <p:sp>
        <p:nvSpPr>
          <p:cNvPr id="10172" name="Google Shape;10172;ga48774def6_0_22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3" name="Google Shape;10173;ga48774def6_0_22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2" name="Shape 10602"/>
        <p:cNvGrpSpPr/>
        <p:nvPr/>
      </p:nvGrpSpPr>
      <p:grpSpPr>
        <a:xfrm>
          <a:off x="0" y="0"/>
          <a:ext cx="0" cy="0"/>
          <a:chOff x="0" y="0"/>
          <a:chExt cx="0" cy="0"/>
        </a:xfrm>
      </p:grpSpPr>
      <p:sp>
        <p:nvSpPr>
          <p:cNvPr id="10603" name="Google Shape;10603;ga48774def6_0_22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4" name="Google Shape;10604;ga48774def6_0_22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5" name="Shape 11395"/>
        <p:cNvGrpSpPr/>
        <p:nvPr/>
      </p:nvGrpSpPr>
      <p:grpSpPr>
        <a:xfrm>
          <a:off x="0" y="0"/>
          <a:ext cx="0" cy="0"/>
          <a:chOff x="0" y="0"/>
          <a:chExt cx="0" cy="0"/>
        </a:xfrm>
      </p:grpSpPr>
      <p:sp>
        <p:nvSpPr>
          <p:cNvPr id="11396" name="Google Shape;11396;ga48774def6_0_23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7" name="Google Shape;11397;ga48774def6_0_23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6" name="Shape 12136"/>
        <p:cNvGrpSpPr/>
        <p:nvPr/>
      </p:nvGrpSpPr>
      <p:grpSpPr>
        <a:xfrm>
          <a:off x="0" y="0"/>
          <a:ext cx="0" cy="0"/>
          <a:chOff x="0" y="0"/>
          <a:chExt cx="0" cy="0"/>
        </a:xfrm>
      </p:grpSpPr>
      <p:sp>
        <p:nvSpPr>
          <p:cNvPr id="12137" name="Google Shape;12137;ga48774def6_0_24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38" name="Google Shape;12138;ga48774def6_0_24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9" name="Shape 12829"/>
        <p:cNvGrpSpPr/>
        <p:nvPr/>
      </p:nvGrpSpPr>
      <p:grpSpPr>
        <a:xfrm>
          <a:off x="0" y="0"/>
          <a:ext cx="0" cy="0"/>
          <a:chOff x="0" y="0"/>
          <a:chExt cx="0" cy="0"/>
        </a:xfrm>
      </p:grpSpPr>
      <p:sp>
        <p:nvSpPr>
          <p:cNvPr id="12830" name="Google Shape;12830;ga48774def6_0_24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1" name="Google Shape;12831;ga48774def6_0_24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1" name="Shape 13131"/>
        <p:cNvGrpSpPr/>
        <p:nvPr/>
      </p:nvGrpSpPr>
      <p:grpSpPr>
        <a:xfrm>
          <a:off x="0" y="0"/>
          <a:ext cx="0" cy="0"/>
          <a:chOff x="0" y="0"/>
          <a:chExt cx="0" cy="0"/>
        </a:xfrm>
      </p:grpSpPr>
      <p:sp>
        <p:nvSpPr>
          <p:cNvPr id="13132" name="Google Shape;13132;ga48774def6_0_25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33" name="Google Shape;13133;ga48774def6_0_25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9a4ac67cd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9a4ac67c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65" name="Shape 13765"/>
        <p:cNvGrpSpPr/>
        <p:nvPr/>
      </p:nvGrpSpPr>
      <p:grpSpPr>
        <a:xfrm>
          <a:off x="0" y="0"/>
          <a:ext cx="0" cy="0"/>
          <a:chOff x="0" y="0"/>
          <a:chExt cx="0" cy="0"/>
        </a:xfrm>
      </p:grpSpPr>
      <p:sp>
        <p:nvSpPr>
          <p:cNvPr id="13766" name="Google Shape;13766;ga48774def6_0_25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7" name="Google Shape;13767;ga48774def6_0_25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a4fd31017d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a4fd31017d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9a4ac67cd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9a4ac67cd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9a4ac67cd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9a4ac67cd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a48774def6_0_1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a48774def6_0_1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403F6E"/>
            </a:gs>
            <a:gs pos="100000">
              <a:srgbClr val="0B0D17"/>
            </a:gs>
          </a:gsLst>
          <a:lin ang="2700006"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4106275" y="1614800"/>
            <a:ext cx="4314000" cy="11541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5200"/>
              <a:buNone/>
              <a:defRPr sz="5200">
                <a:solidFill>
                  <a:srgbClr val="FFFFFF"/>
                </a:solidFill>
                <a:latin typeface="Squada One"/>
                <a:ea typeface="Squada One"/>
                <a:cs typeface="Squada One"/>
                <a:sym typeface="Squad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4259613" y="3173025"/>
            <a:ext cx="4069500" cy="256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775EF5"/>
              </a:buClr>
              <a:buSzPts val="2800"/>
              <a:buNone/>
              <a:defRPr sz="1600">
                <a:solidFill>
                  <a:srgbClr val="FFFFFF"/>
                </a:solidFill>
                <a:latin typeface="Titillium Web"/>
                <a:ea typeface="Titillium Web"/>
                <a:cs typeface="Titillium Web"/>
                <a:sym typeface="Titillium Web"/>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1" name="Google Shape;11;p2"/>
          <p:cNvGrpSpPr/>
          <p:nvPr/>
        </p:nvGrpSpPr>
        <p:grpSpPr>
          <a:xfrm>
            <a:off x="101981" y="1837129"/>
            <a:ext cx="3748915" cy="3156397"/>
            <a:chOff x="101981" y="1837129"/>
            <a:chExt cx="3748915" cy="3156397"/>
          </a:xfrm>
        </p:grpSpPr>
        <p:sp>
          <p:nvSpPr>
            <p:cNvPr id="12" name="Google Shape;12;p2"/>
            <p:cNvSpPr/>
            <p:nvPr/>
          </p:nvSpPr>
          <p:spPr>
            <a:xfrm flipH="1">
              <a:off x="1384516"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1211339"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a:off x="895419"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706592"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333349"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flipH="1">
              <a:off x="895418" y="354260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flipH="1">
              <a:off x="502852"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flipH="1">
              <a:off x="101981"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flipH="1">
              <a:off x="433541"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flipH="1">
              <a:off x="117416"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flipH="1">
              <a:off x="1525616" y="409600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flipH="1">
              <a:off x="2131168"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flipH="1">
              <a:off x="895419" y="409599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flipH="1">
              <a:off x="1026803" y="33583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flipH="1">
              <a:off x="154022"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flipH="1">
              <a:off x="117419"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flipH="1">
              <a:off x="2341919"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flipH="1">
              <a:off x="1719244"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flipH="1">
              <a:off x="3366916"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flipH="1">
              <a:off x="2131166" y="4215788"/>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flipH="1">
              <a:off x="518291"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flipH="1">
              <a:off x="3239147"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flipH="1">
              <a:off x="2149472"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flipH="1">
              <a:off x="2098472" y="39276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flipH="1">
              <a:off x="570347"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flipH="1">
              <a:off x="690247"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flipH="1">
              <a:off x="300647"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flipH="1">
              <a:off x="3818197"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2"/>
          <p:cNvGrpSpPr/>
          <p:nvPr/>
        </p:nvGrpSpPr>
        <p:grpSpPr>
          <a:xfrm flipH="1" rot="10800000">
            <a:off x="101981" y="93204"/>
            <a:ext cx="3748915" cy="3156397"/>
            <a:chOff x="101981" y="1837129"/>
            <a:chExt cx="3748915" cy="3156397"/>
          </a:xfrm>
        </p:grpSpPr>
        <p:sp>
          <p:nvSpPr>
            <p:cNvPr id="41" name="Google Shape;41;p2"/>
            <p:cNvSpPr/>
            <p:nvPr/>
          </p:nvSpPr>
          <p:spPr>
            <a:xfrm flipH="1">
              <a:off x="1384516"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flipH="1">
              <a:off x="1211339"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flipH="1">
              <a:off x="895419"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flipH="1">
              <a:off x="706592"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flipH="1">
              <a:off x="333349"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flipH="1">
              <a:off x="895418" y="354260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flipH="1">
              <a:off x="502852"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flipH="1">
              <a:off x="101981"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flipH="1">
              <a:off x="433541"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flipH="1">
              <a:off x="117416"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flipH="1">
              <a:off x="1525616" y="409600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flipH="1">
              <a:off x="2131168"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flipH="1">
              <a:off x="895419" y="409599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flipH="1">
              <a:off x="1026803" y="33583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flipH="1">
              <a:off x="154022"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flipH="1">
              <a:off x="117419"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flipH="1">
              <a:off x="2341919"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flipH="1">
              <a:off x="1719244"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flipH="1">
              <a:off x="3366916"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flipH="1">
              <a:off x="2131166" y="4215788"/>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flipH="1">
              <a:off x="518291"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flipH="1">
              <a:off x="3239147"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flipH="1">
              <a:off x="2149472"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flipH="1">
              <a:off x="2098472" y="39276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flipH="1">
              <a:off x="570347"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flipH="1">
              <a:off x="690247"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flipH="1">
              <a:off x="300647"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flipH="1">
              <a:off x="3818197"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extLst>
    <p:ext uri="{DCECCB84-F9BA-43D5-87BE-67443E8EF086}">
      <p15:sldGuideLst>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6" name="Shape 226"/>
        <p:cNvGrpSpPr/>
        <p:nvPr/>
      </p:nvGrpSpPr>
      <p:grpSpPr>
        <a:xfrm>
          <a:off x="0" y="0"/>
          <a:ext cx="0" cy="0"/>
          <a:chOff x="0" y="0"/>
          <a:chExt cx="0" cy="0"/>
        </a:xfrm>
      </p:grpSpPr>
      <p:sp>
        <p:nvSpPr>
          <p:cNvPr id="227" name="Google Shape;227;p11"/>
          <p:cNvSpPr txBox="1"/>
          <p:nvPr>
            <p:ph hasCustomPrompt="1" type="title"/>
          </p:nvPr>
        </p:nvSpPr>
        <p:spPr>
          <a:xfrm>
            <a:off x="720000" y="2048900"/>
            <a:ext cx="77040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8" name="Google Shape;228;p11"/>
          <p:cNvSpPr/>
          <p:nvPr/>
        </p:nvSpPr>
        <p:spPr>
          <a:xfrm>
            <a:off x="-850" y="826075"/>
            <a:ext cx="4050100"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229" name="Google Shape;229;p11"/>
          <p:cNvSpPr/>
          <p:nvPr/>
        </p:nvSpPr>
        <p:spPr>
          <a:xfrm flipH="1">
            <a:off x="5093900" y="826075"/>
            <a:ext cx="4050100"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cxnSp>
        <p:nvCxnSpPr>
          <p:cNvPr id="230" name="Google Shape;230;p11"/>
          <p:cNvCxnSpPr/>
          <p:nvPr/>
        </p:nvCxnSpPr>
        <p:spPr>
          <a:xfrm>
            <a:off x="6350" y="241775"/>
            <a:ext cx="9144000" cy="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cxnSp>
        <p:nvCxnSpPr>
          <p:cNvPr id="231" name="Google Shape;231;p11"/>
          <p:cNvCxnSpPr>
            <a:endCxn id="227" idx="0"/>
          </p:cNvCxnSpPr>
          <p:nvPr/>
        </p:nvCxnSpPr>
        <p:spPr>
          <a:xfrm>
            <a:off x="4570800" y="234200"/>
            <a:ext cx="1200" cy="18147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sp>
        <p:nvSpPr>
          <p:cNvPr id="232" name="Google Shape;232;p11"/>
          <p:cNvSpPr txBox="1"/>
          <p:nvPr>
            <p:ph idx="1" type="subTitle"/>
          </p:nvPr>
        </p:nvSpPr>
        <p:spPr>
          <a:xfrm>
            <a:off x="729425" y="4090700"/>
            <a:ext cx="7704000" cy="51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grpSp>
        <p:nvGrpSpPr>
          <p:cNvPr id="233" name="Google Shape;233;p11"/>
          <p:cNvGrpSpPr/>
          <p:nvPr/>
        </p:nvGrpSpPr>
        <p:grpSpPr>
          <a:xfrm flipH="1" rot="10800000">
            <a:off x="5279706" y="97204"/>
            <a:ext cx="3748915" cy="3156397"/>
            <a:chOff x="5279706" y="1837129"/>
            <a:chExt cx="3748915" cy="3156397"/>
          </a:xfrm>
        </p:grpSpPr>
        <p:sp>
          <p:nvSpPr>
            <p:cNvPr id="234" name="Google Shape;234;p11"/>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8697054"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1"/>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1"/>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56" name="Shape 25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gradFill>
          <a:gsLst>
            <a:gs pos="0">
              <a:srgbClr val="403F6E"/>
            </a:gs>
            <a:gs pos="100000">
              <a:srgbClr val="0B0D17"/>
            </a:gs>
          </a:gsLst>
          <a:lin ang="13500032" scaled="0"/>
        </a:gradFill>
      </p:bgPr>
    </p:bg>
    <p:spTree>
      <p:nvGrpSpPr>
        <p:cNvPr id="257" name="Shape 257"/>
        <p:cNvGrpSpPr/>
        <p:nvPr/>
      </p:nvGrpSpPr>
      <p:grpSpPr>
        <a:xfrm>
          <a:off x="0" y="0"/>
          <a:ext cx="0" cy="0"/>
          <a:chOff x="0" y="0"/>
          <a:chExt cx="0" cy="0"/>
        </a:xfrm>
      </p:grpSpPr>
      <p:sp>
        <p:nvSpPr>
          <p:cNvPr id="258" name="Google Shape;258;p13"/>
          <p:cNvSpPr txBox="1"/>
          <p:nvPr>
            <p:ph hasCustomPrompt="1" type="title"/>
          </p:nvPr>
        </p:nvSpPr>
        <p:spPr>
          <a:xfrm>
            <a:off x="4782363" y="1766350"/>
            <a:ext cx="1288200" cy="1186200"/>
          </a:xfrm>
          <a:prstGeom prst="rect">
            <a:avLst/>
          </a:prstGeom>
          <a:effectLst>
            <a:outerShdw blurRad="42863" rotWithShape="0" algn="bl">
              <a:srgbClr val="DFDEFF">
                <a:alpha val="50000"/>
              </a:srgbClr>
            </a:outerShdw>
          </a:effectLst>
        </p:spPr>
        <p:txBody>
          <a:bodyPr anchorCtr="0" anchor="b" bIns="91425" lIns="91425" spcFirstLastPara="1" rIns="91425" wrap="square" tIns="91425">
            <a:noAutofit/>
          </a:bodyPr>
          <a:lstStyle>
            <a:lvl1pPr lvl="0" rtl="0" algn="ctr">
              <a:spcBef>
                <a:spcPts val="0"/>
              </a:spcBef>
              <a:spcAft>
                <a:spcPts val="0"/>
              </a:spcAft>
              <a:buClr>
                <a:srgbClr val="775EF5"/>
              </a:buClr>
              <a:buSzPts val="8000"/>
              <a:buNone/>
              <a:defRPr sz="8000">
                <a:solidFill>
                  <a:srgbClr val="775EF5"/>
                </a:solidFill>
              </a:defRPr>
            </a:lvl1pPr>
            <a:lvl2pPr lvl="1" rtl="0" algn="ctr">
              <a:spcBef>
                <a:spcPts val="0"/>
              </a:spcBef>
              <a:spcAft>
                <a:spcPts val="0"/>
              </a:spcAft>
              <a:buClr>
                <a:srgbClr val="775EF5"/>
              </a:buClr>
              <a:buSzPts val="8000"/>
              <a:buNone/>
              <a:defRPr sz="8000">
                <a:solidFill>
                  <a:srgbClr val="775EF5"/>
                </a:solidFill>
              </a:defRPr>
            </a:lvl2pPr>
            <a:lvl3pPr lvl="2" rtl="0" algn="ctr">
              <a:spcBef>
                <a:spcPts val="0"/>
              </a:spcBef>
              <a:spcAft>
                <a:spcPts val="0"/>
              </a:spcAft>
              <a:buClr>
                <a:srgbClr val="775EF5"/>
              </a:buClr>
              <a:buSzPts val="8000"/>
              <a:buNone/>
              <a:defRPr sz="8000">
                <a:solidFill>
                  <a:srgbClr val="775EF5"/>
                </a:solidFill>
              </a:defRPr>
            </a:lvl3pPr>
            <a:lvl4pPr lvl="3" rtl="0" algn="ctr">
              <a:spcBef>
                <a:spcPts val="0"/>
              </a:spcBef>
              <a:spcAft>
                <a:spcPts val="0"/>
              </a:spcAft>
              <a:buClr>
                <a:srgbClr val="775EF5"/>
              </a:buClr>
              <a:buSzPts val="8000"/>
              <a:buNone/>
              <a:defRPr sz="8000">
                <a:solidFill>
                  <a:srgbClr val="775EF5"/>
                </a:solidFill>
              </a:defRPr>
            </a:lvl4pPr>
            <a:lvl5pPr lvl="4" rtl="0" algn="ctr">
              <a:spcBef>
                <a:spcPts val="0"/>
              </a:spcBef>
              <a:spcAft>
                <a:spcPts val="0"/>
              </a:spcAft>
              <a:buClr>
                <a:srgbClr val="775EF5"/>
              </a:buClr>
              <a:buSzPts val="8000"/>
              <a:buNone/>
              <a:defRPr sz="8000">
                <a:solidFill>
                  <a:srgbClr val="775EF5"/>
                </a:solidFill>
              </a:defRPr>
            </a:lvl5pPr>
            <a:lvl6pPr lvl="5" rtl="0" algn="ctr">
              <a:spcBef>
                <a:spcPts val="0"/>
              </a:spcBef>
              <a:spcAft>
                <a:spcPts val="0"/>
              </a:spcAft>
              <a:buClr>
                <a:srgbClr val="775EF5"/>
              </a:buClr>
              <a:buSzPts val="8000"/>
              <a:buNone/>
              <a:defRPr sz="8000">
                <a:solidFill>
                  <a:srgbClr val="775EF5"/>
                </a:solidFill>
              </a:defRPr>
            </a:lvl6pPr>
            <a:lvl7pPr lvl="6" rtl="0" algn="ctr">
              <a:spcBef>
                <a:spcPts val="0"/>
              </a:spcBef>
              <a:spcAft>
                <a:spcPts val="0"/>
              </a:spcAft>
              <a:buClr>
                <a:srgbClr val="775EF5"/>
              </a:buClr>
              <a:buSzPts val="8000"/>
              <a:buNone/>
              <a:defRPr sz="8000">
                <a:solidFill>
                  <a:srgbClr val="775EF5"/>
                </a:solidFill>
              </a:defRPr>
            </a:lvl7pPr>
            <a:lvl8pPr lvl="7" rtl="0" algn="ctr">
              <a:spcBef>
                <a:spcPts val="0"/>
              </a:spcBef>
              <a:spcAft>
                <a:spcPts val="0"/>
              </a:spcAft>
              <a:buClr>
                <a:srgbClr val="775EF5"/>
              </a:buClr>
              <a:buSzPts val="8000"/>
              <a:buNone/>
              <a:defRPr sz="8000">
                <a:solidFill>
                  <a:srgbClr val="775EF5"/>
                </a:solidFill>
              </a:defRPr>
            </a:lvl8pPr>
            <a:lvl9pPr lvl="8" rtl="0" algn="ctr">
              <a:spcBef>
                <a:spcPts val="0"/>
              </a:spcBef>
              <a:spcAft>
                <a:spcPts val="0"/>
              </a:spcAft>
              <a:buClr>
                <a:srgbClr val="775EF5"/>
              </a:buClr>
              <a:buSzPts val="8000"/>
              <a:buNone/>
              <a:defRPr sz="8000">
                <a:solidFill>
                  <a:srgbClr val="775EF5"/>
                </a:solidFill>
              </a:defRPr>
            </a:lvl9pPr>
          </a:lstStyle>
          <a:p>
            <a:r>
              <a:t>xx%</a:t>
            </a:r>
          </a:p>
        </p:txBody>
      </p:sp>
      <p:sp>
        <p:nvSpPr>
          <p:cNvPr id="259" name="Google Shape;259;p13"/>
          <p:cNvSpPr txBox="1"/>
          <p:nvPr>
            <p:ph idx="1" type="subTitle"/>
          </p:nvPr>
        </p:nvSpPr>
        <p:spPr>
          <a:xfrm>
            <a:off x="6187075" y="1766350"/>
            <a:ext cx="2236800" cy="419700"/>
          </a:xfrm>
          <a:prstGeom prst="rect">
            <a:avLst/>
          </a:prstGeom>
        </p:spPr>
        <p:txBody>
          <a:bodyPr anchorCtr="0" anchor="t" bIns="91425" lIns="91425" spcFirstLastPara="1" rIns="91425" wrap="square" tIns="91425">
            <a:noAutofit/>
          </a:bodyPr>
          <a:lstStyle>
            <a:lvl1pPr lv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sp>
        <p:nvSpPr>
          <p:cNvPr id="260" name="Google Shape;260;p13"/>
          <p:cNvSpPr txBox="1"/>
          <p:nvPr>
            <p:ph idx="2" type="subTitle"/>
          </p:nvPr>
        </p:nvSpPr>
        <p:spPr>
          <a:xfrm>
            <a:off x="6187075" y="2101875"/>
            <a:ext cx="2236800" cy="69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p:txBody>
      </p:sp>
      <p:sp>
        <p:nvSpPr>
          <p:cNvPr id="261" name="Google Shape;261;p13"/>
          <p:cNvSpPr txBox="1"/>
          <p:nvPr>
            <p:ph hasCustomPrompt="1" idx="3" type="title"/>
          </p:nvPr>
        </p:nvSpPr>
        <p:spPr>
          <a:xfrm>
            <a:off x="4782363" y="3417300"/>
            <a:ext cx="1288200" cy="1186200"/>
          </a:xfrm>
          <a:prstGeom prst="rect">
            <a:avLst/>
          </a:prstGeom>
          <a:effectLst>
            <a:outerShdw blurRad="42863" rotWithShape="0" algn="bl">
              <a:srgbClr val="DFDEFF">
                <a:alpha val="50000"/>
              </a:srgbClr>
            </a:outerShdw>
          </a:effectLst>
        </p:spPr>
        <p:txBody>
          <a:bodyPr anchorCtr="0" anchor="b" bIns="91425" lIns="91425" spcFirstLastPara="1" rIns="91425" wrap="square" tIns="91425">
            <a:noAutofit/>
          </a:bodyPr>
          <a:lstStyle>
            <a:lvl1pPr lvl="0" rtl="0" algn="ctr">
              <a:spcBef>
                <a:spcPts val="0"/>
              </a:spcBef>
              <a:spcAft>
                <a:spcPts val="0"/>
              </a:spcAft>
              <a:buClr>
                <a:srgbClr val="775EF5"/>
              </a:buClr>
              <a:buSzPts val="8000"/>
              <a:buNone/>
              <a:defRPr sz="8000">
                <a:solidFill>
                  <a:srgbClr val="775EF5"/>
                </a:solidFill>
              </a:defRPr>
            </a:lvl1pPr>
            <a:lvl2pPr lvl="1" rtl="0" algn="ctr">
              <a:spcBef>
                <a:spcPts val="0"/>
              </a:spcBef>
              <a:spcAft>
                <a:spcPts val="0"/>
              </a:spcAft>
              <a:buClr>
                <a:srgbClr val="775EF5"/>
              </a:buClr>
              <a:buSzPts val="8000"/>
              <a:buNone/>
              <a:defRPr sz="8000">
                <a:solidFill>
                  <a:srgbClr val="775EF5"/>
                </a:solidFill>
              </a:defRPr>
            </a:lvl2pPr>
            <a:lvl3pPr lvl="2" rtl="0" algn="ctr">
              <a:spcBef>
                <a:spcPts val="0"/>
              </a:spcBef>
              <a:spcAft>
                <a:spcPts val="0"/>
              </a:spcAft>
              <a:buClr>
                <a:srgbClr val="775EF5"/>
              </a:buClr>
              <a:buSzPts val="8000"/>
              <a:buNone/>
              <a:defRPr sz="8000">
                <a:solidFill>
                  <a:srgbClr val="775EF5"/>
                </a:solidFill>
              </a:defRPr>
            </a:lvl3pPr>
            <a:lvl4pPr lvl="3" rtl="0" algn="ctr">
              <a:spcBef>
                <a:spcPts val="0"/>
              </a:spcBef>
              <a:spcAft>
                <a:spcPts val="0"/>
              </a:spcAft>
              <a:buClr>
                <a:srgbClr val="775EF5"/>
              </a:buClr>
              <a:buSzPts val="8000"/>
              <a:buNone/>
              <a:defRPr sz="8000">
                <a:solidFill>
                  <a:srgbClr val="775EF5"/>
                </a:solidFill>
              </a:defRPr>
            </a:lvl4pPr>
            <a:lvl5pPr lvl="4" rtl="0" algn="ctr">
              <a:spcBef>
                <a:spcPts val="0"/>
              </a:spcBef>
              <a:spcAft>
                <a:spcPts val="0"/>
              </a:spcAft>
              <a:buClr>
                <a:srgbClr val="775EF5"/>
              </a:buClr>
              <a:buSzPts val="8000"/>
              <a:buNone/>
              <a:defRPr sz="8000">
                <a:solidFill>
                  <a:srgbClr val="775EF5"/>
                </a:solidFill>
              </a:defRPr>
            </a:lvl5pPr>
            <a:lvl6pPr lvl="5" rtl="0" algn="ctr">
              <a:spcBef>
                <a:spcPts val="0"/>
              </a:spcBef>
              <a:spcAft>
                <a:spcPts val="0"/>
              </a:spcAft>
              <a:buClr>
                <a:srgbClr val="775EF5"/>
              </a:buClr>
              <a:buSzPts val="8000"/>
              <a:buNone/>
              <a:defRPr sz="8000">
                <a:solidFill>
                  <a:srgbClr val="775EF5"/>
                </a:solidFill>
              </a:defRPr>
            </a:lvl6pPr>
            <a:lvl7pPr lvl="6" rtl="0" algn="ctr">
              <a:spcBef>
                <a:spcPts val="0"/>
              </a:spcBef>
              <a:spcAft>
                <a:spcPts val="0"/>
              </a:spcAft>
              <a:buClr>
                <a:srgbClr val="775EF5"/>
              </a:buClr>
              <a:buSzPts val="8000"/>
              <a:buNone/>
              <a:defRPr sz="8000">
                <a:solidFill>
                  <a:srgbClr val="775EF5"/>
                </a:solidFill>
              </a:defRPr>
            </a:lvl7pPr>
            <a:lvl8pPr lvl="7" rtl="0" algn="ctr">
              <a:spcBef>
                <a:spcPts val="0"/>
              </a:spcBef>
              <a:spcAft>
                <a:spcPts val="0"/>
              </a:spcAft>
              <a:buClr>
                <a:srgbClr val="775EF5"/>
              </a:buClr>
              <a:buSzPts val="8000"/>
              <a:buNone/>
              <a:defRPr sz="8000">
                <a:solidFill>
                  <a:srgbClr val="775EF5"/>
                </a:solidFill>
              </a:defRPr>
            </a:lvl8pPr>
            <a:lvl9pPr lvl="8" rtl="0" algn="ctr">
              <a:spcBef>
                <a:spcPts val="0"/>
              </a:spcBef>
              <a:spcAft>
                <a:spcPts val="0"/>
              </a:spcAft>
              <a:buClr>
                <a:srgbClr val="775EF5"/>
              </a:buClr>
              <a:buSzPts val="8000"/>
              <a:buNone/>
              <a:defRPr sz="8000">
                <a:solidFill>
                  <a:srgbClr val="775EF5"/>
                </a:solidFill>
              </a:defRPr>
            </a:lvl9pPr>
          </a:lstStyle>
          <a:p>
            <a:r>
              <a:t>xx%</a:t>
            </a:r>
          </a:p>
        </p:txBody>
      </p:sp>
      <p:sp>
        <p:nvSpPr>
          <p:cNvPr id="262" name="Google Shape;262;p13"/>
          <p:cNvSpPr txBox="1"/>
          <p:nvPr>
            <p:ph idx="4" type="subTitle"/>
          </p:nvPr>
        </p:nvSpPr>
        <p:spPr>
          <a:xfrm>
            <a:off x="6187075" y="3417300"/>
            <a:ext cx="2236800" cy="419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263" name="Google Shape;263;p13"/>
          <p:cNvSpPr txBox="1"/>
          <p:nvPr>
            <p:ph idx="5" type="subTitle"/>
          </p:nvPr>
        </p:nvSpPr>
        <p:spPr>
          <a:xfrm>
            <a:off x="6187075" y="3752825"/>
            <a:ext cx="2236800" cy="69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p:txBody>
      </p:sp>
      <p:sp>
        <p:nvSpPr>
          <p:cNvPr id="264" name="Google Shape;264;p13"/>
          <p:cNvSpPr txBox="1"/>
          <p:nvPr>
            <p:ph hasCustomPrompt="1" idx="6" type="title"/>
          </p:nvPr>
        </p:nvSpPr>
        <p:spPr>
          <a:xfrm>
            <a:off x="3068313" y="1766350"/>
            <a:ext cx="1288200" cy="1186200"/>
          </a:xfrm>
          <a:prstGeom prst="rect">
            <a:avLst/>
          </a:prstGeom>
          <a:effectLst>
            <a:outerShdw blurRad="42863" rotWithShape="0" algn="bl">
              <a:srgbClr val="DFDEFF">
                <a:alpha val="50000"/>
              </a:srgbClr>
            </a:outerShdw>
          </a:effectLst>
        </p:spPr>
        <p:txBody>
          <a:bodyPr anchorCtr="0" anchor="b" bIns="91425" lIns="91425" spcFirstLastPara="1" rIns="91425" wrap="square" tIns="91425">
            <a:noAutofit/>
          </a:bodyPr>
          <a:lstStyle>
            <a:lvl1pPr lvl="0" rtl="0" algn="ctr">
              <a:spcBef>
                <a:spcPts val="0"/>
              </a:spcBef>
              <a:spcAft>
                <a:spcPts val="0"/>
              </a:spcAft>
              <a:buClr>
                <a:srgbClr val="775EF5"/>
              </a:buClr>
              <a:buSzPts val="8000"/>
              <a:buNone/>
              <a:defRPr sz="8000">
                <a:solidFill>
                  <a:srgbClr val="775EF5"/>
                </a:solidFill>
              </a:defRPr>
            </a:lvl1pPr>
            <a:lvl2pPr lvl="1" rtl="0" algn="ctr">
              <a:spcBef>
                <a:spcPts val="0"/>
              </a:spcBef>
              <a:spcAft>
                <a:spcPts val="0"/>
              </a:spcAft>
              <a:buClr>
                <a:srgbClr val="775EF5"/>
              </a:buClr>
              <a:buSzPts val="8000"/>
              <a:buNone/>
              <a:defRPr sz="8000">
                <a:solidFill>
                  <a:srgbClr val="775EF5"/>
                </a:solidFill>
              </a:defRPr>
            </a:lvl2pPr>
            <a:lvl3pPr lvl="2" rtl="0" algn="ctr">
              <a:spcBef>
                <a:spcPts val="0"/>
              </a:spcBef>
              <a:spcAft>
                <a:spcPts val="0"/>
              </a:spcAft>
              <a:buClr>
                <a:srgbClr val="775EF5"/>
              </a:buClr>
              <a:buSzPts val="8000"/>
              <a:buNone/>
              <a:defRPr sz="8000">
                <a:solidFill>
                  <a:srgbClr val="775EF5"/>
                </a:solidFill>
              </a:defRPr>
            </a:lvl3pPr>
            <a:lvl4pPr lvl="3" rtl="0" algn="ctr">
              <a:spcBef>
                <a:spcPts val="0"/>
              </a:spcBef>
              <a:spcAft>
                <a:spcPts val="0"/>
              </a:spcAft>
              <a:buClr>
                <a:srgbClr val="775EF5"/>
              </a:buClr>
              <a:buSzPts val="8000"/>
              <a:buNone/>
              <a:defRPr sz="8000">
                <a:solidFill>
                  <a:srgbClr val="775EF5"/>
                </a:solidFill>
              </a:defRPr>
            </a:lvl4pPr>
            <a:lvl5pPr lvl="4" rtl="0" algn="ctr">
              <a:spcBef>
                <a:spcPts val="0"/>
              </a:spcBef>
              <a:spcAft>
                <a:spcPts val="0"/>
              </a:spcAft>
              <a:buClr>
                <a:srgbClr val="775EF5"/>
              </a:buClr>
              <a:buSzPts val="8000"/>
              <a:buNone/>
              <a:defRPr sz="8000">
                <a:solidFill>
                  <a:srgbClr val="775EF5"/>
                </a:solidFill>
              </a:defRPr>
            </a:lvl5pPr>
            <a:lvl6pPr lvl="5" rtl="0" algn="ctr">
              <a:spcBef>
                <a:spcPts val="0"/>
              </a:spcBef>
              <a:spcAft>
                <a:spcPts val="0"/>
              </a:spcAft>
              <a:buClr>
                <a:srgbClr val="775EF5"/>
              </a:buClr>
              <a:buSzPts val="8000"/>
              <a:buNone/>
              <a:defRPr sz="8000">
                <a:solidFill>
                  <a:srgbClr val="775EF5"/>
                </a:solidFill>
              </a:defRPr>
            </a:lvl6pPr>
            <a:lvl7pPr lvl="6" rtl="0" algn="ctr">
              <a:spcBef>
                <a:spcPts val="0"/>
              </a:spcBef>
              <a:spcAft>
                <a:spcPts val="0"/>
              </a:spcAft>
              <a:buClr>
                <a:srgbClr val="775EF5"/>
              </a:buClr>
              <a:buSzPts val="8000"/>
              <a:buNone/>
              <a:defRPr sz="8000">
                <a:solidFill>
                  <a:srgbClr val="775EF5"/>
                </a:solidFill>
              </a:defRPr>
            </a:lvl7pPr>
            <a:lvl8pPr lvl="7" rtl="0" algn="ctr">
              <a:spcBef>
                <a:spcPts val="0"/>
              </a:spcBef>
              <a:spcAft>
                <a:spcPts val="0"/>
              </a:spcAft>
              <a:buClr>
                <a:srgbClr val="775EF5"/>
              </a:buClr>
              <a:buSzPts val="8000"/>
              <a:buNone/>
              <a:defRPr sz="8000">
                <a:solidFill>
                  <a:srgbClr val="775EF5"/>
                </a:solidFill>
              </a:defRPr>
            </a:lvl8pPr>
            <a:lvl9pPr lvl="8" rtl="0" algn="ctr">
              <a:spcBef>
                <a:spcPts val="0"/>
              </a:spcBef>
              <a:spcAft>
                <a:spcPts val="0"/>
              </a:spcAft>
              <a:buClr>
                <a:srgbClr val="775EF5"/>
              </a:buClr>
              <a:buSzPts val="8000"/>
              <a:buNone/>
              <a:defRPr sz="8000">
                <a:solidFill>
                  <a:srgbClr val="775EF5"/>
                </a:solidFill>
              </a:defRPr>
            </a:lvl9pPr>
          </a:lstStyle>
          <a:p>
            <a:r>
              <a:t>xx%</a:t>
            </a:r>
          </a:p>
        </p:txBody>
      </p:sp>
      <p:sp>
        <p:nvSpPr>
          <p:cNvPr id="265" name="Google Shape;265;p13"/>
          <p:cNvSpPr txBox="1"/>
          <p:nvPr>
            <p:ph hasCustomPrompt="1" idx="7" type="title"/>
          </p:nvPr>
        </p:nvSpPr>
        <p:spPr>
          <a:xfrm>
            <a:off x="3068313" y="3417300"/>
            <a:ext cx="1288200" cy="1186200"/>
          </a:xfrm>
          <a:prstGeom prst="rect">
            <a:avLst/>
          </a:prstGeom>
          <a:effectLst>
            <a:outerShdw blurRad="42863" rotWithShape="0" algn="bl">
              <a:srgbClr val="DFDEFF">
                <a:alpha val="50000"/>
              </a:srgbClr>
            </a:outerShdw>
          </a:effectLst>
        </p:spPr>
        <p:txBody>
          <a:bodyPr anchorCtr="0" anchor="b" bIns="91425" lIns="91425" spcFirstLastPara="1" rIns="91425" wrap="square" tIns="91425">
            <a:noAutofit/>
          </a:bodyPr>
          <a:lstStyle>
            <a:lvl1pPr lvl="0" rtl="0" algn="ctr">
              <a:spcBef>
                <a:spcPts val="0"/>
              </a:spcBef>
              <a:spcAft>
                <a:spcPts val="0"/>
              </a:spcAft>
              <a:buClr>
                <a:srgbClr val="775EF5"/>
              </a:buClr>
              <a:buSzPts val="8000"/>
              <a:buNone/>
              <a:defRPr sz="8000">
                <a:solidFill>
                  <a:srgbClr val="775EF5"/>
                </a:solidFill>
              </a:defRPr>
            </a:lvl1pPr>
            <a:lvl2pPr lvl="1" rtl="0" algn="ctr">
              <a:spcBef>
                <a:spcPts val="0"/>
              </a:spcBef>
              <a:spcAft>
                <a:spcPts val="0"/>
              </a:spcAft>
              <a:buClr>
                <a:srgbClr val="775EF5"/>
              </a:buClr>
              <a:buSzPts val="8000"/>
              <a:buNone/>
              <a:defRPr sz="8000">
                <a:solidFill>
                  <a:srgbClr val="775EF5"/>
                </a:solidFill>
              </a:defRPr>
            </a:lvl2pPr>
            <a:lvl3pPr lvl="2" rtl="0" algn="ctr">
              <a:spcBef>
                <a:spcPts val="0"/>
              </a:spcBef>
              <a:spcAft>
                <a:spcPts val="0"/>
              </a:spcAft>
              <a:buClr>
                <a:srgbClr val="775EF5"/>
              </a:buClr>
              <a:buSzPts val="8000"/>
              <a:buNone/>
              <a:defRPr sz="8000">
                <a:solidFill>
                  <a:srgbClr val="775EF5"/>
                </a:solidFill>
              </a:defRPr>
            </a:lvl3pPr>
            <a:lvl4pPr lvl="3" rtl="0" algn="ctr">
              <a:spcBef>
                <a:spcPts val="0"/>
              </a:spcBef>
              <a:spcAft>
                <a:spcPts val="0"/>
              </a:spcAft>
              <a:buClr>
                <a:srgbClr val="775EF5"/>
              </a:buClr>
              <a:buSzPts val="8000"/>
              <a:buNone/>
              <a:defRPr sz="8000">
                <a:solidFill>
                  <a:srgbClr val="775EF5"/>
                </a:solidFill>
              </a:defRPr>
            </a:lvl4pPr>
            <a:lvl5pPr lvl="4" rtl="0" algn="ctr">
              <a:spcBef>
                <a:spcPts val="0"/>
              </a:spcBef>
              <a:spcAft>
                <a:spcPts val="0"/>
              </a:spcAft>
              <a:buClr>
                <a:srgbClr val="775EF5"/>
              </a:buClr>
              <a:buSzPts val="8000"/>
              <a:buNone/>
              <a:defRPr sz="8000">
                <a:solidFill>
                  <a:srgbClr val="775EF5"/>
                </a:solidFill>
              </a:defRPr>
            </a:lvl5pPr>
            <a:lvl6pPr lvl="5" rtl="0" algn="ctr">
              <a:spcBef>
                <a:spcPts val="0"/>
              </a:spcBef>
              <a:spcAft>
                <a:spcPts val="0"/>
              </a:spcAft>
              <a:buClr>
                <a:srgbClr val="775EF5"/>
              </a:buClr>
              <a:buSzPts val="8000"/>
              <a:buNone/>
              <a:defRPr sz="8000">
                <a:solidFill>
                  <a:srgbClr val="775EF5"/>
                </a:solidFill>
              </a:defRPr>
            </a:lvl6pPr>
            <a:lvl7pPr lvl="6" rtl="0" algn="ctr">
              <a:spcBef>
                <a:spcPts val="0"/>
              </a:spcBef>
              <a:spcAft>
                <a:spcPts val="0"/>
              </a:spcAft>
              <a:buClr>
                <a:srgbClr val="775EF5"/>
              </a:buClr>
              <a:buSzPts val="8000"/>
              <a:buNone/>
              <a:defRPr sz="8000">
                <a:solidFill>
                  <a:srgbClr val="775EF5"/>
                </a:solidFill>
              </a:defRPr>
            </a:lvl7pPr>
            <a:lvl8pPr lvl="7" rtl="0" algn="ctr">
              <a:spcBef>
                <a:spcPts val="0"/>
              </a:spcBef>
              <a:spcAft>
                <a:spcPts val="0"/>
              </a:spcAft>
              <a:buClr>
                <a:srgbClr val="775EF5"/>
              </a:buClr>
              <a:buSzPts val="8000"/>
              <a:buNone/>
              <a:defRPr sz="8000">
                <a:solidFill>
                  <a:srgbClr val="775EF5"/>
                </a:solidFill>
              </a:defRPr>
            </a:lvl8pPr>
            <a:lvl9pPr lvl="8" rtl="0" algn="ctr">
              <a:spcBef>
                <a:spcPts val="0"/>
              </a:spcBef>
              <a:spcAft>
                <a:spcPts val="0"/>
              </a:spcAft>
              <a:buClr>
                <a:srgbClr val="775EF5"/>
              </a:buClr>
              <a:buSzPts val="8000"/>
              <a:buNone/>
              <a:defRPr sz="8000">
                <a:solidFill>
                  <a:srgbClr val="775EF5"/>
                </a:solidFill>
              </a:defRPr>
            </a:lvl9pPr>
          </a:lstStyle>
          <a:p>
            <a:r>
              <a:t>xx%</a:t>
            </a:r>
          </a:p>
        </p:txBody>
      </p:sp>
      <p:sp>
        <p:nvSpPr>
          <p:cNvPr id="266" name="Google Shape;266;p13"/>
          <p:cNvSpPr txBox="1"/>
          <p:nvPr>
            <p:ph idx="8" type="subTitle"/>
          </p:nvPr>
        </p:nvSpPr>
        <p:spPr>
          <a:xfrm>
            <a:off x="720000" y="1766350"/>
            <a:ext cx="2236800" cy="4197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r">
              <a:spcBef>
                <a:spcPts val="1600"/>
              </a:spcBef>
              <a:spcAft>
                <a:spcPts val="0"/>
              </a:spcAft>
              <a:buSzPts val="1600"/>
              <a:buNone/>
              <a:defRPr/>
            </a:lvl2pPr>
            <a:lvl3pPr lvl="2" rtl="0" algn="r">
              <a:spcBef>
                <a:spcPts val="1600"/>
              </a:spcBef>
              <a:spcAft>
                <a:spcPts val="0"/>
              </a:spcAft>
              <a:buSzPts val="1600"/>
              <a:buNone/>
              <a:defRPr/>
            </a:lvl3pPr>
            <a:lvl4pPr lvl="3" rtl="0" algn="r">
              <a:spcBef>
                <a:spcPts val="1600"/>
              </a:spcBef>
              <a:spcAft>
                <a:spcPts val="0"/>
              </a:spcAft>
              <a:buSzPts val="1600"/>
              <a:buNone/>
              <a:defRPr/>
            </a:lvl4pPr>
            <a:lvl5pPr lvl="4" rtl="0" algn="r">
              <a:spcBef>
                <a:spcPts val="1600"/>
              </a:spcBef>
              <a:spcAft>
                <a:spcPts val="0"/>
              </a:spcAft>
              <a:buSzPts val="1600"/>
              <a:buNone/>
              <a:defRPr/>
            </a:lvl5pPr>
            <a:lvl6pPr lvl="5" rtl="0" algn="r">
              <a:spcBef>
                <a:spcPts val="1600"/>
              </a:spcBef>
              <a:spcAft>
                <a:spcPts val="0"/>
              </a:spcAft>
              <a:buSzPts val="1600"/>
              <a:buNone/>
              <a:defRPr/>
            </a:lvl6pPr>
            <a:lvl7pPr lvl="6" rtl="0" algn="r">
              <a:spcBef>
                <a:spcPts val="1600"/>
              </a:spcBef>
              <a:spcAft>
                <a:spcPts val="0"/>
              </a:spcAft>
              <a:buSzPts val="1600"/>
              <a:buNone/>
              <a:defRPr/>
            </a:lvl7pPr>
            <a:lvl8pPr lvl="7" rtl="0" algn="r">
              <a:spcBef>
                <a:spcPts val="1600"/>
              </a:spcBef>
              <a:spcAft>
                <a:spcPts val="0"/>
              </a:spcAft>
              <a:buSzPts val="1600"/>
              <a:buNone/>
              <a:defRPr/>
            </a:lvl8pPr>
            <a:lvl9pPr lvl="8" rtl="0" algn="r">
              <a:spcBef>
                <a:spcPts val="1600"/>
              </a:spcBef>
              <a:spcAft>
                <a:spcPts val="1600"/>
              </a:spcAft>
              <a:buSzPts val="1600"/>
              <a:buNone/>
              <a:defRPr/>
            </a:lvl9pPr>
          </a:lstStyle>
          <a:p/>
        </p:txBody>
      </p:sp>
      <p:sp>
        <p:nvSpPr>
          <p:cNvPr id="267" name="Google Shape;267;p13"/>
          <p:cNvSpPr txBox="1"/>
          <p:nvPr>
            <p:ph idx="9" type="subTitle"/>
          </p:nvPr>
        </p:nvSpPr>
        <p:spPr>
          <a:xfrm>
            <a:off x="720000" y="2101875"/>
            <a:ext cx="2236800" cy="698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8E8BD8"/>
              </a:buClr>
              <a:buSzPts val="1600"/>
              <a:buNone/>
              <a:defRPr>
                <a:solidFill>
                  <a:srgbClr val="8E8BD8"/>
                </a:solidFill>
              </a:defRPr>
            </a:lvl1pPr>
            <a:lvl2pPr lvl="1" rtl="0" algn="r">
              <a:spcBef>
                <a:spcPts val="1600"/>
              </a:spcBef>
              <a:spcAft>
                <a:spcPts val="0"/>
              </a:spcAft>
              <a:buClr>
                <a:srgbClr val="8E8BD8"/>
              </a:buClr>
              <a:buSzPts val="1600"/>
              <a:buNone/>
              <a:defRPr>
                <a:solidFill>
                  <a:srgbClr val="8E8BD8"/>
                </a:solidFill>
              </a:defRPr>
            </a:lvl2pPr>
            <a:lvl3pPr lvl="2" rtl="0" algn="r">
              <a:spcBef>
                <a:spcPts val="1600"/>
              </a:spcBef>
              <a:spcAft>
                <a:spcPts val="0"/>
              </a:spcAft>
              <a:buClr>
                <a:srgbClr val="8E8BD8"/>
              </a:buClr>
              <a:buSzPts val="1600"/>
              <a:buNone/>
              <a:defRPr>
                <a:solidFill>
                  <a:srgbClr val="8E8BD8"/>
                </a:solidFill>
              </a:defRPr>
            </a:lvl3pPr>
            <a:lvl4pPr lvl="3" rtl="0" algn="r">
              <a:spcBef>
                <a:spcPts val="1600"/>
              </a:spcBef>
              <a:spcAft>
                <a:spcPts val="0"/>
              </a:spcAft>
              <a:buClr>
                <a:srgbClr val="8E8BD8"/>
              </a:buClr>
              <a:buSzPts val="1600"/>
              <a:buNone/>
              <a:defRPr>
                <a:solidFill>
                  <a:srgbClr val="8E8BD8"/>
                </a:solidFill>
              </a:defRPr>
            </a:lvl4pPr>
            <a:lvl5pPr lvl="4" rtl="0" algn="r">
              <a:spcBef>
                <a:spcPts val="1600"/>
              </a:spcBef>
              <a:spcAft>
                <a:spcPts val="0"/>
              </a:spcAft>
              <a:buClr>
                <a:srgbClr val="8E8BD8"/>
              </a:buClr>
              <a:buSzPts val="1600"/>
              <a:buNone/>
              <a:defRPr>
                <a:solidFill>
                  <a:srgbClr val="8E8BD8"/>
                </a:solidFill>
              </a:defRPr>
            </a:lvl5pPr>
            <a:lvl6pPr lvl="5" rtl="0" algn="r">
              <a:spcBef>
                <a:spcPts val="1600"/>
              </a:spcBef>
              <a:spcAft>
                <a:spcPts val="0"/>
              </a:spcAft>
              <a:buClr>
                <a:srgbClr val="8E8BD8"/>
              </a:buClr>
              <a:buSzPts val="1600"/>
              <a:buNone/>
              <a:defRPr>
                <a:solidFill>
                  <a:srgbClr val="8E8BD8"/>
                </a:solidFill>
              </a:defRPr>
            </a:lvl6pPr>
            <a:lvl7pPr lvl="6" rtl="0" algn="r">
              <a:spcBef>
                <a:spcPts val="1600"/>
              </a:spcBef>
              <a:spcAft>
                <a:spcPts val="0"/>
              </a:spcAft>
              <a:buClr>
                <a:srgbClr val="8E8BD8"/>
              </a:buClr>
              <a:buSzPts val="1600"/>
              <a:buNone/>
              <a:defRPr>
                <a:solidFill>
                  <a:srgbClr val="8E8BD8"/>
                </a:solidFill>
              </a:defRPr>
            </a:lvl7pPr>
            <a:lvl8pPr lvl="7" rtl="0" algn="r">
              <a:spcBef>
                <a:spcPts val="1600"/>
              </a:spcBef>
              <a:spcAft>
                <a:spcPts val="0"/>
              </a:spcAft>
              <a:buClr>
                <a:srgbClr val="8E8BD8"/>
              </a:buClr>
              <a:buSzPts val="1600"/>
              <a:buNone/>
              <a:defRPr>
                <a:solidFill>
                  <a:srgbClr val="8E8BD8"/>
                </a:solidFill>
              </a:defRPr>
            </a:lvl8pPr>
            <a:lvl9pPr lvl="8" rtl="0" algn="r">
              <a:spcBef>
                <a:spcPts val="1600"/>
              </a:spcBef>
              <a:spcAft>
                <a:spcPts val="1600"/>
              </a:spcAft>
              <a:buClr>
                <a:srgbClr val="8E8BD8"/>
              </a:buClr>
              <a:buSzPts val="1600"/>
              <a:buNone/>
              <a:defRPr>
                <a:solidFill>
                  <a:srgbClr val="8E8BD8"/>
                </a:solidFill>
              </a:defRPr>
            </a:lvl9pPr>
          </a:lstStyle>
          <a:p/>
        </p:txBody>
      </p:sp>
      <p:sp>
        <p:nvSpPr>
          <p:cNvPr id="268" name="Google Shape;268;p13"/>
          <p:cNvSpPr txBox="1"/>
          <p:nvPr>
            <p:ph idx="13" type="subTitle"/>
          </p:nvPr>
        </p:nvSpPr>
        <p:spPr>
          <a:xfrm>
            <a:off x="720000" y="3417300"/>
            <a:ext cx="2236800" cy="4197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r">
              <a:spcBef>
                <a:spcPts val="1600"/>
              </a:spcBef>
              <a:spcAft>
                <a:spcPts val="0"/>
              </a:spcAft>
              <a:buSzPts val="1600"/>
              <a:buNone/>
              <a:defRPr/>
            </a:lvl2pPr>
            <a:lvl3pPr lvl="2" rtl="0" algn="r">
              <a:spcBef>
                <a:spcPts val="1600"/>
              </a:spcBef>
              <a:spcAft>
                <a:spcPts val="0"/>
              </a:spcAft>
              <a:buSzPts val="1600"/>
              <a:buNone/>
              <a:defRPr/>
            </a:lvl3pPr>
            <a:lvl4pPr lvl="3" rtl="0" algn="r">
              <a:spcBef>
                <a:spcPts val="1600"/>
              </a:spcBef>
              <a:spcAft>
                <a:spcPts val="0"/>
              </a:spcAft>
              <a:buSzPts val="1600"/>
              <a:buNone/>
              <a:defRPr/>
            </a:lvl4pPr>
            <a:lvl5pPr lvl="4" rtl="0" algn="r">
              <a:spcBef>
                <a:spcPts val="1600"/>
              </a:spcBef>
              <a:spcAft>
                <a:spcPts val="0"/>
              </a:spcAft>
              <a:buSzPts val="1600"/>
              <a:buNone/>
              <a:defRPr/>
            </a:lvl5pPr>
            <a:lvl6pPr lvl="5" rtl="0" algn="r">
              <a:spcBef>
                <a:spcPts val="1600"/>
              </a:spcBef>
              <a:spcAft>
                <a:spcPts val="0"/>
              </a:spcAft>
              <a:buSzPts val="1600"/>
              <a:buNone/>
              <a:defRPr/>
            </a:lvl6pPr>
            <a:lvl7pPr lvl="6" rtl="0" algn="r">
              <a:spcBef>
                <a:spcPts val="1600"/>
              </a:spcBef>
              <a:spcAft>
                <a:spcPts val="0"/>
              </a:spcAft>
              <a:buSzPts val="1600"/>
              <a:buNone/>
              <a:defRPr/>
            </a:lvl7pPr>
            <a:lvl8pPr lvl="7" rtl="0" algn="r">
              <a:spcBef>
                <a:spcPts val="1600"/>
              </a:spcBef>
              <a:spcAft>
                <a:spcPts val="0"/>
              </a:spcAft>
              <a:buSzPts val="1600"/>
              <a:buNone/>
              <a:defRPr/>
            </a:lvl8pPr>
            <a:lvl9pPr lvl="8" rtl="0" algn="r">
              <a:spcBef>
                <a:spcPts val="1600"/>
              </a:spcBef>
              <a:spcAft>
                <a:spcPts val="1600"/>
              </a:spcAft>
              <a:buSzPts val="1600"/>
              <a:buNone/>
              <a:defRPr/>
            </a:lvl9pPr>
          </a:lstStyle>
          <a:p/>
        </p:txBody>
      </p:sp>
      <p:sp>
        <p:nvSpPr>
          <p:cNvPr id="269" name="Google Shape;269;p13"/>
          <p:cNvSpPr txBox="1"/>
          <p:nvPr>
            <p:ph idx="14" type="subTitle"/>
          </p:nvPr>
        </p:nvSpPr>
        <p:spPr>
          <a:xfrm>
            <a:off x="720000" y="3752825"/>
            <a:ext cx="2236800" cy="698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8E8BD8"/>
              </a:buClr>
              <a:buSzPts val="1600"/>
              <a:buNone/>
              <a:defRPr>
                <a:solidFill>
                  <a:srgbClr val="8E8BD8"/>
                </a:solidFill>
              </a:defRPr>
            </a:lvl1pPr>
            <a:lvl2pPr lvl="1" rtl="0" algn="r">
              <a:spcBef>
                <a:spcPts val="1600"/>
              </a:spcBef>
              <a:spcAft>
                <a:spcPts val="0"/>
              </a:spcAft>
              <a:buClr>
                <a:srgbClr val="8E8BD8"/>
              </a:buClr>
              <a:buSzPts val="1600"/>
              <a:buNone/>
              <a:defRPr>
                <a:solidFill>
                  <a:srgbClr val="8E8BD8"/>
                </a:solidFill>
              </a:defRPr>
            </a:lvl2pPr>
            <a:lvl3pPr lvl="2" rtl="0" algn="r">
              <a:spcBef>
                <a:spcPts val="1600"/>
              </a:spcBef>
              <a:spcAft>
                <a:spcPts val="0"/>
              </a:spcAft>
              <a:buClr>
                <a:srgbClr val="8E8BD8"/>
              </a:buClr>
              <a:buSzPts val="1600"/>
              <a:buNone/>
              <a:defRPr>
                <a:solidFill>
                  <a:srgbClr val="8E8BD8"/>
                </a:solidFill>
              </a:defRPr>
            </a:lvl3pPr>
            <a:lvl4pPr lvl="3" rtl="0" algn="r">
              <a:spcBef>
                <a:spcPts val="1600"/>
              </a:spcBef>
              <a:spcAft>
                <a:spcPts val="0"/>
              </a:spcAft>
              <a:buClr>
                <a:srgbClr val="8E8BD8"/>
              </a:buClr>
              <a:buSzPts val="1600"/>
              <a:buNone/>
              <a:defRPr>
                <a:solidFill>
                  <a:srgbClr val="8E8BD8"/>
                </a:solidFill>
              </a:defRPr>
            </a:lvl4pPr>
            <a:lvl5pPr lvl="4" rtl="0" algn="r">
              <a:spcBef>
                <a:spcPts val="1600"/>
              </a:spcBef>
              <a:spcAft>
                <a:spcPts val="0"/>
              </a:spcAft>
              <a:buClr>
                <a:srgbClr val="8E8BD8"/>
              </a:buClr>
              <a:buSzPts val="1600"/>
              <a:buNone/>
              <a:defRPr>
                <a:solidFill>
                  <a:srgbClr val="8E8BD8"/>
                </a:solidFill>
              </a:defRPr>
            </a:lvl5pPr>
            <a:lvl6pPr lvl="5" rtl="0" algn="r">
              <a:spcBef>
                <a:spcPts val="1600"/>
              </a:spcBef>
              <a:spcAft>
                <a:spcPts val="0"/>
              </a:spcAft>
              <a:buClr>
                <a:srgbClr val="8E8BD8"/>
              </a:buClr>
              <a:buSzPts val="1600"/>
              <a:buNone/>
              <a:defRPr>
                <a:solidFill>
                  <a:srgbClr val="8E8BD8"/>
                </a:solidFill>
              </a:defRPr>
            </a:lvl6pPr>
            <a:lvl7pPr lvl="6" rtl="0" algn="r">
              <a:spcBef>
                <a:spcPts val="1600"/>
              </a:spcBef>
              <a:spcAft>
                <a:spcPts val="0"/>
              </a:spcAft>
              <a:buClr>
                <a:srgbClr val="8E8BD8"/>
              </a:buClr>
              <a:buSzPts val="1600"/>
              <a:buNone/>
              <a:defRPr>
                <a:solidFill>
                  <a:srgbClr val="8E8BD8"/>
                </a:solidFill>
              </a:defRPr>
            </a:lvl7pPr>
            <a:lvl8pPr lvl="7" rtl="0" algn="r">
              <a:spcBef>
                <a:spcPts val="1600"/>
              </a:spcBef>
              <a:spcAft>
                <a:spcPts val="0"/>
              </a:spcAft>
              <a:buClr>
                <a:srgbClr val="8E8BD8"/>
              </a:buClr>
              <a:buSzPts val="1600"/>
              <a:buNone/>
              <a:defRPr>
                <a:solidFill>
                  <a:srgbClr val="8E8BD8"/>
                </a:solidFill>
              </a:defRPr>
            </a:lvl8pPr>
            <a:lvl9pPr lvl="8" rtl="0" algn="r">
              <a:spcBef>
                <a:spcPts val="1600"/>
              </a:spcBef>
              <a:spcAft>
                <a:spcPts val="1600"/>
              </a:spcAft>
              <a:buClr>
                <a:srgbClr val="8E8BD8"/>
              </a:buClr>
              <a:buSzPts val="1600"/>
              <a:buNone/>
              <a:defRPr>
                <a:solidFill>
                  <a:srgbClr val="8E8BD8"/>
                </a:solidFill>
              </a:defRPr>
            </a:lvl9pPr>
          </a:lstStyle>
          <a:p/>
        </p:txBody>
      </p:sp>
      <p:sp>
        <p:nvSpPr>
          <p:cNvPr id="270" name="Google Shape;270;p13"/>
          <p:cNvSpPr txBox="1"/>
          <p:nvPr>
            <p:ph idx="15"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71" name="Google Shape;271;p13"/>
          <p:cNvGrpSpPr/>
          <p:nvPr/>
        </p:nvGrpSpPr>
        <p:grpSpPr>
          <a:xfrm>
            <a:off x="5907766" y="88094"/>
            <a:ext cx="3156397" cy="3748915"/>
            <a:chOff x="5907766" y="88094"/>
            <a:chExt cx="3156397" cy="3748915"/>
          </a:xfrm>
        </p:grpSpPr>
        <p:sp>
          <p:nvSpPr>
            <p:cNvPr id="272" name="Google Shape;272;p13"/>
            <p:cNvSpPr/>
            <p:nvPr/>
          </p:nvSpPr>
          <p:spPr>
            <a:xfrm rot="-5400000">
              <a:off x="8778094" y="1370628"/>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rot="-5400000">
              <a:off x="8639490" y="119745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3"/>
            <p:cNvSpPr/>
            <p:nvPr/>
          </p:nvSpPr>
          <p:spPr>
            <a:xfrm rot="-5400000">
              <a:off x="8994857" y="8815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p:nvPr/>
          </p:nvSpPr>
          <p:spPr>
            <a:xfrm rot="-5400000">
              <a:off x="8386629" y="69270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3"/>
            <p:cNvSpPr/>
            <p:nvPr/>
          </p:nvSpPr>
          <p:spPr>
            <a:xfrm rot="-5400000">
              <a:off x="8794456" y="319462"/>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
            <p:cNvSpPr/>
            <p:nvPr/>
          </p:nvSpPr>
          <p:spPr>
            <a:xfrm rot="-5400000">
              <a:off x="7613237" y="881531"/>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p:nvPr/>
          </p:nvSpPr>
          <p:spPr>
            <a:xfrm rot="-5400000">
              <a:off x="7266137" y="488965"/>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3"/>
            <p:cNvSpPr/>
            <p:nvPr/>
          </p:nvSpPr>
          <p:spPr>
            <a:xfrm rot="-5400000">
              <a:off x="8286427" y="88094"/>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3"/>
            <p:cNvSpPr/>
            <p:nvPr/>
          </p:nvSpPr>
          <p:spPr>
            <a:xfrm rot="-5400000">
              <a:off x="7791894" y="419654"/>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3"/>
            <p:cNvSpPr/>
            <p:nvPr/>
          </p:nvSpPr>
          <p:spPr>
            <a:xfrm rot="-5400000">
              <a:off x="8994850" y="103529"/>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3"/>
            <p:cNvSpPr/>
            <p:nvPr/>
          </p:nvSpPr>
          <p:spPr>
            <a:xfrm rot="-5400000">
              <a:off x="8994862" y="2117281"/>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3"/>
            <p:cNvSpPr/>
            <p:nvPr/>
          </p:nvSpPr>
          <p:spPr>
            <a:xfrm rot="-5400000">
              <a:off x="8166632" y="8815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3"/>
            <p:cNvSpPr/>
            <p:nvPr/>
          </p:nvSpPr>
          <p:spPr>
            <a:xfrm rot="-5400000">
              <a:off x="7428994" y="1012916"/>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3"/>
            <p:cNvSpPr/>
            <p:nvPr/>
          </p:nvSpPr>
          <p:spPr>
            <a:xfrm rot="-5400000">
              <a:off x="6896466" y="140135"/>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3"/>
            <p:cNvSpPr/>
            <p:nvPr/>
          </p:nvSpPr>
          <p:spPr>
            <a:xfrm rot="-5400000">
              <a:off x="7529182" y="1035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3"/>
            <p:cNvSpPr/>
            <p:nvPr/>
          </p:nvSpPr>
          <p:spPr>
            <a:xfrm rot="-5400000">
              <a:off x="8809907" y="23280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3"/>
            <p:cNvSpPr/>
            <p:nvPr/>
          </p:nvSpPr>
          <p:spPr>
            <a:xfrm rot="-5400000">
              <a:off x="8639482" y="17053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3"/>
            <p:cNvSpPr/>
            <p:nvPr/>
          </p:nvSpPr>
          <p:spPr>
            <a:xfrm rot="-5400000">
              <a:off x="8894650" y="3353029"/>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3"/>
            <p:cNvSpPr/>
            <p:nvPr/>
          </p:nvSpPr>
          <p:spPr>
            <a:xfrm rot="-5400000">
              <a:off x="6208569" y="504404"/>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3"/>
            <p:cNvSpPr/>
            <p:nvPr/>
          </p:nvSpPr>
          <p:spPr>
            <a:xfrm rot="-5400000">
              <a:off x="8778091" y="3225260"/>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3"/>
            <p:cNvSpPr/>
            <p:nvPr/>
          </p:nvSpPr>
          <p:spPr>
            <a:xfrm rot="-5400000">
              <a:off x="8811841" y="2135585"/>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3"/>
            <p:cNvSpPr/>
            <p:nvPr/>
          </p:nvSpPr>
          <p:spPr>
            <a:xfrm rot="-5400000">
              <a:off x="8778091" y="556460"/>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3"/>
            <p:cNvSpPr/>
            <p:nvPr/>
          </p:nvSpPr>
          <p:spPr>
            <a:xfrm rot="-5400000">
              <a:off x="7131391" y="676360"/>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3"/>
            <p:cNvSpPr/>
            <p:nvPr/>
          </p:nvSpPr>
          <p:spPr>
            <a:xfrm rot="-5400000">
              <a:off x="5907766" y="286760"/>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3"/>
            <p:cNvSpPr/>
            <p:nvPr/>
          </p:nvSpPr>
          <p:spPr>
            <a:xfrm rot="-5400000">
              <a:off x="9013166" y="3804310"/>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13"/>
          <p:cNvSpPr/>
          <p:nvPr/>
        </p:nvSpPr>
        <p:spPr>
          <a:xfrm rot="-5400000">
            <a:off x="8001616" y="1470835"/>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13"/>
          <p:cNvGrpSpPr/>
          <p:nvPr/>
        </p:nvGrpSpPr>
        <p:grpSpPr>
          <a:xfrm rot="-5400000">
            <a:off x="5097341" y="103535"/>
            <a:ext cx="185859" cy="197069"/>
            <a:chOff x="8778091" y="3225260"/>
            <a:chExt cx="185859" cy="197069"/>
          </a:xfrm>
        </p:grpSpPr>
        <p:sp>
          <p:nvSpPr>
            <p:cNvPr id="299" name="Google Shape;299;p13"/>
            <p:cNvSpPr/>
            <p:nvPr/>
          </p:nvSpPr>
          <p:spPr>
            <a:xfrm rot="-5400000">
              <a:off x="8894650" y="3353029"/>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3"/>
            <p:cNvSpPr/>
            <p:nvPr/>
          </p:nvSpPr>
          <p:spPr>
            <a:xfrm rot="-5400000">
              <a:off x="8778091" y="3225260"/>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3"/>
          <p:cNvSpPr/>
          <p:nvPr/>
        </p:nvSpPr>
        <p:spPr>
          <a:xfrm rot="10800000">
            <a:off x="4555648" y="10914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3"/>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
    <p:spTree>
      <p:nvGrpSpPr>
        <p:cNvPr id="303" name="Shape 303"/>
        <p:cNvGrpSpPr/>
        <p:nvPr/>
      </p:nvGrpSpPr>
      <p:grpSpPr>
        <a:xfrm>
          <a:off x="0" y="0"/>
          <a:ext cx="0" cy="0"/>
          <a:chOff x="0" y="0"/>
          <a:chExt cx="0" cy="0"/>
        </a:xfrm>
      </p:grpSpPr>
      <p:sp>
        <p:nvSpPr>
          <p:cNvPr id="304" name="Google Shape;304;p1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5" name="Google Shape;305;p14"/>
          <p:cNvSpPr txBox="1"/>
          <p:nvPr>
            <p:ph idx="1" type="subTitle"/>
          </p:nvPr>
        </p:nvSpPr>
        <p:spPr>
          <a:xfrm>
            <a:off x="4537650" y="2010250"/>
            <a:ext cx="3886200" cy="69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306" name="Google Shape;306;p14"/>
          <p:cNvSpPr txBox="1"/>
          <p:nvPr>
            <p:ph idx="2" type="subTitle"/>
          </p:nvPr>
        </p:nvSpPr>
        <p:spPr>
          <a:xfrm>
            <a:off x="720000" y="3661263"/>
            <a:ext cx="3886200" cy="698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lvl1pPr>
            <a:lvl2pPr lvl="1" rtl="0" algn="r">
              <a:spcBef>
                <a:spcPts val="1600"/>
              </a:spcBef>
              <a:spcAft>
                <a:spcPts val="0"/>
              </a:spcAft>
              <a:buSzPts val="1600"/>
              <a:buNone/>
              <a:defRPr/>
            </a:lvl2pPr>
            <a:lvl3pPr lvl="2" rtl="0" algn="r">
              <a:spcBef>
                <a:spcPts val="1600"/>
              </a:spcBef>
              <a:spcAft>
                <a:spcPts val="0"/>
              </a:spcAft>
              <a:buSzPts val="1600"/>
              <a:buNone/>
              <a:defRPr/>
            </a:lvl3pPr>
            <a:lvl4pPr lvl="3" rtl="0" algn="r">
              <a:spcBef>
                <a:spcPts val="1600"/>
              </a:spcBef>
              <a:spcAft>
                <a:spcPts val="0"/>
              </a:spcAft>
              <a:buSzPts val="1600"/>
              <a:buNone/>
              <a:defRPr/>
            </a:lvl4pPr>
            <a:lvl5pPr lvl="4" rtl="0" algn="r">
              <a:spcBef>
                <a:spcPts val="1600"/>
              </a:spcBef>
              <a:spcAft>
                <a:spcPts val="0"/>
              </a:spcAft>
              <a:buSzPts val="1600"/>
              <a:buNone/>
              <a:defRPr/>
            </a:lvl5pPr>
            <a:lvl6pPr lvl="5" rtl="0" algn="r">
              <a:spcBef>
                <a:spcPts val="1600"/>
              </a:spcBef>
              <a:spcAft>
                <a:spcPts val="0"/>
              </a:spcAft>
              <a:buSzPts val="1600"/>
              <a:buNone/>
              <a:defRPr/>
            </a:lvl6pPr>
            <a:lvl7pPr lvl="6" rtl="0" algn="r">
              <a:spcBef>
                <a:spcPts val="1600"/>
              </a:spcBef>
              <a:spcAft>
                <a:spcPts val="0"/>
              </a:spcAft>
              <a:buSzPts val="1600"/>
              <a:buNone/>
              <a:defRPr/>
            </a:lvl7pPr>
            <a:lvl8pPr lvl="7" rtl="0" algn="r">
              <a:spcBef>
                <a:spcPts val="1600"/>
              </a:spcBef>
              <a:spcAft>
                <a:spcPts val="0"/>
              </a:spcAft>
              <a:buSzPts val="1600"/>
              <a:buNone/>
              <a:defRPr/>
            </a:lvl8pPr>
            <a:lvl9pPr lvl="8" rtl="0" algn="r">
              <a:spcBef>
                <a:spcPts val="1600"/>
              </a:spcBef>
              <a:spcAft>
                <a:spcPts val="1600"/>
              </a:spcAft>
              <a:buSzPts val="1600"/>
              <a:buNone/>
              <a:defRPr/>
            </a:lvl9pPr>
          </a:lstStyle>
          <a:p/>
        </p:txBody>
      </p:sp>
      <p:sp>
        <p:nvSpPr>
          <p:cNvPr id="307" name="Google Shape;307;p14"/>
          <p:cNvSpPr txBox="1"/>
          <p:nvPr>
            <p:ph idx="3" type="title"/>
          </p:nvPr>
        </p:nvSpPr>
        <p:spPr>
          <a:xfrm>
            <a:off x="2311350" y="1766350"/>
            <a:ext cx="1769100" cy="11859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8E8BD8"/>
              </a:buClr>
              <a:buSzPts val="5000"/>
              <a:buNone/>
              <a:defRPr sz="5000"/>
            </a:lvl1pPr>
            <a:lvl2pPr lvl="1" rtl="0" algn="ctr">
              <a:spcBef>
                <a:spcPts val="0"/>
              </a:spcBef>
              <a:spcAft>
                <a:spcPts val="0"/>
              </a:spcAft>
              <a:buClr>
                <a:srgbClr val="8E8BD8"/>
              </a:buClr>
              <a:buSzPts val="5000"/>
              <a:buNone/>
              <a:defRPr sz="5000">
                <a:solidFill>
                  <a:srgbClr val="8E8BD8"/>
                </a:solidFill>
              </a:defRPr>
            </a:lvl2pPr>
            <a:lvl3pPr lvl="2" rtl="0" algn="ctr">
              <a:spcBef>
                <a:spcPts val="0"/>
              </a:spcBef>
              <a:spcAft>
                <a:spcPts val="0"/>
              </a:spcAft>
              <a:buClr>
                <a:srgbClr val="8E8BD8"/>
              </a:buClr>
              <a:buSzPts val="5000"/>
              <a:buNone/>
              <a:defRPr sz="5000">
                <a:solidFill>
                  <a:srgbClr val="8E8BD8"/>
                </a:solidFill>
              </a:defRPr>
            </a:lvl3pPr>
            <a:lvl4pPr lvl="3" rtl="0" algn="ctr">
              <a:spcBef>
                <a:spcPts val="0"/>
              </a:spcBef>
              <a:spcAft>
                <a:spcPts val="0"/>
              </a:spcAft>
              <a:buClr>
                <a:srgbClr val="8E8BD8"/>
              </a:buClr>
              <a:buSzPts val="5000"/>
              <a:buNone/>
              <a:defRPr sz="5000">
                <a:solidFill>
                  <a:srgbClr val="8E8BD8"/>
                </a:solidFill>
              </a:defRPr>
            </a:lvl4pPr>
            <a:lvl5pPr lvl="4" rtl="0" algn="ctr">
              <a:spcBef>
                <a:spcPts val="0"/>
              </a:spcBef>
              <a:spcAft>
                <a:spcPts val="0"/>
              </a:spcAft>
              <a:buClr>
                <a:srgbClr val="8E8BD8"/>
              </a:buClr>
              <a:buSzPts val="5000"/>
              <a:buNone/>
              <a:defRPr sz="5000">
                <a:solidFill>
                  <a:srgbClr val="8E8BD8"/>
                </a:solidFill>
              </a:defRPr>
            </a:lvl5pPr>
            <a:lvl6pPr lvl="5" rtl="0" algn="ctr">
              <a:spcBef>
                <a:spcPts val="0"/>
              </a:spcBef>
              <a:spcAft>
                <a:spcPts val="0"/>
              </a:spcAft>
              <a:buClr>
                <a:srgbClr val="8E8BD8"/>
              </a:buClr>
              <a:buSzPts val="5000"/>
              <a:buNone/>
              <a:defRPr sz="5000">
                <a:solidFill>
                  <a:srgbClr val="8E8BD8"/>
                </a:solidFill>
              </a:defRPr>
            </a:lvl6pPr>
            <a:lvl7pPr lvl="6" rtl="0" algn="ctr">
              <a:spcBef>
                <a:spcPts val="0"/>
              </a:spcBef>
              <a:spcAft>
                <a:spcPts val="0"/>
              </a:spcAft>
              <a:buClr>
                <a:srgbClr val="8E8BD8"/>
              </a:buClr>
              <a:buSzPts val="5000"/>
              <a:buNone/>
              <a:defRPr sz="5000">
                <a:solidFill>
                  <a:srgbClr val="8E8BD8"/>
                </a:solidFill>
              </a:defRPr>
            </a:lvl7pPr>
            <a:lvl8pPr lvl="7" rtl="0" algn="ctr">
              <a:spcBef>
                <a:spcPts val="0"/>
              </a:spcBef>
              <a:spcAft>
                <a:spcPts val="0"/>
              </a:spcAft>
              <a:buClr>
                <a:srgbClr val="8E8BD8"/>
              </a:buClr>
              <a:buSzPts val="5000"/>
              <a:buNone/>
              <a:defRPr sz="5000">
                <a:solidFill>
                  <a:srgbClr val="8E8BD8"/>
                </a:solidFill>
              </a:defRPr>
            </a:lvl8pPr>
            <a:lvl9pPr lvl="8" rtl="0" algn="ctr">
              <a:spcBef>
                <a:spcPts val="0"/>
              </a:spcBef>
              <a:spcAft>
                <a:spcPts val="0"/>
              </a:spcAft>
              <a:buClr>
                <a:srgbClr val="8E8BD8"/>
              </a:buClr>
              <a:buSzPts val="5000"/>
              <a:buNone/>
              <a:defRPr sz="5000">
                <a:solidFill>
                  <a:srgbClr val="8E8BD8"/>
                </a:solidFill>
              </a:defRPr>
            </a:lvl9pPr>
          </a:lstStyle>
          <a:p/>
        </p:txBody>
      </p:sp>
      <p:sp>
        <p:nvSpPr>
          <p:cNvPr id="308" name="Google Shape;308;p14"/>
          <p:cNvSpPr txBox="1"/>
          <p:nvPr>
            <p:ph idx="4" type="title"/>
          </p:nvPr>
        </p:nvSpPr>
        <p:spPr>
          <a:xfrm>
            <a:off x="5063400" y="3417375"/>
            <a:ext cx="1769100" cy="11859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8E8BD8"/>
              </a:buClr>
              <a:buSzPts val="5000"/>
              <a:buNone/>
              <a:defRPr sz="5000"/>
            </a:lvl1pPr>
            <a:lvl2pPr lvl="1" rtl="0" algn="ctr">
              <a:spcBef>
                <a:spcPts val="0"/>
              </a:spcBef>
              <a:spcAft>
                <a:spcPts val="0"/>
              </a:spcAft>
              <a:buClr>
                <a:srgbClr val="8E8BD8"/>
              </a:buClr>
              <a:buSzPts val="5000"/>
              <a:buNone/>
              <a:defRPr sz="5000">
                <a:solidFill>
                  <a:srgbClr val="8E8BD8"/>
                </a:solidFill>
              </a:defRPr>
            </a:lvl2pPr>
            <a:lvl3pPr lvl="2" rtl="0" algn="ctr">
              <a:spcBef>
                <a:spcPts val="0"/>
              </a:spcBef>
              <a:spcAft>
                <a:spcPts val="0"/>
              </a:spcAft>
              <a:buClr>
                <a:srgbClr val="8E8BD8"/>
              </a:buClr>
              <a:buSzPts val="5000"/>
              <a:buNone/>
              <a:defRPr sz="5000">
                <a:solidFill>
                  <a:srgbClr val="8E8BD8"/>
                </a:solidFill>
              </a:defRPr>
            </a:lvl3pPr>
            <a:lvl4pPr lvl="3" rtl="0" algn="ctr">
              <a:spcBef>
                <a:spcPts val="0"/>
              </a:spcBef>
              <a:spcAft>
                <a:spcPts val="0"/>
              </a:spcAft>
              <a:buClr>
                <a:srgbClr val="8E8BD8"/>
              </a:buClr>
              <a:buSzPts val="5000"/>
              <a:buNone/>
              <a:defRPr sz="5000">
                <a:solidFill>
                  <a:srgbClr val="8E8BD8"/>
                </a:solidFill>
              </a:defRPr>
            </a:lvl4pPr>
            <a:lvl5pPr lvl="4" rtl="0" algn="ctr">
              <a:spcBef>
                <a:spcPts val="0"/>
              </a:spcBef>
              <a:spcAft>
                <a:spcPts val="0"/>
              </a:spcAft>
              <a:buClr>
                <a:srgbClr val="8E8BD8"/>
              </a:buClr>
              <a:buSzPts val="5000"/>
              <a:buNone/>
              <a:defRPr sz="5000">
                <a:solidFill>
                  <a:srgbClr val="8E8BD8"/>
                </a:solidFill>
              </a:defRPr>
            </a:lvl5pPr>
            <a:lvl6pPr lvl="5" rtl="0" algn="ctr">
              <a:spcBef>
                <a:spcPts val="0"/>
              </a:spcBef>
              <a:spcAft>
                <a:spcPts val="0"/>
              </a:spcAft>
              <a:buClr>
                <a:srgbClr val="8E8BD8"/>
              </a:buClr>
              <a:buSzPts val="5000"/>
              <a:buNone/>
              <a:defRPr sz="5000">
                <a:solidFill>
                  <a:srgbClr val="8E8BD8"/>
                </a:solidFill>
              </a:defRPr>
            </a:lvl6pPr>
            <a:lvl7pPr lvl="6" rtl="0" algn="ctr">
              <a:spcBef>
                <a:spcPts val="0"/>
              </a:spcBef>
              <a:spcAft>
                <a:spcPts val="0"/>
              </a:spcAft>
              <a:buClr>
                <a:srgbClr val="8E8BD8"/>
              </a:buClr>
              <a:buSzPts val="5000"/>
              <a:buNone/>
              <a:defRPr sz="5000">
                <a:solidFill>
                  <a:srgbClr val="8E8BD8"/>
                </a:solidFill>
              </a:defRPr>
            </a:lvl7pPr>
            <a:lvl8pPr lvl="7" rtl="0" algn="ctr">
              <a:spcBef>
                <a:spcPts val="0"/>
              </a:spcBef>
              <a:spcAft>
                <a:spcPts val="0"/>
              </a:spcAft>
              <a:buClr>
                <a:srgbClr val="8E8BD8"/>
              </a:buClr>
              <a:buSzPts val="5000"/>
              <a:buNone/>
              <a:defRPr sz="5000">
                <a:solidFill>
                  <a:srgbClr val="8E8BD8"/>
                </a:solidFill>
              </a:defRPr>
            </a:lvl8pPr>
            <a:lvl9pPr lvl="8" rtl="0" algn="ctr">
              <a:spcBef>
                <a:spcPts val="0"/>
              </a:spcBef>
              <a:spcAft>
                <a:spcPts val="0"/>
              </a:spcAft>
              <a:buClr>
                <a:srgbClr val="8E8BD8"/>
              </a:buClr>
              <a:buSzPts val="5000"/>
              <a:buNone/>
              <a:defRPr sz="5000">
                <a:solidFill>
                  <a:srgbClr val="8E8BD8"/>
                </a:solidFill>
              </a:defRPr>
            </a:lvl9pPr>
          </a:lstStyle>
          <a:p/>
        </p:txBody>
      </p:sp>
      <p:sp>
        <p:nvSpPr>
          <p:cNvPr id="309" name="Google Shape;309;p14"/>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bg>
      <p:bgPr>
        <a:gradFill>
          <a:gsLst>
            <a:gs pos="0">
              <a:srgbClr val="403F6E"/>
            </a:gs>
            <a:gs pos="100000">
              <a:srgbClr val="0B0D17"/>
            </a:gs>
          </a:gsLst>
          <a:lin ang="18900044" scaled="0"/>
        </a:gradFill>
      </p:bgPr>
    </p:bg>
    <p:spTree>
      <p:nvGrpSpPr>
        <p:cNvPr id="310" name="Shape 310"/>
        <p:cNvGrpSpPr/>
        <p:nvPr/>
      </p:nvGrpSpPr>
      <p:grpSpPr>
        <a:xfrm>
          <a:off x="0" y="0"/>
          <a:ext cx="0" cy="0"/>
          <a:chOff x="0" y="0"/>
          <a:chExt cx="0" cy="0"/>
        </a:xfrm>
      </p:grpSpPr>
      <p:sp>
        <p:nvSpPr>
          <p:cNvPr id="311" name="Google Shape;311;p1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2" name="Google Shape;312;p15"/>
          <p:cNvSpPr txBox="1"/>
          <p:nvPr>
            <p:ph idx="1" type="subTitle"/>
          </p:nvPr>
        </p:nvSpPr>
        <p:spPr>
          <a:xfrm>
            <a:off x="720000" y="3188875"/>
            <a:ext cx="2404500" cy="41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13" name="Google Shape;313;p15"/>
          <p:cNvSpPr txBox="1"/>
          <p:nvPr>
            <p:ph idx="2" type="subTitle"/>
          </p:nvPr>
        </p:nvSpPr>
        <p:spPr>
          <a:xfrm>
            <a:off x="720000" y="3600600"/>
            <a:ext cx="2404500" cy="69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14" name="Google Shape;314;p15"/>
          <p:cNvSpPr txBox="1"/>
          <p:nvPr>
            <p:ph idx="3" type="subTitle"/>
          </p:nvPr>
        </p:nvSpPr>
        <p:spPr>
          <a:xfrm>
            <a:off x="3369750" y="3188875"/>
            <a:ext cx="2404500" cy="41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15" name="Google Shape;315;p15"/>
          <p:cNvSpPr txBox="1"/>
          <p:nvPr>
            <p:ph idx="4" type="subTitle"/>
          </p:nvPr>
        </p:nvSpPr>
        <p:spPr>
          <a:xfrm>
            <a:off x="3369750" y="3600600"/>
            <a:ext cx="2404500" cy="69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16" name="Google Shape;316;p15"/>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317" name="Google Shape;317;p15"/>
          <p:cNvSpPr txBox="1"/>
          <p:nvPr>
            <p:ph idx="5" type="subTitle"/>
          </p:nvPr>
        </p:nvSpPr>
        <p:spPr>
          <a:xfrm>
            <a:off x="6019500" y="3188875"/>
            <a:ext cx="2404500" cy="41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18" name="Google Shape;318;p15"/>
          <p:cNvSpPr txBox="1"/>
          <p:nvPr>
            <p:ph idx="6" type="subTitle"/>
          </p:nvPr>
        </p:nvSpPr>
        <p:spPr>
          <a:xfrm>
            <a:off x="6019500" y="3600600"/>
            <a:ext cx="2404500" cy="69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19" name="Shape 319"/>
        <p:cNvGrpSpPr/>
        <p:nvPr/>
      </p:nvGrpSpPr>
      <p:grpSpPr>
        <a:xfrm>
          <a:off x="0" y="0"/>
          <a:ext cx="0" cy="0"/>
          <a:chOff x="0" y="0"/>
          <a:chExt cx="0" cy="0"/>
        </a:xfrm>
      </p:grpSpPr>
      <p:sp>
        <p:nvSpPr>
          <p:cNvPr id="320" name="Google Shape;320;p1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21" name="Google Shape;321;p16"/>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322" name="Google Shape;322;p16"/>
          <p:cNvSpPr txBox="1"/>
          <p:nvPr>
            <p:ph idx="1" type="subTitle"/>
          </p:nvPr>
        </p:nvSpPr>
        <p:spPr>
          <a:xfrm>
            <a:off x="6187075" y="1766350"/>
            <a:ext cx="2236800" cy="419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323" name="Google Shape;323;p16"/>
          <p:cNvSpPr txBox="1"/>
          <p:nvPr>
            <p:ph idx="2" type="subTitle"/>
          </p:nvPr>
        </p:nvSpPr>
        <p:spPr>
          <a:xfrm>
            <a:off x="6187075" y="2254275"/>
            <a:ext cx="2236800" cy="69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p:txBody>
      </p:sp>
      <p:sp>
        <p:nvSpPr>
          <p:cNvPr id="324" name="Google Shape;324;p16"/>
          <p:cNvSpPr txBox="1"/>
          <p:nvPr>
            <p:ph idx="3" type="subTitle"/>
          </p:nvPr>
        </p:nvSpPr>
        <p:spPr>
          <a:xfrm>
            <a:off x="6187075" y="3417300"/>
            <a:ext cx="2236800" cy="419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325" name="Google Shape;325;p16"/>
          <p:cNvSpPr txBox="1"/>
          <p:nvPr>
            <p:ph idx="4" type="subTitle"/>
          </p:nvPr>
        </p:nvSpPr>
        <p:spPr>
          <a:xfrm>
            <a:off x="6187075" y="3905225"/>
            <a:ext cx="2236800" cy="69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p:txBody>
      </p:sp>
      <p:sp>
        <p:nvSpPr>
          <p:cNvPr id="326" name="Google Shape;326;p16"/>
          <p:cNvSpPr txBox="1"/>
          <p:nvPr>
            <p:ph idx="5" type="subTitle"/>
          </p:nvPr>
        </p:nvSpPr>
        <p:spPr>
          <a:xfrm>
            <a:off x="2203850" y="1766350"/>
            <a:ext cx="2236800" cy="419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327" name="Google Shape;327;p16"/>
          <p:cNvSpPr txBox="1"/>
          <p:nvPr>
            <p:ph idx="6" type="subTitle"/>
          </p:nvPr>
        </p:nvSpPr>
        <p:spPr>
          <a:xfrm>
            <a:off x="2203850" y="2254275"/>
            <a:ext cx="2236800" cy="69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p:txBody>
      </p:sp>
      <p:sp>
        <p:nvSpPr>
          <p:cNvPr id="328" name="Google Shape;328;p16"/>
          <p:cNvSpPr txBox="1"/>
          <p:nvPr>
            <p:ph idx="7" type="subTitle"/>
          </p:nvPr>
        </p:nvSpPr>
        <p:spPr>
          <a:xfrm>
            <a:off x="2203850" y="3417300"/>
            <a:ext cx="2236800" cy="419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329" name="Google Shape;329;p16"/>
          <p:cNvSpPr txBox="1"/>
          <p:nvPr>
            <p:ph idx="8" type="subTitle"/>
          </p:nvPr>
        </p:nvSpPr>
        <p:spPr>
          <a:xfrm>
            <a:off x="2203850" y="3905225"/>
            <a:ext cx="2236800" cy="69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
    <p:spTree>
      <p:nvGrpSpPr>
        <p:cNvPr id="330" name="Shape 330"/>
        <p:cNvGrpSpPr/>
        <p:nvPr/>
      </p:nvGrpSpPr>
      <p:grpSpPr>
        <a:xfrm>
          <a:off x="0" y="0"/>
          <a:ext cx="0" cy="0"/>
          <a:chOff x="0" y="0"/>
          <a:chExt cx="0" cy="0"/>
        </a:xfrm>
      </p:grpSpPr>
      <p:sp>
        <p:nvSpPr>
          <p:cNvPr id="331" name="Google Shape;331;p17"/>
          <p:cNvSpPr txBox="1"/>
          <p:nvPr>
            <p:ph idx="1" type="subTitle"/>
          </p:nvPr>
        </p:nvSpPr>
        <p:spPr>
          <a:xfrm>
            <a:off x="720000" y="3182775"/>
            <a:ext cx="18246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32" name="Google Shape;332;p17"/>
          <p:cNvSpPr txBox="1"/>
          <p:nvPr>
            <p:ph idx="2" type="subTitle"/>
          </p:nvPr>
        </p:nvSpPr>
        <p:spPr>
          <a:xfrm>
            <a:off x="720000" y="3670700"/>
            <a:ext cx="1824600" cy="93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
        <p:nvSpPr>
          <p:cNvPr id="333" name="Google Shape;333;p1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4" name="Google Shape;334;p17"/>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335" name="Google Shape;335;p17"/>
          <p:cNvSpPr txBox="1"/>
          <p:nvPr>
            <p:ph idx="3" type="subTitle"/>
          </p:nvPr>
        </p:nvSpPr>
        <p:spPr>
          <a:xfrm>
            <a:off x="2679830" y="3182775"/>
            <a:ext cx="18246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36" name="Google Shape;336;p17"/>
          <p:cNvSpPr txBox="1"/>
          <p:nvPr>
            <p:ph idx="4" type="subTitle"/>
          </p:nvPr>
        </p:nvSpPr>
        <p:spPr>
          <a:xfrm>
            <a:off x="2679832" y="3670700"/>
            <a:ext cx="1824600" cy="93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
        <p:nvSpPr>
          <p:cNvPr id="337" name="Google Shape;337;p17"/>
          <p:cNvSpPr txBox="1"/>
          <p:nvPr>
            <p:ph idx="5" type="subTitle"/>
          </p:nvPr>
        </p:nvSpPr>
        <p:spPr>
          <a:xfrm>
            <a:off x="4639659" y="3182775"/>
            <a:ext cx="18246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38" name="Google Shape;338;p17"/>
          <p:cNvSpPr txBox="1"/>
          <p:nvPr>
            <p:ph idx="6" type="subTitle"/>
          </p:nvPr>
        </p:nvSpPr>
        <p:spPr>
          <a:xfrm>
            <a:off x="4639665" y="3670700"/>
            <a:ext cx="1824600" cy="93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
        <p:nvSpPr>
          <p:cNvPr id="339" name="Google Shape;339;p17"/>
          <p:cNvSpPr txBox="1"/>
          <p:nvPr>
            <p:ph idx="7" type="subTitle"/>
          </p:nvPr>
        </p:nvSpPr>
        <p:spPr>
          <a:xfrm>
            <a:off x="6599489" y="3182775"/>
            <a:ext cx="18246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40" name="Google Shape;340;p17"/>
          <p:cNvSpPr txBox="1"/>
          <p:nvPr>
            <p:ph idx="8" type="subTitle"/>
          </p:nvPr>
        </p:nvSpPr>
        <p:spPr>
          <a:xfrm>
            <a:off x="6599497" y="3670700"/>
            <a:ext cx="1824600" cy="93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
        <p:nvSpPr>
          <p:cNvPr id="341" name="Google Shape;341;p17"/>
          <p:cNvSpPr txBox="1"/>
          <p:nvPr>
            <p:ph idx="9" type="subTitle"/>
          </p:nvPr>
        </p:nvSpPr>
        <p:spPr>
          <a:xfrm>
            <a:off x="720000" y="2009888"/>
            <a:ext cx="18246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42" name="Google Shape;342;p17"/>
          <p:cNvSpPr txBox="1"/>
          <p:nvPr>
            <p:ph idx="13" type="subTitle"/>
          </p:nvPr>
        </p:nvSpPr>
        <p:spPr>
          <a:xfrm>
            <a:off x="2679830" y="2009888"/>
            <a:ext cx="18246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43" name="Google Shape;343;p17"/>
          <p:cNvSpPr txBox="1"/>
          <p:nvPr>
            <p:ph idx="14" type="subTitle"/>
          </p:nvPr>
        </p:nvSpPr>
        <p:spPr>
          <a:xfrm>
            <a:off x="4639659" y="2009888"/>
            <a:ext cx="18246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44" name="Google Shape;344;p17"/>
          <p:cNvSpPr txBox="1"/>
          <p:nvPr>
            <p:ph idx="15" type="subTitle"/>
          </p:nvPr>
        </p:nvSpPr>
        <p:spPr>
          <a:xfrm>
            <a:off x="6599489" y="2009888"/>
            <a:ext cx="18246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p:cSld name="ONE_COLUMN_TEXT_1">
    <p:spTree>
      <p:nvGrpSpPr>
        <p:cNvPr id="345" name="Shape 345"/>
        <p:cNvGrpSpPr/>
        <p:nvPr/>
      </p:nvGrpSpPr>
      <p:grpSpPr>
        <a:xfrm>
          <a:off x="0" y="0"/>
          <a:ext cx="0" cy="0"/>
          <a:chOff x="0" y="0"/>
          <a:chExt cx="0" cy="0"/>
        </a:xfrm>
      </p:grpSpPr>
      <p:sp>
        <p:nvSpPr>
          <p:cNvPr id="346" name="Google Shape;346;p1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47" name="Google Shape;347;p18"/>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348" name="Google Shape;348;p18"/>
          <p:cNvSpPr txBox="1"/>
          <p:nvPr>
            <p:ph idx="1" type="subTitle"/>
          </p:nvPr>
        </p:nvSpPr>
        <p:spPr>
          <a:xfrm>
            <a:off x="4954625" y="1522225"/>
            <a:ext cx="3468900" cy="3081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600"/>
              <a:buNone/>
              <a:defRPr>
                <a:solidFill>
                  <a:srgbClr val="8E8BD8"/>
                </a:solidFill>
              </a:defRPr>
            </a:lvl1pPr>
            <a:lvl2pPr lvl="1">
              <a:spcBef>
                <a:spcPts val="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1">
    <p:bg>
      <p:bgPr>
        <a:gradFill>
          <a:gsLst>
            <a:gs pos="0">
              <a:srgbClr val="403F6E"/>
            </a:gs>
            <a:gs pos="100000">
              <a:srgbClr val="0B0D17"/>
            </a:gs>
          </a:gsLst>
          <a:lin ang="18900044" scaled="0"/>
        </a:gradFill>
      </p:bgPr>
    </p:bg>
    <p:spTree>
      <p:nvGrpSpPr>
        <p:cNvPr id="349" name="Shape 349"/>
        <p:cNvGrpSpPr/>
        <p:nvPr/>
      </p:nvGrpSpPr>
      <p:grpSpPr>
        <a:xfrm>
          <a:off x="0" y="0"/>
          <a:ext cx="0" cy="0"/>
          <a:chOff x="0" y="0"/>
          <a:chExt cx="0" cy="0"/>
        </a:xfrm>
      </p:grpSpPr>
      <p:sp>
        <p:nvSpPr>
          <p:cNvPr id="350" name="Google Shape;350;p1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51" name="Google Shape;351;p19"/>
          <p:cNvSpPr txBox="1"/>
          <p:nvPr>
            <p:ph idx="1" type="subTitle"/>
          </p:nvPr>
        </p:nvSpPr>
        <p:spPr>
          <a:xfrm>
            <a:off x="720000" y="3686650"/>
            <a:ext cx="24045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52" name="Google Shape;352;p19"/>
          <p:cNvSpPr txBox="1"/>
          <p:nvPr>
            <p:ph idx="2" type="subTitle"/>
          </p:nvPr>
        </p:nvSpPr>
        <p:spPr>
          <a:xfrm>
            <a:off x="720000" y="4138200"/>
            <a:ext cx="2404500" cy="4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53" name="Google Shape;353;p19"/>
          <p:cNvSpPr txBox="1"/>
          <p:nvPr>
            <p:ph idx="3" type="subTitle"/>
          </p:nvPr>
        </p:nvSpPr>
        <p:spPr>
          <a:xfrm>
            <a:off x="3369750" y="3686650"/>
            <a:ext cx="24045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54" name="Google Shape;354;p19"/>
          <p:cNvSpPr txBox="1"/>
          <p:nvPr>
            <p:ph idx="4" type="subTitle"/>
          </p:nvPr>
        </p:nvSpPr>
        <p:spPr>
          <a:xfrm>
            <a:off x="3369750" y="4138200"/>
            <a:ext cx="2404500" cy="4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55" name="Google Shape;355;p19"/>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356" name="Google Shape;356;p19"/>
          <p:cNvSpPr txBox="1"/>
          <p:nvPr>
            <p:ph idx="5" type="subTitle"/>
          </p:nvPr>
        </p:nvSpPr>
        <p:spPr>
          <a:xfrm>
            <a:off x="6019500" y="3686650"/>
            <a:ext cx="24045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57" name="Google Shape;357;p19"/>
          <p:cNvSpPr txBox="1"/>
          <p:nvPr>
            <p:ph idx="6" type="subTitle"/>
          </p:nvPr>
        </p:nvSpPr>
        <p:spPr>
          <a:xfrm>
            <a:off x="6019500" y="4138200"/>
            <a:ext cx="2404500" cy="4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58" name="Google Shape;358;p19"/>
          <p:cNvSpPr txBox="1"/>
          <p:nvPr>
            <p:ph idx="7" type="subTitle"/>
          </p:nvPr>
        </p:nvSpPr>
        <p:spPr>
          <a:xfrm>
            <a:off x="720000" y="2037125"/>
            <a:ext cx="24045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59" name="Google Shape;359;p19"/>
          <p:cNvSpPr txBox="1"/>
          <p:nvPr>
            <p:ph idx="8" type="subTitle"/>
          </p:nvPr>
        </p:nvSpPr>
        <p:spPr>
          <a:xfrm>
            <a:off x="720000" y="2488675"/>
            <a:ext cx="2404500" cy="4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60" name="Google Shape;360;p19"/>
          <p:cNvSpPr txBox="1"/>
          <p:nvPr>
            <p:ph idx="9" type="subTitle"/>
          </p:nvPr>
        </p:nvSpPr>
        <p:spPr>
          <a:xfrm>
            <a:off x="3369750" y="2037125"/>
            <a:ext cx="24045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61" name="Google Shape;361;p19"/>
          <p:cNvSpPr txBox="1"/>
          <p:nvPr>
            <p:ph idx="13" type="subTitle"/>
          </p:nvPr>
        </p:nvSpPr>
        <p:spPr>
          <a:xfrm>
            <a:off x="3369750" y="2488675"/>
            <a:ext cx="2404500" cy="4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62" name="Google Shape;362;p19"/>
          <p:cNvSpPr txBox="1"/>
          <p:nvPr>
            <p:ph idx="14" type="subTitle"/>
          </p:nvPr>
        </p:nvSpPr>
        <p:spPr>
          <a:xfrm>
            <a:off x="6019500" y="2037125"/>
            <a:ext cx="2404500" cy="41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63" name="Google Shape;363;p19"/>
          <p:cNvSpPr txBox="1"/>
          <p:nvPr>
            <p:ph idx="15" type="subTitle"/>
          </p:nvPr>
        </p:nvSpPr>
        <p:spPr>
          <a:xfrm>
            <a:off x="6019500" y="2488675"/>
            <a:ext cx="2404500" cy="4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4">
    <p:spTree>
      <p:nvGrpSpPr>
        <p:cNvPr id="364" name="Shape 364"/>
        <p:cNvGrpSpPr/>
        <p:nvPr/>
      </p:nvGrpSpPr>
      <p:grpSpPr>
        <a:xfrm>
          <a:off x="0" y="0"/>
          <a:ext cx="0" cy="0"/>
          <a:chOff x="0" y="0"/>
          <a:chExt cx="0" cy="0"/>
        </a:xfrm>
      </p:grpSpPr>
      <p:sp>
        <p:nvSpPr>
          <p:cNvPr id="365" name="Google Shape;365;p20"/>
          <p:cNvSpPr txBox="1"/>
          <p:nvPr>
            <p:ph hasCustomPrompt="1" type="title"/>
          </p:nvPr>
        </p:nvSpPr>
        <p:spPr>
          <a:xfrm>
            <a:off x="720004" y="1900150"/>
            <a:ext cx="2236800" cy="118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775EF5"/>
              </a:buClr>
              <a:buSzPts val="8000"/>
              <a:buNone/>
              <a:defRPr sz="8000">
                <a:solidFill>
                  <a:srgbClr val="FFFFFF"/>
                </a:solidFill>
              </a:defRPr>
            </a:lvl1pPr>
            <a:lvl2pPr lvl="1" rtl="0" algn="ctr">
              <a:spcBef>
                <a:spcPts val="0"/>
              </a:spcBef>
              <a:spcAft>
                <a:spcPts val="0"/>
              </a:spcAft>
              <a:buClr>
                <a:srgbClr val="775EF5"/>
              </a:buClr>
              <a:buSzPts val="8000"/>
              <a:buNone/>
              <a:defRPr sz="8000">
                <a:solidFill>
                  <a:srgbClr val="775EF5"/>
                </a:solidFill>
              </a:defRPr>
            </a:lvl2pPr>
            <a:lvl3pPr lvl="2" rtl="0" algn="ctr">
              <a:spcBef>
                <a:spcPts val="0"/>
              </a:spcBef>
              <a:spcAft>
                <a:spcPts val="0"/>
              </a:spcAft>
              <a:buClr>
                <a:srgbClr val="775EF5"/>
              </a:buClr>
              <a:buSzPts val="8000"/>
              <a:buNone/>
              <a:defRPr sz="8000">
                <a:solidFill>
                  <a:srgbClr val="775EF5"/>
                </a:solidFill>
              </a:defRPr>
            </a:lvl3pPr>
            <a:lvl4pPr lvl="3" rtl="0" algn="ctr">
              <a:spcBef>
                <a:spcPts val="0"/>
              </a:spcBef>
              <a:spcAft>
                <a:spcPts val="0"/>
              </a:spcAft>
              <a:buClr>
                <a:srgbClr val="775EF5"/>
              </a:buClr>
              <a:buSzPts val="8000"/>
              <a:buNone/>
              <a:defRPr sz="8000">
                <a:solidFill>
                  <a:srgbClr val="775EF5"/>
                </a:solidFill>
              </a:defRPr>
            </a:lvl4pPr>
            <a:lvl5pPr lvl="4" rtl="0" algn="ctr">
              <a:spcBef>
                <a:spcPts val="0"/>
              </a:spcBef>
              <a:spcAft>
                <a:spcPts val="0"/>
              </a:spcAft>
              <a:buClr>
                <a:srgbClr val="775EF5"/>
              </a:buClr>
              <a:buSzPts val="8000"/>
              <a:buNone/>
              <a:defRPr sz="8000">
                <a:solidFill>
                  <a:srgbClr val="775EF5"/>
                </a:solidFill>
              </a:defRPr>
            </a:lvl5pPr>
            <a:lvl6pPr lvl="5" rtl="0" algn="ctr">
              <a:spcBef>
                <a:spcPts val="0"/>
              </a:spcBef>
              <a:spcAft>
                <a:spcPts val="0"/>
              </a:spcAft>
              <a:buClr>
                <a:srgbClr val="775EF5"/>
              </a:buClr>
              <a:buSzPts val="8000"/>
              <a:buNone/>
              <a:defRPr sz="8000">
                <a:solidFill>
                  <a:srgbClr val="775EF5"/>
                </a:solidFill>
              </a:defRPr>
            </a:lvl6pPr>
            <a:lvl7pPr lvl="6" rtl="0" algn="ctr">
              <a:spcBef>
                <a:spcPts val="0"/>
              </a:spcBef>
              <a:spcAft>
                <a:spcPts val="0"/>
              </a:spcAft>
              <a:buClr>
                <a:srgbClr val="775EF5"/>
              </a:buClr>
              <a:buSzPts val="8000"/>
              <a:buNone/>
              <a:defRPr sz="8000">
                <a:solidFill>
                  <a:srgbClr val="775EF5"/>
                </a:solidFill>
              </a:defRPr>
            </a:lvl7pPr>
            <a:lvl8pPr lvl="7" rtl="0" algn="ctr">
              <a:spcBef>
                <a:spcPts val="0"/>
              </a:spcBef>
              <a:spcAft>
                <a:spcPts val="0"/>
              </a:spcAft>
              <a:buClr>
                <a:srgbClr val="775EF5"/>
              </a:buClr>
              <a:buSzPts val="8000"/>
              <a:buNone/>
              <a:defRPr sz="8000">
                <a:solidFill>
                  <a:srgbClr val="775EF5"/>
                </a:solidFill>
              </a:defRPr>
            </a:lvl8pPr>
            <a:lvl9pPr lvl="8" rtl="0" algn="ctr">
              <a:spcBef>
                <a:spcPts val="0"/>
              </a:spcBef>
              <a:spcAft>
                <a:spcPts val="0"/>
              </a:spcAft>
              <a:buClr>
                <a:srgbClr val="775EF5"/>
              </a:buClr>
              <a:buSzPts val="8000"/>
              <a:buNone/>
              <a:defRPr sz="8000">
                <a:solidFill>
                  <a:srgbClr val="775EF5"/>
                </a:solidFill>
              </a:defRPr>
            </a:lvl9pPr>
          </a:lstStyle>
          <a:p>
            <a:r>
              <a:t>xx%</a:t>
            </a:r>
          </a:p>
        </p:txBody>
      </p:sp>
      <p:sp>
        <p:nvSpPr>
          <p:cNvPr id="366" name="Google Shape;366;p20"/>
          <p:cNvSpPr txBox="1"/>
          <p:nvPr>
            <p:ph idx="1" type="subTitle"/>
          </p:nvPr>
        </p:nvSpPr>
        <p:spPr>
          <a:xfrm>
            <a:off x="720004" y="3417475"/>
            <a:ext cx="22368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67" name="Google Shape;367;p20"/>
          <p:cNvSpPr txBox="1"/>
          <p:nvPr>
            <p:ph idx="2" type="subTitle"/>
          </p:nvPr>
        </p:nvSpPr>
        <p:spPr>
          <a:xfrm>
            <a:off x="720000" y="3905400"/>
            <a:ext cx="2236800" cy="69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
        <p:nvSpPr>
          <p:cNvPr id="368" name="Google Shape;368;p20"/>
          <p:cNvSpPr txBox="1"/>
          <p:nvPr>
            <p:ph idx="3"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69" name="Google Shape;369;p20"/>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370" name="Google Shape;370;p20"/>
          <p:cNvSpPr txBox="1"/>
          <p:nvPr>
            <p:ph hasCustomPrompt="1" idx="4" type="title"/>
          </p:nvPr>
        </p:nvSpPr>
        <p:spPr>
          <a:xfrm>
            <a:off x="3453604" y="1900150"/>
            <a:ext cx="2236800" cy="118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775EF5"/>
              </a:buClr>
              <a:buSzPts val="8000"/>
              <a:buNone/>
              <a:defRPr sz="8000">
                <a:solidFill>
                  <a:srgbClr val="FFFFFF"/>
                </a:solidFill>
              </a:defRPr>
            </a:lvl1pPr>
            <a:lvl2pPr lvl="1" rtl="0" algn="ctr">
              <a:spcBef>
                <a:spcPts val="0"/>
              </a:spcBef>
              <a:spcAft>
                <a:spcPts val="0"/>
              </a:spcAft>
              <a:buClr>
                <a:srgbClr val="775EF5"/>
              </a:buClr>
              <a:buSzPts val="8000"/>
              <a:buNone/>
              <a:defRPr sz="8000">
                <a:solidFill>
                  <a:srgbClr val="775EF5"/>
                </a:solidFill>
              </a:defRPr>
            </a:lvl2pPr>
            <a:lvl3pPr lvl="2" rtl="0" algn="ctr">
              <a:spcBef>
                <a:spcPts val="0"/>
              </a:spcBef>
              <a:spcAft>
                <a:spcPts val="0"/>
              </a:spcAft>
              <a:buClr>
                <a:srgbClr val="775EF5"/>
              </a:buClr>
              <a:buSzPts val="8000"/>
              <a:buNone/>
              <a:defRPr sz="8000">
                <a:solidFill>
                  <a:srgbClr val="775EF5"/>
                </a:solidFill>
              </a:defRPr>
            </a:lvl3pPr>
            <a:lvl4pPr lvl="3" rtl="0" algn="ctr">
              <a:spcBef>
                <a:spcPts val="0"/>
              </a:spcBef>
              <a:spcAft>
                <a:spcPts val="0"/>
              </a:spcAft>
              <a:buClr>
                <a:srgbClr val="775EF5"/>
              </a:buClr>
              <a:buSzPts val="8000"/>
              <a:buNone/>
              <a:defRPr sz="8000">
                <a:solidFill>
                  <a:srgbClr val="775EF5"/>
                </a:solidFill>
              </a:defRPr>
            </a:lvl4pPr>
            <a:lvl5pPr lvl="4" rtl="0" algn="ctr">
              <a:spcBef>
                <a:spcPts val="0"/>
              </a:spcBef>
              <a:spcAft>
                <a:spcPts val="0"/>
              </a:spcAft>
              <a:buClr>
                <a:srgbClr val="775EF5"/>
              </a:buClr>
              <a:buSzPts val="8000"/>
              <a:buNone/>
              <a:defRPr sz="8000">
                <a:solidFill>
                  <a:srgbClr val="775EF5"/>
                </a:solidFill>
              </a:defRPr>
            </a:lvl5pPr>
            <a:lvl6pPr lvl="5" rtl="0" algn="ctr">
              <a:spcBef>
                <a:spcPts val="0"/>
              </a:spcBef>
              <a:spcAft>
                <a:spcPts val="0"/>
              </a:spcAft>
              <a:buClr>
                <a:srgbClr val="775EF5"/>
              </a:buClr>
              <a:buSzPts val="8000"/>
              <a:buNone/>
              <a:defRPr sz="8000">
                <a:solidFill>
                  <a:srgbClr val="775EF5"/>
                </a:solidFill>
              </a:defRPr>
            </a:lvl6pPr>
            <a:lvl7pPr lvl="6" rtl="0" algn="ctr">
              <a:spcBef>
                <a:spcPts val="0"/>
              </a:spcBef>
              <a:spcAft>
                <a:spcPts val="0"/>
              </a:spcAft>
              <a:buClr>
                <a:srgbClr val="775EF5"/>
              </a:buClr>
              <a:buSzPts val="8000"/>
              <a:buNone/>
              <a:defRPr sz="8000">
                <a:solidFill>
                  <a:srgbClr val="775EF5"/>
                </a:solidFill>
              </a:defRPr>
            </a:lvl7pPr>
            <a:lvl8pPr lvl="7" rtl="0" algn="ctr">
              <a:spcBef>
                <a:spcPts val="0"/>
              </a:spcBef>
              <a:spcAft>
                <a:spcPts val="0"/>
              </a:spcAft>
              <a:buClr>
                <a:srgbClr val="775EF5"/>
              </a:buClr>
              <a:buSzPts val="8000"/>
              <a:buNone/>
              <a:defRPr sz="8000">
                <a:solidFill>
                  <a:srgbClr val="775EF5"/>
                </a:solidFill>
              </a:defRPr>
            </a:lvl8pPr>
            <a:lvl9pPr lvl="8" rtl="0" algn="ctr">
              <a:spcBef>
                <a:spcPts val="0"/>
              </a:spcBef>
              <a:spcAft>
                <a:spcPts val="0"/>
              </a:spcAft>
              <a:buClr>
                <a:srgbClr val="775EF5"/>
              </a:buClr>
              <a:buSzPts val="8000"/>
              <a:buNone/>
              <a:defRPr sz="8000">
                <a:solidFill>
                  <a:srgbClr val="775EF5"/>
                </a:solidFill>
              </a:defRPr>
            </a:lvl9pPr>
          </a:lstStyle>
          <a:p>
            <a:r>
              <a:t>xx%</a:t>
            </a:r>
          </a:p>
        </p:txBody>
      </p:sp>
      <p:sp>
        <p:nvSpPr>
          <p:cNvPr id="371" name="Google Shape;371;p20"/>
          <p:cNvSpPr txBox="1"/>
          <p:nvPr>
            <p:ph idx="5" type="subTitle"/>
          </p:nvPr>
        </p:nvSpPr>
        <p:spPr>
          <a:xfrm>
            <a:off x="3453604" y="3417475"/>
            <a:ext cx="22368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72" name="Google Shape;372;p20"/>
          <p:cNvSpPr txBox="1"/>
          <p:nvPr>
            <p:ph idx="6" type="subTitle"/>
          </p:nvPr>
        </p:nvSpPr>
        <p:spPr>
          <a:xfrm>
            <a:off x="3453600" y="3905400"/>
            <a:ext cx="2236800" cy="69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
        <p:nvSpPr>
          <p:cNvPr id="373" name="Google Shape;373;p20"/>
          <p:cNvSpPr txBox="1"/>
          <p:nvPr>
            <p:ph hasCustomPrompt="1" idx="7" type="title"/>
          </p:nvPr>
        </p:nvSpPr>
        <p:spPr>
          <a:xfrm>
            <a:off x="6187204" y="1900150"/>
            <a:ext cx="2236800" cy="118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775EF5"/>
              </a:buClr>
              <a:buSzPts val="8000"/>
              <a:buNone/>
              <a:defRPr sz="8000">
                <a:solidFill>
                  <a:srgbClr val="FFFFFF"/>
                </a:solidFill>
              </a:defRPr>
            </a:lvl1pPr>
            <a:lvl2pPr lvl="1" rtl="0" algn="ctr">
              <a:spcBef>
                <a:spcPts val="0"/>
              </a:spcBef>
              <a:spcAft>
                <a:spcPts val="0"/>
              </a:spcAft>
              <a:buClr>
                <a:srgbClr val="775EF5"/>
              </a:buClr>
              <a:buSzPts val="8000"/>
              <a:buNone/>
              <a:defRPr sz="8000">
                <a:solidFill>
                  <a:srgbClr val="775EF5"/>
                </a:solidFill>
              </a:defRPr>
            </a:lvl2pPr>
            <a:lvl3pPr lvl="2" rtl="0" algn="ctr">
              <a:spcBef>
                <a:spcPts val="0"/>
              </a:spcBef>
              <a:spcAft>
                <a:spcPts val="0"/>
              </a:spcAft>
              <a:buClr>
                <a:srgbClr val="775EF5"/>
              </a:buClr>
              <a:buSzPts val="8000"/>
              <a:buNone/>
              <a:defRPr sz="8000">
                <a:solidFill>
                  <a:srgbClr val="775EF5"/>
                </a:solidFill>
              </a:defRPr>
            </a:lvl3pPr>
            <a:lvl4pPr lvl="3" rtl="0" algn="ctr">
              <a:spcBef>
                <a:spcPts val="0"/>
              </a:spcBef>
              <a:spcAft>
                <a:spcPts val="0"/>
              </a:spcAft>
              <a:buClr>
                <a:srgbClr val="775EF5"/>
              </a:buClr>
              <a:buSzPts val="8000"/>
              <a:buNone/>
              <a:defRPr sz="8000">
                <a:solidFill>
                  <a:srgbClr val="775EF5"/>
                </a:solidFill>
              </a:defRPr>
            </a:lvl4pPr>
            <a:lvl5pPr lvl="4" rtl="0" algn="ctr">
              <a:spcBef>
                <a:spcPts val="0"/>
              </a:spcBef>
              <a:spcAft>
                <a:spcPts val="0"/>
              </a:spcAft>
              <a:buClr>
                <a:srgbClr val="775EF5"/>
              </a:buClr>
              <a:buSzPts val="8000"/>
              <a:buNone/>
              <a:defRPr sz="8000">
                <a:solidFill>
                  <a:srgbClr val="775EF5"/>
                </a:solidFill>
              </a:defRPr>
            </a:lvl5pPr>
            <a:lvl6pPr lvl="5" rtl="0" algn="ctr">
              <a:spcBef>
                <a:spcPts val="0"/>
              </a:spcBef>
              <a:spcAft>
                <a:spcPts val="0"/>
              </a:spcAft>
              <a:buClr>
                <a:srgbClr val="775EF5"/>
              </a:buClr>
              <a:buSzPts val="8000"/>
              <a:buNone/>
              <a:defRPr sz="8000">
                <a:solidFill>
                  <a:srgbClr val="775EF5"/>
                </a:solidFill>
              </a:defRPr>
            </a:lvl6pPr>
            <a:lvl7pPr lvl="6" rtl="0" algn="ctr">
              <a:spcBef>
                <a:spcPts val="0"/>
              </a:spcBef>
              <a:spcAft>
                <a:spcPts val="0"/>
              </a:spcAft>
              <a:buClr>
                <a:srgbClr val="775EF5"/>
              </a:buClr>
              <a:buSzPts val="8000"/>
              <a:buNone/>
              <a:defRPr sz="8000">
                <a:solidFill>
                  <a:srgbClr val="775EF5"/>
                </a:solidFill>
              </a:defRPr>
            </a:lvl7pPr>
            <a:lvl8pPr lvl="7" rtl="0" algn="ctr">
              <a:spcBef>
                <a:spcPts val="0"/>
              </a:spcBef>
              <a:spcAft>
                <a:spcPts val="0"/>
              </a:spcAft>
              <a:buClr>
                <a:srgbClr val="775EF5"/>
              </a:buClr>
              <a:buSzPts val="8000"/>
              <a:buNone/>
              <a:defRPr sz="8000">
                <a:solidFill>
                  <a:srgbClr val="775EF5"/>
                </a:solidFill>
              </a:defRPr>
            </a:lvl8pPr>
            <a:lvl9pPr lvl="8" rtl="0" algn="ctr">
              <a:spcBef>
                <a:spcPts val="0"/>
              </a:spcBef>
              <a:spcAft>
                <a:spcPts val="0"/>
              </a:spcAft>
              <a:buClr>
                <a:srgbClr val="775EF5"/>
              </a:buClr>
              <a:buSzPts val="8000"/>
              <a:buNone/>
              <a:defRPr sz="8000">
                <a:solidFill>
                  <a:srgbClr val="775EF5"/>
                </a:solidFill>
              </a:defRPr>
            </a:lvl9pPr>
          </a:lstStyle>
          <a:p>
            <a:r>
              <a:t>xx%</a:t>
            </a:r>
          </a:p>
        </p:txBody>
      </p:sp>
      <p:sp>
        <p:nvSpPr>
          <p:cNvPr id="374" name="Google Shape;374;p20"/>
          <p:cNvSpPr txBox="1"/>
          <p:nvPr>
            <p:ph idx="8" type="subTitle"/>
          </p:nvPr>
        </p:nvSpPr>
        <p:spPr>
          <a:xfrm>
            <a:off x="6187204" y="3417475"/>
            <a:ext cx="22368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75" name="Google Shape;375;p20"/>
          <p:cNvSpPr txBox="1"/>
          <p:nvPr>
            <p:ph idx="9" type="subTitle"/>
          </p:nvPr>
        </p:nvSpPr>
        <p:spPr>
          <a:xfrm>
            <a:off x="6187200" y="3905400"/>
            <a:ext cx="2236800" cy="69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 name="Shape 69"/>
        <p:cNvGrpSpPr/>
        <p:nvPr/>
      </p:nvGrpSpPr>
      <p:grpSpPr>
        <a:xfrm>
          <a:off x="0" y="0"/>
          <a:ext cx="0" cy="0"/>
          <a:chOff x="0" y="0"/>
          <a:chExt cx="0" cy="0"/>
        </a:xfrm>
      </p:grpSpPr>
      <p:sp>
        <p:nvSpPr>
          <p:cNvPr id="70" name="Google Shape;70;p3"/>
          <p:cNvSpPr txBox="1"/>
          <p:nvPr>
            <p:ph type="title"/>
          </p:nvPr>
        </p:nvSpPr>
        <p:spPr>
          <a:xfrm>
            <a:off x="4450450" y="1841288"/>
            <a:ext cx="2549700" cy="5607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71" name="Google Shape;71;p3"/>
          <p:cNvSpPr/>
          <p:nvPr/>
        </p:nvSpPr>
        <p:spPr>
          <a:xfrm flipH="1" rot="-5400000">
            <a:off x="190897" y="742793"/>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72" name="Google Shape;72;p3"/>
          <p:cNvSpPr/>
          <p:nvPr/>
        </p:nvSpPr>
        <p:spPr>
          <a:xfrm rot="-5400000">
            <a:off x="190897" y="3623618"/>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cxnSp>
        <p:nvCxnSpPr>
          <p:cNvPr id="73" name="Google Shape;73;p3"/>
          <p:cNvCxnSpPr/>
          <p:nvPr/>
        </p:nvCxnSpPr>
        <p:spPr>
          <a:xfrm rot="5400000">
            <a:off x="-2220322" y="2573784"/>
            <a:ext cx="5171100" cy="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cxnSp>
        <p:nvCxnSpPr>
          <p:cNvPr id="74" name="Google Shape;74;p3"/>
          <p:cNvCxnSpPr/>
          <p:nvPr/>
        </p:nvCxnSpPr>
        <p:spPr>
          <a:xfrm flipH="1" rot="-5400000">
            <a:off x="1264703" y="1662455"/>
            <a:ext cx="600" cy="18147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grpSp>
        <p:nvGrpSpPr>
          <p:cNvPr id="75" name="Google Shape;75;p3"/>
          <p:cNvGrpSpPr/>
          <p:nvPr/>
        </p:nvGrpSpPr>
        <p:grpSpPr>
          <a:xfrm flipH="1">
            <a:off x="95106" y="1912429"/>
            <a:ext cx="3748915" cy="3156397"/>
            <a:chOff x="5279706" y="1837129"/>
            <a:chExt cx="3748915" cy="3156397"/>
          </a:xfrm>
        </p:grpSpPr>
        <p:sp>
          <p:nvSpPr>
            <p:cNvPr id="76" name="Google Shape;76;p3"/>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704455"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3"/>
          <p:cNvGrpSpPr/>
          <p:nvPr/>
        </p:nvGrpSpPr>
        <p:grpSpPr>
          <a:xfrm flipH="1" rot="10800000">
            <a:off x="5317381" y="81629"/>
            <a:ext cx="3748915" cy="3156397"/>
            <a:chOff x="5279706" y="1837129"/>
            <a:chExt cx="3748915" cy="3156397"/>
          </a:xfrm>
        </p:grpSpPr>
        <p:sp>
          <p:nvSpPr>
            <p:cNvPr id="99" name="Google Shape;99;p3"/>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8697054"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3"/>
          <p:cNvSpPr txBox="1"/>
          <p:nvPr>
            <p:ph hasCustomPrompt="1" idx="2" type="title"/>
          </p:nvPr>
        </p:nvSpPr>
        <p:spPr>
          <a:xfrm>
            <a:off x="2179475" y="1841300"/>
            <a:ext cx="2077800" cy="1340700"/>
          </a:xfrm>
          <a:prstGeom prst="rect">
            <a:avLst/>
          </a:prstGeom>
          <a:effectLst>
            <a:outerShdw blurRad="57150" rotWithShape="0" algn="bl">
              <a:srgbClr val="DFDEFF">
                <a:alpha val="50000"/>
              </a:srgbClr>
            </a:outerShdw>
          </a:effectLst>
        </p:spPr>
        <p:txBody>
          <a:bodyPr anchorCtr="0" anchor="ctr" bIns="91425" lIns="91425" spcFirstLastPara="1" rIns="91425" wrap="square" tIns="91425">
            <a:noAutofit/>
          </a:bodyPr>
          <a:lstStyle>
            <a:lvl1pPr lvl="0" rtl="0" algn="ctr">
              <a:spcBef>
                <a:spcPts val="0"/>
              </a:spcBef>
              <a:spcAft>
                <a:spcPts val="0"/>
              </a:spcAft>
              <a:buClr>
                <a:srgbClr val="775EF5"/>
              </a:buClr>
              <a:buSzPts val="12000"/>
              <a:buNone/>
              <a:defRPr sz="15000">
                <a:solidFill>
                  <a:srgbClr val="775EF5"/>
                </a:solidFill>
              </a:defRPr>
            </a:lvl1pPr>
            <a:lvl2pPr lvl="1" rtl="0" algn="ctr">
              <a:spcBef>
                <a:spcPts val="0"/>
              </a:spcBef>
              <a:spcAft>
                <a:spcPts val="0"/>
              </a:spcAft>
              <a:buClr>
                <a:srgbClr val="775EF5"/>
              </a:buClr>
              <a:buSzPts val="12000"/>
              <a:buNone/>
              <a:defRPr sz="12000">
                <a:solidFill>
                  <a:srgbClr val="775EF5"/>
                </a:solidFill>
              </a:defRPr>
            </a:lvl2pPr>
            <a:lvl3pPr lvl="2" rtl="0" algn="ctr">
              <a:spcBef>
                <a:spcPts val="0"/>
              </a:spcBef>
              <a:spcAft>
                <a:spcPts val="0"/>
              </a:spcAft>
              <a:buClr>
                <a:srgbClr val="775EF5"/>
              </a:buClr>
              <a:buSzPts val="12000"/>
              <a:buNone/>
              <a:defRPr sz="12000">
                <a:solidFill>
                  <a:srgbClr val="775EF5"/>
                </a:solidFill>
              </a:defRPr>
            </a:lvl3pPr>
            <a:lvl4pPr lvl="3" rtl="0" algn="ctr">
              <a:spcBef>
                <a:spcPts val="0"/>
              </a:spcBef>
              <a:spcAft>
                <a:spcPts val="0"/>
              </a:spcAft>
              <a:buClr>
                <a:srgbClr val="775EF5"/>
              </a:buClr>
              <a:buSzPts val="12000"/>
              <a:buNone/>
              <a:defRPr sz="12000">
                <a:solidFill>
                  <a:srgbClr val="775EF5"/>
                </a:solidFill>
              </a:defRPr>
            </a:lvl4pPr>
            <a:lvl5pPr lvl="4" rtl="0" algn="ctr">
              <a:spcBef>
                <a:spcPts val="0"/>
              </a:spcBef>
              <a:spcAft>
                <a:spcPts val="0"/>
              </a:spcAft>
              <a:buClr>
                <a:srgbClr val="775EF5"/>
              </a:buClr>
              <a:buSzPts val="12000"/>
              <a:buNone/>
              <a:defRPr sz="12000">
                <a:solidFill>
                  <a:srgbClr val="775EF5"/>
                </a:solidFill>
              </a:defRPr>
            </a:lvl5pPr>
            <a:lvl6pPr lvl="5" rtl="0" algn="ctr">
              <a:spcBef>
                <a:spcPts val="0"/>
              </a:spcBef>
              <a:spcAft>
                <a:spcPts val="0"/>
              </a:spcAft>
              <a:buClr>
                <a:srgbClr val="775EF5"/>
              </a:buClr>
              <a:buSzPts val="12000"/>
              <a:buNone/>
              <a:defRPr sz="12000">
                <a:solidFill>
                  <a:srgbClr val="775EF5"/>
                </a:solidFill>
              </a:defRPr>
            </a:lvl6pPr>
            <a:lvl7pPr lvl="6" rtl="0" algn="ctr">
              <a:spcBef>
                <a:spcPts val="0"/>
              </a:spcBef>
              <a:spcAft>
                <a:spcPts val="0"/>
              </a:spcAft>
              <a:buClr>
                <a:srgbClr val="775EF5"/>
              </a:buClr>
              <a:buSzPts val="12000"/>
              <a:buNone/>
              <a:defRPr sz="12000">
                <a:solidFill>
                  <a:srgbClr val="775EF5"/>
                </a:solidFill>
              </a:defRPr>
            </a:lvl7pPr>
            <a:lvl8pPr lvl="7" rtl="0" algn="ctr">
              <a:spcBef>
                <a:spcPts val="0"/>
              </a:spcBef>
              <a:spcAft>
                <a:spcPts val="0"/>
              </a:spcAft>
              <a:buClr>
                <a:srgbClr val="775EF5"/>
              </a:buClr>
              <a:buSzPts val="12000"/>
              <a:buNone/>
              <a:defRPr sz="12000">
                <a:solidFill>
                  <a:srgbClr val="775EF5"/>
                </a:solidFill>
              </a:defRPr>
            </a:lvl8pPr>
            <a:lvl9pPr lvl="8" rtl="0" algn="ctr">
              <a:spcBef>
                <a:spcPts val="0"/>
              </a:spcBef>
              <a:spcAft>
                <a:spcPts val="0"/>
              </a:spcAft>
              <a:buClr>
                <a:srgbClr val="775EF5"/>
              </a:buClr>
              <a:buSzPts val="12000"/>
              <a:buNone/>
              <a:defRPr sz="12000">
                <a:solidFill>
                  <a:srgbClr val="775EF5"/>
                </a:solidFill>
              </a:defRPr>
            </a:lvl9pPr>
          </a:lstStyle>
          <a:p>
            <a:r>
              <a:t>xx%</a:t>
            </a:r>
          </a:p>
        </p:txBody>
      </p:sp>
      <p:sp>
        <p:nvSpPr>
          <p:cNvPr id="122" name="Google Shape;122;p3"/>
          <p:cNvSpPr txBox="1"/>
          <p:nvPr>
            <p:ph idx="3" type="title"/>
          </p:nvPr>
        </p:nvSpPr>
        <p:spPr>
          <a:xfrm>
            <a:off x="4450450" y="2643713"/>
            <a:ext cx="2549700" cy="658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1pPr>
            <a:lvl2pPr lvl="1"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2pPr>
            <a:lvl3pPr lvl="2"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3pPr>
            <a:lvl4pPr lvl="3"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4pPr>
            <a:lvl5pPr lvl="4"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5pPr>
            <a:lvl6pPr lvl="5"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6pPr>
            <a:lvl7pPr lvl="6"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7pPr>
            <a:lvl8pPr lvl="7"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8pPr>
            <a:lvl9pPr lvl="8"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376" name="Shape 376"/>
        <p:cNvGrpSpPr/>
        <p:nvPr/>
      </p:nvGrpSpPr>
      <p:grpSpPr>
        <a:xfrm>
          <a:off x="0" y="0"/>
          <a:ext cx="0" cy="0"/>
          <a:chOff x="0" y="0"/>
          <a:chExt cx="0" cy="0"/>
        </a:xfrm>
      </p:grpSpPr>
      <p:sp>
        <p:nvSpPr>
          <p:cNvPr id="377" name="Google Shape;377;p21"/>
          <p:cNvSpPr txBox="1"/>
          <p:nvPr>
            <p:ph idx="1" type="subTitle"/>
          </p:nvPr>
        </p:nvSpPr>
        <p:spPr>
          <a:xfrm>
            <a:off x="720000" y="4183800"/>
            <a:ext cx="22368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78" name="Google Shape;378;p21"/>
          <p:cNvSpPr txBox="1"/>
          <p:nvPr>
            <p:ph idx="2" type="subTitle"/>
          </p:nvPr>
        </p:nvSpPr>
        <p:spPr>
          <a:xfrm>
            <a:off x="720000" y="3157750"/>
            <a:ext cx="2236800" cy="93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
        <p:nvSpPr>
          <p:cNvPr id="379" name="Google Shape;379;p2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80" name="Google Shape;380;p21"/>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381" name="Google Shape;381;p21"/>
          <p:cNvSpPr txBox="1"/>
          <p:nvPr>
            <p:ph idx="3" type="subTitle"/>
          </p:nvPr>
        </p:nvSpPr>
        <p:spPr>
          <a:xfrm>
            <a:off x="3453600" y="4183800"/>
            <a:ext cx="22368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82" name="Google Shape;382;p21"/>
          <p:cNvSpPr txBox="1"/>
          <p:nvPr>
            <p:ph idx="4" type="subTitle"/>
          </p:nvPr>
        </p:nvSpPr>
        <p:spPr>
          <a:xfrm>
            <a:off x="3453600" y="3157750"/>
            <a:ext cx="2236800" cy="93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
        <p:nvSpPr>
          <p:cNvPr id="383" name="Google Shape;383;p21"/>
          <p:cNvSpPr txBox="1"/>
          <p:nvPr>
            <p:ph idx="5" type="subTitle"/>
          </p:nvPr>
        </p:nvSpPr>
        <p:spPr>
          <a:xfrm>
            <a:off x="6187200" y="4183800"/>
            <a:ext cx="22368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384" name="Google Shape;384;p21"/>
          <p:cNvSpPr txBox="1"/>
          <p:nvPr>
            <p:ph idx="6" type="subTitle"/>
          </p:nvPr>
        </p:nvSpPr>
        <p:spPr>
          <a:xfrm>
            <a:off x="6187200" y="3157750"/>
            <a:ext cx="2236800" cy="93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385" name="Shape 385"/>
        <p:cNvGrpSpPr/>
        <p:nvPr/>
      </p:nvGrpSpPr>
      <p:grpSpPr>
        <a:xfrm>
          <a:off x="0" y="0"/>
          <a:ext cx="0" cy="0"/>
          <a:chOff x="0" y="0"/>
          <a:chExt cx="0" cy="0"/>
        </a:xfrm>
      </p:grpSpPr>
      <p:sp>
        <p:nvSpPr>
          <p:cNvPr id="386" name="Google Shape;386;p22"/>
          <p:cNvSpPr txBox="1"/>
          <p:nvPr>
            <p:ph type="title"/>
          </p:nvPr>
        </p:nvSpPr>
        <p:spPr>
          <a:xfrm>
            <a:off x="2271850" y="1208325"/>
            <a:ext cx="4591500" cy="222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2000">
                <a:solidFill>
                  <a:srgbClr val="FFFFFF"/>
                </a:solidFill>
                <a:latin typeface="Titillium Web"/>
                <a:ea typeface="Titillium Web"/>
                <a:cs typeface="Titillium Web"/>
                <a:sym typeface="Titillium Web"/>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387" name="Google Shape;387;p22"/>
          <p:cNvSpPr txBox="1"/>
          <p:nvPr>
            <p:ph idx="1" type="subTitle"/>
          </p:nvPr>
        </p:nvSpPr>
        <p:spPr>
          <a:xfrm>
            <a:off x="2173700" y="3582975"/>
            <a:ext cx="4805400" cy="352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100">
                <a:latin typeface="Squada One"/>
                <a:ea typeface="Squada One"/>
                <a:cs typeface="Squada One"/>
                <a:sym typeface="Squada One"/>
              </a:defRPr>
            </a:lvl1pPr>
            <a:lvl2pPr lvl="1" algn="ctr">
              <a:spcBef>
                <a:spcPts val="0"/>
              </a:spcBef>
              <a:spcAft>
                <a:spcPts val="0"/>
              </a:spcAft>
              <a:buSzPts val="1600"/>
              <a:buNone/>
              <a:defRPr/>
            </a:lvl2pPr>
            <a:lvl3pPr lvl="2" algn="ctr">
              <a:spcBef>
                <a:spcPts val="1600"/>
              </a:spcBef>
              <a:spcAft>
                <a:spcPts val="0"/>
              </a:spcAft>
              <a:buSzPts val="1600"/>
              <a:buNone/>
              <a:defRPr/>
            </a:lvl3pPr>
            <a:lvl4pPr lvl="3" algn="ctr">
              <a:spcBef>
                <a:spcPts val="1600"/>
              </a:spcBef>
              <a:spcAft>
                <a:spcPts val="0"/>
              </a:spcAft>
              <a:buSzPts val="1600"/>
              <a:buNone/>
              <a:defRPr/>
            </a:lvl4pPr>
            <a:lvl5pPr lvl="4" algn="ctr">
              <a:spcBef>
                <a:spcPts val="1600"/>
              </a:spcBef>
              <a:spcAft>
                <a:spcPts val="0"/>
              </a:spcAft>
              <a:buSzPts val="1600"/>
              <a:buNone/>
              <a:defRPr/>
            </a:lvl5pPr>
            <a:lvl6pPr lvl="5" algn="ctr">
              <a:spcBef>
                <a:spcPts val="1600"/>
              </a:spcBef>
              <a:spcAft>
                <a:spcPts val="0"/>
              </a:spcAft>
              <a:buSzPts val="1600"/>
              <a:buNone/>
              <a:defRPr/>
            </a:lvl6pPr>
            <a:lvl7pPr lvl="6" algn="ctr">
              <a:spcBef>
                <a:spcPts val="1600"/>
              </a:spcBef>
              <a:spcAft>
                <a:spcPts val="0"/>
              </a:spcAft>
              <a:buSzPts val="1600"/>
              <a:buNone/>
              <a:defRPr/>
            </a:lvl7pPr>
            <a:lvl8pPr lvl="7" algn="ctr">
              <a:spcBef>
                <a:spcPts val="1600"/>
              </a:spcBef>
              <a:spcAft>
                <a:spcPts val="0"/>
              </a:spcAft>
              <a:buSzPts val="1600"/>
              <a:buNone/>
              <a:defRPr/>
            </a:lvl8pPr>
            <a:lvl9pPr lvl="8" algn="ctr">
              <a:spcBef>
                <a:spcPts val="1600"/>
              </a:spcBef>
              <a:spcAft>
                <a:spcPts val="1600"/>
              </a:spcAft>
              <a:buSzPts val="1600"/>
              <a:buNone/>
              <a:defRPr/>
            </a:lvl9pPr>
          </a:lstStyle>
          <a:p/>
        </p:txBody>
      </p:sp>
      <p:sp>
        <p:nvSpPr>
          <p:cNvPr id="388" name="Google Shape;388;p22"/>
          <p:cNvSpPr/>
          <p:nvPr/>
        </p:nvSpPr>
        <p:spPr>
          <a:xfrm flipH="1" rot="5400000">
            <a:off x="6679769" y="3623618"/>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389" name="Google Shape;389;p22"/>
          <p:cNvSpPr/>
          <p:nvPr/>
        </p:nvSpPr>
        <p:spPr>
          <a:xfrm rot="5400000">
            <a:off x="6679769" y="742793"/>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cxnSp>
        <p:nvCxnSpPr>
          <p:cNvPr id="390" name="Google Shape;390;p22"/>
          <p:cNvCxnSpPr/>
          <p:nvPr/>
        </p:nvCxnSpPr>
        <p:spPr>
          <a:xfrm flipH="1" rot="5400000">
            <a:off x="7896100" y="1662731"/>
            <a:ext cx="600" cy="18147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grpSp>
        <p:nvGrpSpPr>
          <p:cNvPr id="391" name="Google Shape;391;p22"/>
          <p:cNvGrpSpPr/>
          <p:nvPr/>
        </p:nvGrpSpPr>
        <p:grpSpPr>
          <a:xfrm flipH="1">
            <a:off x="82531" y="1916411"/>
            <a:ext cx="3748915" cy="3156397"/>
            <a:chOff x="5279706" y="1837129"/>
            <a:chExt cx="3748915" cy="3156397"/>
          </a:xfrm>
        </p:grpSpPr>
        <p:sp>
          <p:nvSpPr>
            <p:cNvPr id="392" name="Google Shape;392;p22"/>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8697054"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2"/>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2"/>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22"/>
          <p:cNvSpPr/>
          <p:nvPr/>
        </p:nvSpPr>
        <p:spPr>
          <a:xfrm rot="-5400000">
            <a:off x="156369" y="3623618"/>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415" name="Google Shape;415;p22"/>
          <p:cNvSpPr/>
          <p:nvPr/>
        </p:nvSpPr>
        <p:spPr>
          <a:xfrm flipH="1" rot="-5400000">
            <a:off x="156369" y="742793"/>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cxnSp>
        <p:nvCxnSpPr>
          <p:cNvPr id="416" name="Google Shape;416;p22"/>
          <p:cNvCxnSpPr/>
          <p:nvPr/>
        </p:nvCxnSpPr>
        <p:spPr>
          <a:xfrm rot="-5400000">
            <a:off x="1230175" y="1662731"/>
            <a:ext cx="600" cy="18147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grpSp>
        <p:nvGrpSpPr>
          <p:cNvPr id="417" name="Google Shape;417;p22"/>
          <p:cNvGrpSpPr/>
          <p:nvPr/>
        </p:nvGrpSpPr>
        <p:grpSpPr>
          <a:xfrm flipH="1" rot="10800000">
            <a:off x="5317381" y="71061"/>
            <a:ext cx="3748915" cy="3156397"/>
            <a:chOff x="5279706" y="1837129"/>
            <a:chExt cx="3748915" cy="3156397"/>
          </a:xfrm>
        </p:grpSpPr>
        <p:sp>
          <p:nvSpPr>
            <p:cNvPr id="418" name="Google Shape;418;p22"/>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a:off x="8697054"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2"/>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0" name="Google Shape;440;p22"/>
          <p:cNvCxnSpPr/>
          <p:nvPr/>
        </p:nvCxnSpPr>
        <p:spPr>
          <a:xfrm rot="5400000">
            <a:off x="6210625" y="2573784"/>
            <a:ext cx="5171100" cy="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cxnSp>
        <p:nvCxnSpPr>
          <p:cNvPr id="441" name="Google Shape;441;p22"/>
          <p:cNvCxnSpPr/>
          <p:nvPr/>
        </p:nvCxnSpPr>
        <p:spPr>
          <a:xfrm rot="5400000">
            <a:off x="-2254850" y="2573784"/>
            <a:ext cx="5171100" cy="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4_2">
    <p:spTree>
      <p:nvGrpSpPr>
        <p:cNvPr id="442" name="Shape 442"/>
        <p:cNvGrpSpPr/>
        <p:nvPr/>
      </p:nvGrpSpPr>
      <p:grpSpPr>
        <a:xfrm>
          <a:off x="0" y="0"/>
          <a:ext cx="0" cy="0"/>
          <a:chOff x="0" y="0"/>
          <a:chExt cx="0" cy="0"/>
        </a:xfrm>
      </p:grpSpPr>
      <p:sp>
        <p:nvSpPr>
          <p:cNvPr id="443" name="Google Shape;443;p2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44" name="Google Shape;444;p23"/>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445" name="Google Shape;445;p23"/>
          <p:cNvSpPr txBox="1"/>
          <p:nvPr>
            <p:ph hasCustomPrompt="1" idx="2" type="title"/>
          </p:nvPr>
        </p:nvSpPr>
        <p:spPr>
          <a:xfrm>
            <a:off x="720004" y="1900150"/>
            <a:ext cx="2236800" cy="118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775EF5"/>
              </a:buClr>
              <a:buSzPts val="8000"/>
              <a:buNone/>
              <a:defRPr sz="8000">
                <a:solidFill>
                  <a:srgbClr val="FFFFFF"/>
                </a:solidFill>
              </a:defRPr>
            </a:lvl1pPr>
            <a:lvl2pPr lvl="1" rtl="0" algn="ctr">
              <a:spcBef>
                <a:spcPts val="0"/>
              </a:spcBef>
              <a:spcAft>
                <a:spcPts val="0"/>
              </a:spcAft>
              <a:buClr>
                <a:srgbClr val="775EF5"/>
              </a:buClr>
              <a:buSzPts val="8000"/>
              <a:buNone/>
              <a:defRPr sz="8000">
                <a:solidFill>
                  <a:srgbClr val="775EF5"/>
                </a:solidFill>
              </a:defRPr>
            </a:lvl2pPr>
            <a:lvl3pPr lvl="2" rtl="0" algn="ctr">
              <a:spcBef>
                <a:spcPts val="0"/>
              </a:spcBef>
              <a:spcAft>
                <a:spcPts val="0"/>
              </a:spcAft>
              <a:buClr>
                <a:srgbClr val="775EF5"/>
              </a:buClr>
              <a:buSzPts val="8000"/>
              <a:buNone/>
              <a:defRPr sz="8000">
                <a:solidFill>
                  <a:srgbClr val="775EF5"/>
                </a:solidFill>
              </a:defRPr>
            </a:lvl3pPr>
            <a:lvl4pPr lvl="3" rtl="0" algn="ctr">
              <a:spcBef>
                <a:spcPts val="0"/>
              </a:spcBef>
              <a:spcAft>
                <a:spcPts val="0"/>
              </a:spcAft>
              <a:buClr>
                <a:srgbClr val="775EF5"/>
              </a:buClr>
              <a:buSzPts val="8000"/>
              <a:buNone/>
              <a:defRPr sz="8000">
                <a:solidFill>
                  <a:srgbClr val="775EF5"/>
                </a:solidFill>
              </a:defRPr>
            </a:lvl4pPr>
            <a:lvl5pPr lvl="4" rtl="0" algn="ctr">
              <a:spcBef>
                <a:spcPts val="0"/>
              </a:spcBef>
              <a:spcAft>
                <a:spcPts val="0"/>
              </a:spcAft>
              <a:buClr>
                <a:srgbClr val="775EF5"/>
              </a:buClr>
              <a:buSzPts val="8000"/>
              <a:buNone/>
              <a:defRPr sz="8000">
                <a:solidFill>
                  <a:srgbClr val="775EF5"/>
                </a:solidFill>
              </a:defRPr>
            </a:lvl5pPr>
            <a:lvl6pPr lvl="5" rtl="0" algn="ctr">
              <a:spcBef>
                <a:spcPts val="0"/>
              </a:spcBef>
              <a:spcAft>
                <a:spcPts val="0"/>
              </a:spcAft>
              <a:buClr>
                <a:srgbClr val="775EF5"/>
              </a:buClr>
              <a:buSzPts val="8000"/>
              <a:buNone/>
              <a:defRPr sz="8000">
                <a:solidFill>
                  <a:srgbClr val="775EF5"/>
                </a:solidFill>
              </a:defRPr>
            </a:lvl6pPr>
            <a:lvl7pPr lvl="6" rtl="0" algn="ctr">
              <a:spcBef>
                <a:spcPts val="0"/>
              </a:spcBef>
              <a:spcAft>
                <a:spcPts val="0"/>
              </a:spcAft>
              <a:buClr>
                <a:srgbClr val="775EF5"/>
              </a:buClr>
              <a:buSzPts val="8000"/>
              <a:buNone/>
              <a:defRPr sz="8000">
                <a:solidFill>
                  <a:srgbClr val="775EF5"/>
                </a:solidFill>
              </a:defRPr>
            </a:lvl7pPr>
            <a:lvl8pPr lvl="7" rtl="0" algn="ctr">
              <a:spcBef>
                <a:spcPts val="0"/>
              </a:spcBef>
              <a:spcAft>
                <a:spcPts val="0"/>
              </a:spcAft>
              <a:buClr>
                <a:srgbClr val="775EF5"/>
              </a:buClr>
              <a:buSzPts val="8000"/>
              <a:buNone/>
              <a:defRPr sz="8000">
                <a:solidFill>
                  <a:srgbClr val="775EF5"/>
                </a:solidFill>
              </a:defRPr>
            </a:lvl8pPr>
            <a:lvl9pPr lvl="8" rtl="0" algn="ctr">
              <a:spcBef>
                <a:spcPts val="0"/>
              </a:spcBef>
              <a:spcAft>
                <a:spcPts val="0"/>
              </a:spcAft>
              <a:buClr>
                <a:srgbClr val="775EF5"/>
              </a:buClr>
              <a:buSzPts val="8000"/>
              <a:buNone/>
              <a:defRPr sz="8000">
                <a:solidFill>
                  <a:srgbClr val="775EF5"/>
                </a:solidFill>
              </a:defRPr>
            </a:lvl9pPr>
          </a:lstStyle>
          <a:p>
            <a:r>
              <a:t>xx%</a:t>
            </a:r>
          </a:p>
        </p:txBody>
      </p:sp>
      <p:sp>
        <p:nvSpPr>
          <p:cNvPr id="446" name="Google Shape;446;p23"/>
          <p:cNvSpPr txBox="1"/>
          <p:nvPr>
            <p:ph idx="1" type="subTitle"/>
          </p:nvPr>
        </p:nvSpPr>
        <p:spPr>
          <a:xfrm>
            <a:off x="720000" y="3417475"/>
            <a:ext cx="22368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0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447" name="Google Shape;447;p23"/>
          <p:cNvSpPr txBox="1"/>
          <p:nvPr>
            <p:ph idx="3" type="subTitle"/>
          </p:nvPr>
        </p:nvSpPr>
        <p:spPr>
          <a:xfrm>
            <a:off x="720000" y="3905400"/>
            <a:ext cx="2236800" cy="69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
        <p:nvSpPr>
          <p:cNvPr id="448" name="Google Shape;448;p23"/>
          <p:cNvSpPr txBox="1"/>
          <p:nvPr>
            <p:ph hasCustomPrompt="1" idx="4" type="title"/>
          </p:nvPr>
        </p:nvSpPr>
        <p:spPr>
          <a:xfrm>
            <a:off x="6187204" y="1900150"/>
            <a:ext cx="2236800" cy="118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775EF5"/>
              </a:buClr>
              <a:buSzPts val="8000"/>
              <a:buNone/>
              <a:defRPr sz="8000">
                <a:solidFill>
                  <a:srgbClr val="FFFFFF"/>
                </a:solidFill>
              </a:defRPr>
            </a:lvl1pPr>
            <a:lvl2pPr lvl="1" rtl="0" algn="ctr">
              <a:spcBef>
                <a:spcPts val="0"/>
              </a:spcBef>
              <a:spcAft>
                <a:spcPts val="0"/>
              </a:spcAft>
              <a:buClr>
                <a:srgbClr val="775EF5"/>
              </a:buClr>
              <a:buSzPts val="8000"/>
              <a:buNone/>
              <a:defRPr sz="8000">
                <a:solidFill>
                  <a:srgbClr val="775EF5"/>
                </a:solidFill>
              </a:defRPr>
            </a:lvl2pPr>
            <a:lvl3pPr lvl="2" rtl="0" algn="ctr">
              <a:spcBef>
                <a:spcPts val="0"/>
              </a:spcBef>
              <a:spcAft>
                <a:spcPts val="0"/>
              </a:spcAft>
              <a:buClr>
                <a:srgbClr val="775EF5"/>
              </a:buClr>
              <a:buSzPts val="8000"/>
              <a:buNone/>
              <a:defRPr sz="8000">
                <a:solidFill>
                  <a:srgbClr val="775EF5"/>
                </a:solidFill>
              </a:defRPr>
            </a:lvl3pPr>
            <a:lvl4pPr lvl="3" rtl="0" algn="ctr">
              <a:spcBef>
                <a:spcPts val="0"/>
              </a:spcBef>
              <a:spcAft>
                <a:spcPts val="0"/>
              </a:spcAft>
              <a:buClr>
                <a:srgbClr val="775EF5"/>
              </a:buClr>
              <a:buSzPts val="8000"/>
              <a:buNone/>
              <a:defRPr sz="8000">
                <a:solidFill>
                  <a:srgbClr val="775EF5"/>
                </a:solidFill>
              </a:defRPr>
            </a:lvl4pPr>
            <a:lvl5pPr lvl="4" rtl="0" algn="ctr">
              <a:spcBef>
                <a:spcPts val="0"/>
              </a:spcBef>
              <a:spcAft>
                <a:spcPts val="0"/>
              </a:spcAft>
              <a:buClr>
                <a:srgbClr val="775EF5"/>
              </a:buClr>
              <a:buSzPts val="8000"/>
              <a:buNone/>
              <a:defRPr sz="8000">
                <a:solidFill>
                  <a:srgbClr val="775EF5"/>
                </a:solidFill>
              </a:defRPr>
            </a:lvl5pPr>
            <a:lvl6pPr lvl="5" rtl="0" algn="ctr">
              <a:spcBef>
                <a:spcPts val="0"/>
              </a:spcBef>
              <a:spcAft>
                <a:spcPts val="0"/>
              </a:spcAft>
              <a:buClr>
                <a:srgbClr val="775EF5"/>
              </a:buClr>
              <a:buSzPts val="8000"/>
              <a:buNone/>
              <a:defRPr sz="8000">
                <a:solidFill>
                  <a:srgbClr val="775EF5"/>
                </a:solidFill>
              </a:defRPr>
            </a:lvl6pPr>
            <a:lvl7pPr lvl="6" rtl="0" algn="ctr">
              <a:spcBef>
                <a:spcPts val="0"/>
              </a:spcBef>
              <a:spcAft>
                <a:spcPts val="0"/>
              </a:spcAft>
              <a:buClr>
                <a:srgbClr val="775EF5"/>
              </a:buClr>
              <a:buSzPts val="8000"/>
              <a:buNone/>
              <a:defRPr sz="8000">
                <a:solidFill>
                  <a:srgbClr val="775EF5"/>
                </a:solidFill>
              </a:defRPr>
            </a:lvl7pPr>
            <a:lvl8pPr lvl="7" rtl="0" algn="ctr">
              <a:spcBef>
                <a:spcPts val="0"/>
              </a:spcBef>
              <a:spcAft>
                <a:spcPts val="0"/>
              </a:spcAft>
              <a:buClr>
                <a:srgbClr val="775EF5"/>
              </a:buClr>
              <a:buSzPts val="8000"/>
              <a:buNone/>
              <a:defRPr sz="8000">
                <a:solidFill>
                  <a:srgbClr val="775EF5"/>
                </a:solidFill>
              </a:defRPr>
            </a:lvl8pPr>
            <a:lvl9pPr lvl="8" rtl="0" algn="ctr">
              <a:spcBef>
                <a:spcPts val="0"/>
              </a:spcBef>
              <a:spcAft>
                <a:spcPts val="0"/>
              </a:spcAft>
              <a:buClr>
                <a:srgbClr val="775EF5"/>
              </a:buClr>
              <a:buSzPts val="8000"/>
              <a:buNone/>
              <a:defRPr sz="8000">
                <a:solidFill>
                  <a:srgbClr val="775EF5"/>
                </a:solidFill>
              </a:defRPr>
            </a:lvl9pPr>
          </a:lstStyle>
          <a:p>
            <a:r>
              <a:t>xx%</a:t>
            </a:r>
          </a:p>
        </p:txBody>
      </p:sp>
      <p:sp>
        <p:nvSpPr>
          <p:cNvPr id="449" name="Google Shape;449;p23"/>
          <p:cNvSpPr txBox="1"/>
          <p:nvPr>
            <p:ph idx="5" type="subTitle"/>
          </p:nvPr>
        </p:nvSpPr>
        <p:spPr>
          <a:xfrm>
            <a:off x="6187200" y="3417475"/>
            <a:ext cx="2236800" cy="41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000"/>
              <a:buFont typeface="Squada One"/>
              <a:buNone/>
              <a:defRPr sz="2000">
                <a:solidFill>
                  <a:srgbClr val="FFFFFF"/>
                </a:solidFill>
                <a:latin typeface="Squada One"/>
                <a:ea typeface="Squada One"/>
                <a:cs typeface="Squada One"/>
                <a:sym typeface="Squada One"/>
              </a:defRPr>
            </a:lvl1pPr>
            <a:lvl2pPr lvl="1" rtl="0" algn="ctr">
              <a:spcBef>
                <a:spcPts val="160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450" name="Google Shape;450;p23"/>
          <p:cNvSpPr txBox="1"/>
          <p:nvPr>
            <p:ph idx="6" type="subTitle"/>
          </p:nvPr>
        </p:nvSpPr>
        <p:spPr>
          <a:xfrm>
            <a:off x="6187200" y="3905400"/>
            <a:ext cx="2236800" cy="69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8E8BD8"/>
              </a:buClr>
              <a:buSzPts val="1600"/>
              <a:buNone/>
              <a:defRPr>
                <a:solidFill>
                  <a:srgbClr val="8E8BD8"/>
                </a:solidFill>
              </a:defRPr>
            </a:lvl1pPr>
            <a:lvl2pPr lvl="1" rtl="0" algn="ctr">
              <a:spcBef>
                <a:spcPts val="1600"/>
              </a:spcBef>
              <a:spcAft>
                <a:spcPts val="0"/>
              </a:spcAft>
              <a:buClr>
                <a:srgbClr val="8E8BD8"/>
              </a:buClr>
              <a:buSzPts val="1600"/>
              <a:buNone/>
              <a:defRPr>
                <a:solidFill>
                  <a:srgbClr val="8E8BD8"/>
                </a:solidFill>
              </a:defRPr>
            </a:lvl2pPr>
            <a:lvl3pPr lvl="2" rtl="0" algn="ctr">
              <a:spcBef>
                <a:spcPts val="1600"/>
              </a:spcBef>
              <a:spcAft>
                <a:spcPts val="0"/>
              </a:spcAft>
              <a:buClr>
                <a:srgbClr val="8E8BD8"/>
              </a:buClr>
              <a:buSzPts val="1600"/>
              <a:buNone/>
              <a:defRPr>
                <a:solidFill>
                  <a:srgbClr val="8E8BD8"/>
                </a:solidFill>
              </a:defRPr>
            </a:lvl3pPr>
            <a:lvl4pPr lvl="3" rtl="0" algn="ctr">
              <a:spcBef>
                <a:spcPts val="1600"/>
              </a:spcBef>
              <a:spcAft>
                <a:spcPts val="0"/>
              </a:spcAft>
              <a:buClr>
                <a:srgbClr val="8E8BD8"/>
              </a:buClr>
              <a:buSzPts val="1600"/>
              <a:buNone/>
              <a:defRPr>
                <a:solidFill>
                  <a:srgbClr val="8E8BD8"/>
                </a:solidFill>
              </a:defRPr>
            </a:lvl4pPr>
            <a:lvl5pPr lvl="4" rtl="0" algn="ctr">
              <a:spcBef>
                <a:spcPts val="1600"/>
              </a:spcBef>
              <a:spcAft>
                <a:spcPts val="0"/>
              </a:spcAft>
              <a:buClr>
                <a:srgbClr val="8E8BD8"/>
              </a:buClr>
              <a:buSzPts val="1600"/>
              <a:buNone/>
              <a:defRPr>
                <a:solidFill>
                  <a:srgbClr val="8E8BD8"/>
                </a:solidFill>
              </a:defRPr>
            </a:lvl5pPr>
            <a:lvl6pPr lvl="5" rtl="0" algn="ctr">
              <a:spcBef>
                <a:spcPts val="1600"/>
              </a:spcBef>
              <a:spcAft>
                <a:spcPts val="0"/>
              </a:spcAft>
              <a:buClr>
                <a:srgbClr val="8E8BD8"/>
              </a:buClr>
              <a:buSzPts val="1600"/>
              <a:buNone/>
              <a:defRPr>
                <a:solidFill>
                  <a:srgbClr val="8E8BD8"/>
                </a:solidFill>
              </a:defRPr>
            </a:lvl6pPr>
            <a:lvl7pPr lvl="6" rtl="0" algn="ctr">
              <a:spcBef>
                <a:spcPts val="1600"/>
              </a:spcBef>
              <a:spcAft>
                <a:spcPts val="0"/>
              </a:spcAft>
              <a:buClr>
                <a:srgbClr val="8E8BD8"/>
              </a:buClr>
              <a:buSzPts val="1600"/>
              <a:buNone/>
              <a:defRPr>
                <a:solidFill>
                  <a:srgbClr val="8E8BD8"/>
                </a:solidFill>
              </a:defRPr>
            </a:lvl7pPr>
            <a:lvl8pPr lvl="7" rtl="0" algn="ctr">
              <a:spcBef>
                <a:spcPts val="1600"/>
              </a:spcBef>
              <a:spcAft>
                <a:spcPts val="0"/>
              </a:spcAft>
              <a:buClr>
                <a:srgbClr val="8E8BD8"/>
              </a:buClr>
              <a:buSzPts val="1600"/>
              <a:buNone/>
              <a:defRPr>
                <a:solidFill>
                  <a:srgbClr val="8E8BD8"/>
                </a:solidFill>
              </a:defRPr>
            </a:lvl8pPr>
            <a:lvl9pPr lvl="8" rtl="0" algn="ctr">
              <a:spcBef>
                <a:spcPts val="1600"/>
              </a:spcBef>
              <a:spcAft>
                <a:spcPts val="1600"/>
              </a:spcAft>
              <a:buClr>
                <a:srgbClr val="8E8BD8"/>
              </a:buClr>
              <a:buSzPts val="1600"/>
              <a:buNone/>
              <a:defRPr>
                <a:solidFill>
                  <a:srgbClr val="8E8BD8"/>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451" name="Shape 451"/>
        <p:cNvGrpSpPr/>
        <p:nvPr/>
      </p:nvGrpSpPr>
      <p:grpSpPr>
        <a:xfrm>
          <a:off x="0" y="0"/>
          <a:ext cx="0" cy="0"/>
          <a:chOff x="0" y="0"/>
          <a:chExt cx="0" cy="0"/>
        </a:xfrm>
      </p:grpSpPr>
      <p:sp>
        <p:nvSpPr>
          <p:cNvPr id="452" name="Google Shape;452;p2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53" name="Google Shape;453;p24"/>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454" name="Google Shape;454;p24"/>
          <p:cNvSpPr txBox="1"/>
          <p:nvPr>
            <p:ph idx="1" type="subTitle"/>
          </p:nvPr>
        </p:nvSpPr>
        <p:spPr>
          <a:xfrm>
            <a:off x="738750" y="1522050"/>
            <a:ext cx="7704000" cy="308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455" name="Shape 455"/>
        <p:cNvGrpSpPr/>
        <p:nvPr/>
      </p:nvGrpSpPr>
      <p:grpSpPr>
        <a:xfrm>
          <a:off x="0" y="0"/>
          <a:ext cx="0" cy="0"/>
          <a:chOff x="0" y="0"/>
          <a:chExt cx="0" cy="0"/>
        </a:xfrm>
      </p:grpSpPr>
      <p:sp>
        <p:nvSpPr>
          <p:cNvPr id="456" name="Google Shape;456;p25"/>
          <p:cNvSpPr/>
          <p:nvPr/>
        </p:nvSpPr>
        <p:spPr>
          <a:xfrm flipH="1" rot="-5400000">
            <a:off x="190897" y="742793"/>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457" name="Google Shape;457;p25"/>
          <p:cNvSpPr/>
          <p:nvPr/>
        </p:nvSpPr>
        <p:spPr>
          <a:xfrm rot="-5400000">
            <a:off x="190897" y="3623618"/>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cxnSp>
        <p:nvCxnSpPr>
          <p:cNvPr id="458" name="Google Shape;458;p25"/>
          <p:cNvCxnSpPr/>
          <p:nvPr/>
        </p:nvCxnSpPr>
        <p:spPr>
          <a:xfrm rot="5400000">
            <a:off x="-2220322" y="2573784"/>
            <a:ext cx="5171100" cy="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cxnSp>
        <p:nvCxnSpPr>
          <p:cNvPr id="459" name="Google Shape;459;p25"/>
          <p:cNvCxnSpPr/>
          <p:nvPr/>
        </p:nvCxnSpPr>
        <p:spPr>
          <a:xfrm>
            <a:off x="357653" y="2569505"/>
            <a:ext cx="2698800" cy="24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grpSp>
        <p:nvGrpSpPr>
          <p:cNvPr id="460" name="Google Shape;460;p25"/>
          <p:cNvGrpSpPr/>
          <p:nvPr/>
        </p:nvGrpSpPr>
        <p:grpSpPr>
          <a:xfrm flipH="1">
            <a:off x="95106" y="1912429"/>
            <a:ext cx="3748915" cy="3156397"/>
            <a:chOff x="5279706" y="1837129"/>
            <a:chExt cx="3748915" cy="3156397"/>
          </a:xfrm>
        </p:grpSpPr>
        <p:sp>
          <p:nvSpPr>
            <p:cNvPr id="461" name="Google Shape;461;p25"/>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5"/>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5"/>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5"/>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5"/>
            <p:cNvSpPr/>
            <p:nvPr/>
          </p:nvSpPr>
          <p:spPr>
            <a:xfrm>
              <a:off x="8697054"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5"/>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5"/>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5"/>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5"/>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5"/>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5"/>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5"/>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5"/>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5"/>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5"/>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5"/>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5"/>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5"/>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5"/>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5"/>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5"/>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5"/>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25"/>
          <p:cNvGrpSpPr/>
          <p:nvPr/>
        </p:nvGrpSpPr>
        <p:grpSpPr>
          <a:xfrm flipH="1" rot="10800000">
            <a:off x="5317381" y="81629"/>
            <a:ext cx="3748915" cy="3156397"/>
            <a:chOff x="5279706" y="1837129"/>
            <a:chExt cx="3748915" cy="3156397"/>
          </a:xfrm>
        </p:grpSpPr>
        <p:sp>
          <p:nvSpPr>
            <p:cNvPr id="484" name="Google Shape;484;p25"/>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5"/>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5"/>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5"/>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5"/>
            <p:cNvSpPr/>
            <p:nvPr/>
          </p:nvSpPr>
          <p:spPr>
            <a:xfrm>
              <a:off x="8697054"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5"/>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5"/>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5"/>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5"/>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5"/>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5"/>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5"/>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5"/>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5"/>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5"/>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5"/>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5"/>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5"/>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5"/>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5"/>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5"/>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5"/>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 name="Google Shape;506;p25"/>
          <p:cNvSpPr txBox="1"/>
          <p:nvPr>
            <p:ph type="title"/>
          </p:nvPr>
        </p:nvSpPr>
        <p:spPr>
          <a:xfrm>
            <a:off x="4257300" y="2300800"/>
            <a:ext cx="4166700" cy="658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1pPr>
            <a:lvl2pPr lvl="1" rtl="0" algn="r">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2pPr>
            <a:lvl3pPr lvl="2" rtl="0" algn="r">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3pPr>
            <a:lvl4pPr lvl="3" rtl="0" algn="r">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4pPr>
            <a:lvl5pPr lvl="4" rtl="0" algn="r">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5pPr>
            <a:lvl6pPr lvl="5" rtl="0" algn="r">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6pPr>
            <a:lvl7pPr lvl="6" rtl="0" algn="r">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7pPr>
            <a:lvl8pPr lvl="7" rtl="0" algn="r">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8pPr>
            <a:lvl9pPr lvl="8" rtl="0" algn="r">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9pPr>
          </a:lstStyle>
          <a:p/>
        </p:txBody>
      </p:sp>
      <p:sp>
        <p:nvSpPr>
          <p:cNvPr id="507" name="Google Shape;507;p25"/>
          <p:cNvSpPr txBox="1"/>
          <p:nvPr/>
        </p:nvSpPr>
        <p:spPr>
          <a:xfrm>
            <a:off x="4257300" y="3714200"/>
            <a:ext cx="4166700" cy="6927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b="1" lang="en" sz="1000">
                <a:solidFill>
                  <a:srgbClr val="8E8BD8"/>
                </a:solidFill>
                <a:latin typeface="Titillium Web"/>
                <a:ea typeface="Titillium Web"/>
                <a:cs typeface="Titillium Web"/>
                <a:sym typeface="Titillium Web"/>
              </a:rPr>
              <a:t>CREDITS:</a:t>
            </a:r>
            <a:r>
              <a:rPr lang="en" sz="1000">
                <a:solidFill>
                  <a:srgbClr val="8E8BD8"/>
                </a:solidFill>
                <a:latin typeface="Titillium Web"/>
                <a:ea typeface="Titillium Web"/>
                <a:cs typeface="Titillium Web"/>
                <a:sym typeface="Titillium Web"/>
              </a:rPr>
              <a:t> This presentation template was created by </a:t>
            </a:r>
            <a:r>
              <a:rPr b="1" lang="en" sz="1000">
                <a:solidFill>
                  <a:srgbClr val="8E8BD8"/>
                </a:solidFill>
                <a:uFill>
                  <a:noFill/>
                </a:uFill>
                <a:latin typeface="Titillium Web"/>
                <a:ea typeface="Titillium Web"/>
                <a:cs typeface="Titillium Web"/>
                <a:sym typeface="Titillium Web"/>
                <a:hlinkClick r:id="rId2">
                  <a:extLst>
                    <a:ext uri="{A12FA001-AC4F-418D-AE19-62706E023703}">
                      <ahyp:hlinkClr val="tx"/>
                    </a:ext>
                  </a:extLst>
                </a:hlinkClick>
              </a:rPr>
              <a:t>Slidesgo</a:t>
            </a:r>
            <a:r>
              <a:rPr lang="en" sz="1000">
                <a:solidFill>
                  <a:srgbClr val="8E8BD8"/>
                </a:solidFill>
                <a:latin typeface="Titillium Web"/>
                <a:ea typeface="Titillium Web"/>
                <a:cs typeface="Titillium Web"/>
                <a:sym typeface="Titillium Web"/>
              </a:rPr>
              <a:t>, including icons by </a:t>
            </a:r>
            <a:r>
              <a:rPr b="1" lang="en" sz="1000">
                <a:solidFill>
                  <a:srgbClr val="8E8BD8"/>
                </a:solidFill>
                <a:uFill>
                  <a:noFill/>
                </a:uFill>
                <a:latin typeface="Titillium Web"/>
                <a:ea typeface="Titillium Web"/>
                <a:cs typeface="Titillium Web"/>
                <a:sym typeface="Titillium Web"/>
                <a:hlinkClick r:id="rId3">
                  <a:extLst>
                    <a:ext uri="{A12FA001-AC4F-418D-AE19-62706E023703}">
                      <ahyp:hlinkClr val="tx"/>
                    </a:ext>
                  </a:extLst>
                </a:hlinkClick>
              </a:rPr>
              <a:t>Flaticon</a:t>
            </a:r>
            <a:r>
              <a:rPr lang="en" sz="1000">
                <a:solidFill>
                  <a:srgbClr val="8E8BD8"/>
                </a:solidFill>
                <a:latin typeface="Titillium Web"/>
                <a:ea typeface="Titillium Web"/>
                <a:cs typeface="Titillium Web"/>
                <a:sym typeface="Titillium Web"/>
              </a:rPr>
              <a:t>, infographics &amp; images by </a:t>
            </a:r>
            <a:r>
              <a:rPr b="1" lang="en" sz="1000">
                <a:solidFill>
                  <a:srgbClr val="8E8BD8"/>
                </a:solidFill>
                <a:uFill>
                  <a:noFill/>
                </a:uFill>
                <a:latin typeface="Titillium Web"/>
                <a:ea typeface="Titillium Web"/>
                <a:cs typeface="Titillium Web"/>
                <a:sym typeface="Titillium Web"/>
                <a:hlinkClick r:id="rId4">
                  <a:extLst>
                    <a:ext uri="{A12FA001-AC4F-418D-AE19-62706E023703}">
                      <ahyp:hlinkClr val="tx"/>
                    </a:ext>
                  </a:extLst>
                </a:hlinkClick>
              </a:rPr>
              <a:t>Freepik</a:t>
            </a:r>
            <a:r>
              <a:rPr lang="en" sz="1000">
                <a:solidFill>
                  <a:srgbClr val="8E8BD8"/>
                </a:solidFill>
                <a:latin typeface="Titillium Web"/>
                <a:ea typeface="Titillium Web"/>
                <a:cs typeface="Titillium Web"/>
                <a:sym typeface="Titillium Web"/>
              </a:rPr>
              <a:t> </a:t>
            </a:r>
            <a:endParaRPr b="1" sz="1000">
              <a:solidFill>
                <a:srgbClr val="8E8BD8"/>
              </a:solidFill>
              <a:latin typeface="Titillium Web"/>
              <a:ea typeface="Titillium Web"/>
              <a:cs typeface="Titillium Web"/>
              <a:sym typeface="Titillium Web"/>
            </a:endParaRPr>
          </a:p>
        </p:txBody>
      </p:sp>
      <p:sp>
        <p:nvSpPr>
          <p:cNvPr id="508" name="Google Shape;508;p25"/>
          <p:cNvSpPr txBox="1"/>
          <p:nvPr>
            <p:ph idx="1" type="subTitle"/>
          </p:nvPr>
        </p:nvSpPr>
        <p:spPr>
          <a:xfrm>
            <a:off x="4260275" y="1591600"/>
            <a:ext cx="4166700" cy="6033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Clr>
                <a:srgbClr val="FFFFFF"/>
              </a:buClr>
              <a:buSzPts val="3000"/>
              <a:buFont typeface="Squada One"/>
              <a:buNone/>
              <a:defRPr sz="3000">
                <a:solidFill>
                  <a:srgbClr val="FFFFFF"/>
                </a:solidFill>
                <a:latin typeface="Squada One"/>
                <a:ea typeface="Squada One"/>
                <a:cs typeface="Squada One"/>
                <a:sym typeface="Squada One"/>
              </a:defRPr>
            </a:lvl1pPr>
            <a:lvl2pPr lvl="1">
              <a:spcBef>
                <a:spcPts val="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sp>
        <p:nvSpPr>
          <p:cNvPr id="509" name="Google Shape;509;p25"/>
          <p:cNvSpPr txBox="1"/>
          <p:nvPr>
            <p:ph idx="2" type="title"/>
          </p:nvPr>
        </p:nvSpPr>
        <p:spPr>
          <a:xfrm>
            <a:off x="3442376" y="540012"/>
            <a:ext cx="4981500" cy="1095600"/>
          </a:xfrm>
          <a:prstGeom prst="rect">
            <a:avLst/>
          </a:prstGeom>
          <a:effectLst>
            <a:outerShdw blurRad="57150" rotWithShape="0" algn="bl">
              <a:srgbClr val="DFDEFF">
                <a:alpha val="50000"/>
              </a:srgbClr>
            </a:outerShdw>
          </a:effectLst>
        </p:spPr>
        <p:txBody>
          <a:bodyPr anchorCtr="0" anchor="ctr" bIns="91425" lIns="91425" spcFirstLastPara="1" rIns="91425" wrap="square" tIns="91425">
            <a:noAutofit/>
          </a:bodyPr>
          <a:lstStyle>
            <a:lvl1pPr lvl="0" rtl="0" algn="r">
              <a:spcBef>
                <a:spcPts val="0"/>
              </a:spcBef>
              <a:spcAft>
                <a:spcPts val="0"/>
              </a:spcAft>
              <a:buClr>
                <a:srgbClr val="775EF5"/>
              </a:buClr>
              <a:buSzPts val="7000"/>
              <a:buNone/>
              <a:defRPr sz="9000">
                <a:solidFill>
                  <a:srgbClr val="775EF5"/>
                </a:solidFill>
              </a:defRPr>
            </a:lvl1pPr>
            <a:lvl2pPr lvl="1" rtl="0" algn="r">
              <a:spcBef>
                <a:spcPts val="0"/>
              </a:spcBef>
              <a:spcAft>
                <a:spcPts val="0"/>
              </a:spcAft>
              <a:buClr>
                <a:srgbClr val="775EF5"/>
              </a:buClr>
              <a:buSzPts val="7000"/>
              <a:buNone/>
              <a:defRPr sz="7000">
                <a:solidFill>
                  <a:srgbClr val="775EF5"/>
                </a:solidFill>
              </a:defRPr>
            </a:lvl2pPr>
            <a:lvl3pPr lvl="2" rtl="0" algn="r">
              <a:spcBef>
                <a:spcPts val="0"/>
              </a:spcBef>
              <a:spcAft>
                <a:spcPts val="0"/>
              </a:spcAft>
              <a:buClr>
                <a:srgbClr val="775EF5"/>
              </a:buClr>
              <a:buSzPts val="7000"/>
              <a:buNone/>
              <a:defRPr sz="7000">
                <a:solidFill>
                  <a:srgbClr val="775EF5"/>
                </a:solidFill>
              </a:defRPr>
            </a:lvl3pPr>
            <a:lvl4pPr lvl="3" rtl="0" algn="r">
              <a:spcBef>
                <a:spcPts val="0"/>
              </a:spcBef>
              <a:spcAft>
                <a:spcPts val="0"/>
              </a:spcAft>
              <a:buClr>
                <a:srgbClr val="775EF5"/>
              </a:buClr>
              <a:buSzPts val="7000"/>
              <a:buNone/>
              <a:defRPr sz="7000">
                <a:solidFill>
                  <a:srgbClr val="775EF5"/>
                </a:solidFill>
              </a:defRPr>
            </a:lvl4pPr>
            <a:lvl5pPr lvl="4" rtl="0" algn="r">
              <a:spcBef>
                <a:spcPts val="0"/>
              </a:spcBef>
              <a:spcAft>
                <a:spcPts val="0"/>
              </a:spcAft>
              <a:buClr>
                <a:srgbClr val="775EF5"/>
              </a:buClr>
              <a:buSzPts val="7000"/>
              <a:buNone/>
              <a:defRPr sz="7000">
                <a:solidFill>
                  <a:srgbClr val="775EF5"/>
                </a:solidFill>
              </a:defRPr>
            </a:lvl5pPr>
            <a:lvl6pPr lvl="5" rtl="0" algn="r">
              <a:spcBef>
                <a:spcPts val="0"/>
              </a:spcBef>
              <a:spcAft>
                <a:spcPts val="0"/>
              </a:spcAft>
              <a:buClr>
                <a:srgbClr val="775EF5"/>
              </a:buClr>
              <a:buSzPts val="7000"/>
              <a:buNone/>
              <a:defRPr sz="7000">
                <a:solidFill>
                  <a:srgbClr val="775EF5"/>
                </a:solidFill>
              </a:defRPr>
            </a:lvl6pPr>
            <a:lvl7pPr lvl="6" rtl="0" algn="r">
              <a:spcBef>
                <a:spcPts val="0"/>
              </a:spcBef>
              <a:spcAft>
                <a:spcPts val="0"/>
              </a:spcAft>
              <a:buClr>
                <a:srgbClr val="775EF5"/>
              </a:buClr>
              <a:buSzPts val="7000"/>
              <a:buNone/>
              <a:defRPr sz="7000">
                <a:solidFill>
                  <a:srgbClr val="775EF5"/>
                </a:solidFill>
              </a:defRPr>
            </a:lvl7pPr>
            <a:lvl8pPr lvl="7" rtl="0" algn="r">
              <a:spcBef>
                <a:spcPts val="0"/>
              </a:spcBef>
              <a:spcAft>
                <a:spcPts val="0"/>
              </a:spcAft>
              <a:buClr>
                <a:srgbClr val="775EF5"/>
              </a:buClr>
              <a:buSzPts val="7000"/>
              <a:buNone/>
              <a:defRPr sz="7000">
                <a:solidFill>
                  <a:srgbClr val="775EF5"/>
                </a:solidFill>
              </a:defRPr>
            </a:lvl8pPr>
            <a:lvl9pPr lvl="8" rtl="0" algn="r">
              <a:spcBef>
                <a:spcPts val="0"/>
              </a:spcBef>
              <a:spcAft>
                <a:spcPts val="0"/>
              </a:spcAft>
              <a:buClr>
                <a:srgbClr val="775EF5"/>
              </a:buClr>
              <a:buSzPts val="7000"/>
              <a:buNone/>
              <a:defRPr sz="7000">
                <a:solidFill>
                  <a:srgbClr val="775EF5"/>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510" name="Shape 510"/>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1">
    <p:bg>
      <p:bgPr>
        <a:gradFill>
          <a:gsLst>
            <a:gs pos="0">
              <a:srgbClr val="403F6E"/>
            </a:gs>
            <a:gs pos="100000">
              <a:srgbClr val="0B0D17"/>
            </a:gs>
          </a:gsLst>
          <a:lin ang="2700006" scaled="0"/>
        </a:gradFill>
      </p:bgPr>
    </p:bg>
    <p:spTree>
      <p:nvGrpSpPr>
        <p:cNvPr id="511" name="Shape 511"/>
        <p:cNvGrpSpPr/>
        <p:nvPr/>
      </p:nvGrpSpPr>
      <p:grpSpPr>
        <a:xfrm>
          <a:off x="0" y="0"/>
          <a:ext cx="0" cy="0"/>
          <a:chOff x="0" y="0"/>
          <a:chExt cx="0" cy="0"/>
        </a:xfrm>
      </p:grpSpPr>
      <p:grpSp>
        <p:nvGrpSpPr>
          <p:cNvPr id="512" name="Google Shape;512;p27"/>
          <p:cNvGrpSpPr/>
          <p:nvPr/>
        </p:nvGrpSpPr>
        <p:grpSpPr>
          <a:xfrm>
            <a:off x="101981" y="1837129"/>
            <a:ext cx="3748915" cy="3156397"/>
            <a:chOff x="101981" y="1837129"/>
            <a:chExt cx="3748915" cy="3156397"/>
          </a:xfrm>
        </p:grpSpPr>
        <p:sp>
          <p:nvSpPr>
            <p:cNvPr id="513" name="Google Shape;513;p27"/>
            <p:cNvSpPr/>
            <p:nvPr/>
          </p:nvSpPr>
          <p:spPr>
            <a:xfrm flipH="1">
              <a:off x="1384516"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flipH="1">
              <a:off x="1211339"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flipH="1">
              <a:off x="895419"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flipH="1">
              <a:off x="706592"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flipH="1">
              <a:off x="333349"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flipH="1">
              <a:off x="895418" y="354260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flipH="1">
              <a:off x="502852"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flipH="1">
              <a:off x="101981"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flipH="1">
              <a:off x="433541"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flipH="1">
              <a:off x="117416"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flipH="1">
              <a:off x="1525616" y="409600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flipH="1">
              <a:off x="2131168"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flipH="1">
              <a:off x="895419" y="409599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flipH="1">
              <a:off x="1026803" y="33583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flipH="1">
              <a:off x="154022"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flipH="1">
              <a:off x="117419"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flipH="1">
              <a:off x="2341919"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flipH="1">
              <a:off x="1719244"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flipH="1">
              <a:off x="3366916"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flipH="1">
              <a:off x="2131166" y="4215788"/>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flipH="1">
              <a:off x="518291"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flipH="1">
              <a:off x="3239147"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flipH="1">
              <a:off x="2149472"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flipH="1">
              <a:off x="2098472" y="39276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flipH="1">
              <a:off x="570347"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flipH="1">
              <a:off x="690247"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flipH="1">
              <a:off x="300647"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flipH="1">
              <a:off x="3818197"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27"/>
          <p:cNvGrpSpPr/>
          <p:nvPr/>
        </p:nvGrpSpPr>
        <p:grpSpPr>
          <a:xfrm rot="10800000">
            <a:off x="5296406" y="93204"/>
            <a:ext cx="3748915" cy="3156397"/>
            <a:chOff x="101981" y="1837129"/>
            <a:chExt cx="3748915" cy="3156397"/>
          </a:xfrm>
        </p:grpSpPr>
        <p:sp>
          <p:nvSpPr>
            <p:cNvPr id="542" name="Google Shape;542;p27"/>
            <p:cNvSpPr/>
            <p:nvPr/>
          </p:nvSpPr>
          <p:spPr>
            <a:xfrm flipH="1">
              <a:off x="1384516"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7"/>
            <p:cNvSpPr/>
            <p:nvPr/>
          </p:nvSpPr>
          <p:spPr>
            <a:xfrm flipH="1">
              <a:off x="1211339"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flipH="1">
              <a:off x="895419"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flipH="1">
              <a:off x="706592"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flipH="1">
              <a:off x="333349"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flipH="1">
              <a:off x="895418" y="354260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flipH="1">
              <a:off x="502852"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flipH="1">
              <a:off x="101981"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flipH="1">
              <a:off x="433541"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flipH="1">
              <a:off x="117416"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flipH="1">
              <a:off x="1525616" y="409600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flipH="1">
              <a:off x="2131168"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flipH="1">
              <a:off x="895419" y="409599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flipH="1">
              <a:off x="1026803" y="33583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7"/>
            <p:cNvSpPr/>
            <p:nvPr/>
          </p:nvSpPr>
          <p:spPr>
            <a:xfrm flipH="1">
              <a:off x="154022"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flipH="1">
              <a:off x="117419"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flipH="1">
              <a:off x="2341919"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flipH="1">
              <a:off x="1719244"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flipH="1">
              <a:off x="3366916"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7"/>
            <p:cNvSpPr/>
            <p:nvPr/>
          </p:nvSpPr>
          <p:spPr>
            <a:xfrm flipH="1">
              <a:off x="2131166" y="4215788"/>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flipH="1">
              <a:off x="518291"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7"/>
            <p:cNvSpPr/>
            <p:nvPr/>
          </p:nvSpPr>
          <p:spPr>
            <a:xfrm flipH="1">
              <a:off x="3239147"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7"/>
            <p:cNvSpPr/>
            <p:nvPr/>
          </p:nvSpPr>
          <p:spPr>
            <a:xfrm flipH="1">
              <a:off x="2149472"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7"/>
            <p:cNvSpPr/>
            <p:nvPr/>
          </p:nvSpPr>
          <p:spPr>
            <a:xfrm flipH="1">
              <a:off x="2098472" y="39276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flipH="1">
              <a:off x="570347"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flipH="1">
              <a:off x="690247"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flipH="1">
              <a:off x="300647"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flipH="1">
              <a:off x="3818197"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extLst>
    <p:ext uri="{DCECCB84-F9BA-43D5-87BE-67443E8EF086}">
      <p15:sldGuideLst>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73" name="Shape 57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3" name="Shape 123"/>
        <p:cNvGrpSpPr/>
        <p:nvPr/>
      </p:nvGrpSpPr>
      <p:grpSpPr>
        <a:xfrm>
          <a:off x="0" y="0"/>
          <a:ext cx="0" cy="0"/>
          <a:chOff x="0" y="0"/>
          <a:chExt cx="0" cy="0"/>
        </a:xfrm>
      </p:grpSpPr>
      <p:sp>
        <p:nvSpPr>
          <p:cNvPr id="124" name="Google Shape;124;p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25" name="Google Shape;125;p4"/>
          <p:cNvSpPr txBox="1"/>
          <p:nvPr>
            <p:ph idx="1" type="body"/>
          </p:nvPr>
        </p:nvSpPr>
        <p:spPr>
          <a:xfrm>
            <a:off x="720000" y="1212950"/>
            <a:ext cx="7704000" cy="3390600"/>
          </a:xfrm>
          <a:prstGeom prst="rect">
            <a:avLst/>
          </a:prstGeom>
        </p:spPr>
        <p:txBody>
          <a:bodyPr anchorCtr="0" anchor="ctr" bIns="91425" lIns="91425" spcFirstLastPara="1" rIns="91425" wrap="square" tIns="91425">
            <a:noAutofit/>
          </a:bodyPr>
          <a:lstStyle>
            <a:lvl1pPr indent="-304800" lvl="0" marL="457200">
              <a:lnSpc>
                <a:spcPct val="100000"/>
              </a:lnSpc>
              <a:spcBef>
                <a:spcPts val="0"/>
              </a:spcBef>
              <a:spcAft>
                <a:spcPts val="0"/>
              </a:spcAft>
              <a:buClr>
                <a:srgbClr val="8E8BD8"/>
              </a:buClr>
              <a:buSzPts val="1200"/>
              <a:buFont typeface="Livvic"/>
              <a:buAutoNum type="arabicPeriod"/>
              <a:defRPr sz="1200">
                <a:solidFill>
                  <a:srgbClr val="8E8BD8"/>
                </a:solidFill>
              </a:defRPr>
            </a:lvl1pPr>
            <a:lvl2pPr indent="-304800" lvl="1" marL="914400">
              <a:lnSpc>
                <a:spcPct val="100000"/>
              </a:lnSpc>
              <a:spcBef>
                <a:spcPts val="0"/>
              </a:spcBef>
              <a:spcAft>
                <a:spcPts val="0"/>
              </a:spcAft>
              <a:buClr>
                <a:srgbClr val="8E8BD8"/>
              </a:buClr>
              <a:buSzPts val="1200"/>
              <a:buFont typeface="Roboto Condensed Light"/>
              <a:buAutoNum type="alphaLcPeriod"/>
              <a:defRPr>
                <a:solidFill>
                  <a:srgbClr val="8E8BD8"/>
                </a:solidFill>
              </a:defRPr>
            </a:lvl2pPr>
            <a:lvl3pPr indent="-304800" lvl="2" marL="1371600">
              <a:lnSpc>
                <a:spcPct val="100000"/>
              </a:lnSpc>
              <a:spcBef>
                <a:spcPts val="0"/>
              </a:spcBef>
              <a:spcAft>
                <a:spcPts val="0"/>
              </a:spcAft>
              <a:buClr>
                <a:srgbClr val="8E8BD8"/>
              </a:buClr>
              <a:buSzPts val="1200"/>
              <a:buFont typeface="Roboto Condensed Light"/>
              <a:buAutoNum type="romanLcPeriod"/>
              <a:defRPr>
                <a:solidFill>
                  <a:srgbClr val="8E8BD8"/>
                </a:solidFill>
              </a:defRPr>
            </a:lvl3pPr>
            <a:lvl4pPr indent="-304800" lvl="3" marL="1828800">
              <a:lnSpc>
                <a:spcPct val="100000"/>
              </a:lnSpc>
              <a:spcBef>
                <a:spcPts val="0"/>
              </a:spcBef>
              <a:spcAft>
                <a:spcPts val="0"/>
              </a:spcAft>
              <a:buClr>
                <a:srgbClr val="8E8BD8"/>
              </a:buClr>
              <a:buSzPts val="1200"/>
              <a:buFont typeface="Roboto Condensed Light"/>
              <a:buAutoNum type="arabicPeriod"/>
              <a:defRPr>
                <a:solidFill>
                  <a:srgbClr val="8E8BD8"/>
                </a:solidFill>
              </a:defRPr>
            </a:lvl4pPr>
            <a:lvl5pPr indent="-304800" lvl="4" marL="2286000">
              <a:lnSpc>
                <a:spcPct val="100000"/>
              </a:lnSpc>
              <a:spcBef>
                <a:spcPts val="0"/>
              </a:spcBef>
              <a:spcAft>
                <a:spcPts val="0"/>
              </a:spcAft>
              <a:buClr>
                <a:srgbClr val="8E8BD8"/>
              </a:buClr>
              <a:buSzPts val="1200"/>
              <a:buFont typeface="Roboto Condensed Light"/>
              <a:buAutoNum type="alphaLcPeriod"/>
              <a:defRPr>
                <a:solidFill>
                  <a:srgbClr val="8E8BD8"/>
                </a:solidFill>
              </a:defRPr>
            </a:lvl5pPr>
            <a:lvl6pPr indent="-304800" lvl="5" marL="2743200">
              <a:lnSpc>
                <a:spcPct val="100000"/>
              </a:lnSpc>
              <a:spcBef>
                <a:spcPts val="0"/>
              </a:spcBef>
              <a:spcAft>
                <a:spcPts val="0"/>
              </a:spcAft>
              <a:buClr>
                <a:srgbClr val="8E8BD8"/>
              </a:buClr>
              <a:buSzPts val="1200"/>
              <a:buFont typeface="Roboto Condensed Light"/>
              <a:buAutoNum type="romanLcPeriod"/>
              <a:defRPr>
                <a:solidFill>
                  <a:srgbClr val="8E8BD8"/>
                </a:solidFill>
              </a:defRPr>
            </a:lvl6pPr>
            <a:lvl7pPr indent="-304800" lvl="6" marL="3200400">
              <a:lnSpc>
                <a:spcPct val="100000"/>
              </a:lnSpc>
              <a:spcBef>
                <a:spcPts val="0"/>
              </a:spcBef>
              <a:spcAft>
                <a:spcPts val="0"/>
              </a:spcAft>
              <a:buClr>
                <a:srgbClr val="8E8BD8"/>
              </a:buClr>
              <a:buSzPts val="1200"/>
              <a:buFont typeface="Roboto Condensed Light"/>
              <a:buAutoNum type="arabicPeriod"/>
              <a:defRPr>
                <a:solidFill>
                  <a:srgbClr val="8E8BD8"/>
                </a:solidFill>
              </a:defRPr>
            </a:lvl7pPr>
            <a:lvl8pPr indent="-304800" lvl="7" marL="3657600">
              <a:lnSpc>
                <a:spcPct val="100000"/>
              </a:lnSpc>
              <a:spcBef>
                <a:spcPts val="0"/>
              </a:spcBef>
              <a:spcAft>
                <a:spcPts val="0"/>
              </a:spcAft>
              <a:buClr>
                <a:srgbClr val="8E8BD8"/>
              </a:buClr>
              <a:buSzPts val="1200"/>
              <a:buFont typeface="Roboto Condensed Light"/>
              <a:buAutoNum type="alphaLcPeriod"/>
              <a:defRPr>
                <a:solidFill>
                  <a:srgbClr val="8E8BD8"/>
                </a:solidFill>
              </a:defRPr>
            </a:lvl8pPr>
            <a:lvl9pPr indent="-304800" lvl="8" marL="4114800">
              <a:lnSpc>
                <a:spcPct val="100000"/>
              </a:lnSpc>
              <a:spcBef>
                <a:spcPts val="0"/>
              </a:spcBef>
              <a:spcAft>
                <a:spcPts val="0"/>
              </a:spcAft>
              <a:buClr>
                <a:srgbClr val="8E8BD8"/>
              </a:buClr>
              <a:buSzPts val="1200"/>
              <a:buFont typeface="Roboto Condensed Light"/>
              <a:buAutoNum type="romanLcPeriod"/>
              <a:defRPr>
                <a:solidFill>
                  <a:srgbClr val="8E8BD8"/>
                </a:solidFill>
              </a:defRPr>
            </a:lvl9pPr>
          </a:lstStyle>
          <a:p/>
        </p:txBody>
      </p:sp>
      <p:grpSp>
        <p:nvGrpSpPr>
          <p:cNvPr id="126" name="Google Shape;126;p4"/>
          <p:cNvGrpSpPr/>
          <p:nvPr/>
        </p:nvGrpSpPr>
        <p:grpSpPr>
          <a:xfrm>
            <a:off x="5279706" y="1837129"/>
            <a:ext cx="3748915" cy="3156397"/>
            <a:chOff x="5279706" y="1837129"/>
            <a:chExt cx="3748915" cy="3156397"/>
          </a:xfrm>
        </p:grpSpPr>
        <p:sp>
          <p:nvSpPr>
            <p:cNvPr id="127" name="Google Shape;127;p4"/>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
            <p:cNvSpPr/>
            <p:nvPr/>
          </p:nvSpPr>
          <p:spPr>
            <a:xfrm>
              <a:off x="8697054"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rgbClr val="403F6E"/>
            </a:gs>
            <a:gs pos="100000">
              <a:srgbClr val="0B0D17"/>
            </a:gs>
          </a:gsLst>
          <a:lin ang="18900044" scaled="0"/>
        </a:gradFill>
      </p:bgPr>
    </p:bg>
    <p:spTree>
      <p:nvGrpSpPr>
        <p:cNvPr id="149" name="Shape 149"/>
        <p:cNvGrpSpPr/>
        <p:nvPr/>
      </p:nvGrpSpPr>
      <p:grpSpPr>
        <a:xfrm>
          <a:off x="0" y="0"/>
          <a:ext cx="0" cy="0"/>
          <a:chOff x="0" y="0"/>
          <a:chExt cx="0" cy="0"/>
        </a:xfrm>
      </p:grpSpPr>
      <p:sp>
        <p:nvSpPr>
          <p:cNvPr id="150" name="Google Shape;150;p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51" name="Google Shape;151;p5"/>
          <p:cNvSpPr txBox="1"/>
          <p:nvPr>
            <p:ph idx="1" type="subTitle"/>
          </p:nvPr>
        </p:nvSpPr>
        <p:spPr>
          <a:xfrm>
            <a:off x="1407125" y="3188875"/>
            <a:ext cx="2404500" cy="41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152" name="Google Shape;152;p5"/>
          <p:cNvSpPr txBox="1"/>
          <p:nvPr>
            <p:ph idx="2" type="subTitle"/>
          </p:nvPr>
        </p:nvSpPr>
        <p:spPr>
          <a:xfrm>
            <a:off x="1407125" y="3753000"/>
            <a:ext cx="2404500" cy="69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153" name="Google Shape;153;p5"/>
          <p:cNvSpPr txBox="1"/>
          <p:nvPr>
            <p:ph idx="3" type="subTitle"/>
          </p:nvPr>
        </p:nvSpPr>
        <p:spPr>
          <a:xfrm>
            <a:off x="5369250" y="3188875"/>
            <a:ext cx="2404500" cy="41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154" name="Google Shape;154;p5"/>
          <p:cNvSpPr txBox="1"/>
          <p:nvPr>
            <p:ph idx="4" type="subTitle"/>
          </p:nvPr>
        </p:nvSpPr>
        <p:spPr>
          <a:xfrm>
            <a:off x="5369250" y="3753000"/>
            <a:ext cx="2404500" cy="69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155" name="Google Shape;155;p5"/>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6" name="Shape 156"/>
        <p:cNvGrpSpPr/>
        <p:nvPr/>
      </p:nvGrpSpPr>
      <p:grpSpPr>
        <a:xfrm>
          <a:off x="0" y="0"/>
          <a:ext cx="0" cy="0"/>
          <a:chOff x="0" y="0"/>
          <a:chExt cx="0" cy="0"/>
        </a:xfrm>
      </p:grpSpPr>
      <p:sp>
        <p:nvSpPr>
          <p:cNvPr id="157" name="Google Shape;157;p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58" name="Google Shape;158;p6"/>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9" name="Shape 159"/>
        <p:cNvGrpSpPr/>
        <p:nvPr/>
      </p:nvGrpSpPr>
      <p:grpSpPr>
        <a:xfrm>
          <a:off x="0" y="0"/>
          <a:ext cx="0" cy="0"/>
          <a:chOff x="0" y="0"/>
          <a:chExt cx="0" cy="0"/>
        </a:xfrm>
      </p:grpSpPr>
      <p:sp>
        <p:nvSpPr>
          <p:cNvPr id="160" name="Google Shape;160;p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1" name="Google Shape;161;p7"/>
          <p:cNvSpPr txBox="1"/>
          <p:nvPr>
            <p:ph idx="1" type="body"/>
          </p:nvPr>
        </p:nvSpPr>
        <p:spPr>
          <a:xfrm>
            <a:off x="720000" y="1518000"/>
            <a:ext cx="4085400" cy="3085500"/>
          </a:xfrm>
          <a:prstGeom prst="rect">
            <a:avLst/>
          </a:prstGeom>
        </p:spPr>
        <p:txBody>
          <a:bodyPr anchorCtr="0" anchor="ctr" bIns="91425" lIns="91425" spcFirstLastPara="1" rIns="91425" wrap="square" tIns="91425">
            <a:noAutofit/>
          </a:bodyPr>
          <a:lstStyle>
            <a:lvl1pPr indent="-342900" lvl="0" marL="457200" rtl="0">
              <a:lnSpc>
                <a:spcPct val="100000"/>
              </a:lnSpc>
              <a:spcBef>
                <a:spcPts val="0"/>
              </a:spcBef>
              <a:spcAft>
                <a:spcPts val="0"/>
              </a:spcAft>
              <a:buClr>
                <a:srgbClr val="8E8BD8"/>
              </a:buClr>
              <a:buSzPts val="1800"/>
              <a:buFont typeface="Oswald"/>
              <a:buChar char="●"/>
              <a:defRPr>
                <a:solidFill>
                  <a:srgbClr val="8E8BD8"/>
                </a:solidFill>
              </a:defRPr>
            </a:lvl1pPr>
            <a:lvl2pPr indent="-317500" lvl="1" marL="914400" rtl="0">
              <a:lnSpc>
                <a:spcPct val="100000"/>
              </a:lnSpc>
              <a:spcBef>
                <a:spcPts val="0"/>
              </a:spcBef>
              <a:spcAft>
                <a:spcPts val="0"/>
              </a:spcAft>
              <a:buClr>
                <a:srgbClr val="8E8BD8"/>
              </a:buClr>
              <a:buSzPts val="1400"/>
              <a:buFont typeface="Oswald"/>
              <a:buChar char="○"/>
              <a:defRPr>
                <a:solidFill>
                  <a:srgbClr val="8E8BD8"/>
                </a:solidFill>
              </a:defRPr>
            </a:lvl2pPr>
            <a:lvl3pPr indent="-317500" lvl="2" marL="1371600" rtl="0">
              <a:lnSpc>
                <a:spcPct val="100000"/>
              </a:lnSpc>
              <a:spcBef>
                <a:spcPts val="1600"/>
              </a:spcBef>
              <a:spcAft>
                <a:spcPts val="0"/>
              </a:spcAft>
              <a:buClr>
                <a:srgbClr val="8E8BD8"/>
              </a:buClr>
              <a:buSzPts val="1400"/>
              <a:buFont typeface="Oswald"/>
              <a:buChar char="■"/>
              <a:defRPr>
                <a:solidFill>
                  <a:srgbClr val="8E8BD8"/>
                </a:solidFill>
              </a:defRPr>
            </a:lvl3pPr>
            <a:lvl4pPr indent="-317500" lvl="3" marL="1828800" rtl="0">
              <a:lnSpc>
                <a:spcPct val="100000"/>
              </a:lnSpc>
              <a:spcBef>
                <a:spcPts val="1600"/>
              </a:spcBef>
              <a:spcAft>
                <a:spcPts val="0"/>
              </a:spcAft>
              <a:buClr>
                <a:srgbClr val="8E8BD8"/>
              </a:buClr>
              <a:buSzPts val="1400"/>
              <a:buFont typeface="Oswald"/>
              <a:buChar char="●"/>
              <a:defRPr>
                <a:solidFill>
                  <a:srgbClr val="8E8BD8"/>
                </a:solidFill>
              </a:defRPr>
            </a:lvl4pPr>
            <a:lvl5pPr indent="-317500" lvl="4" marL="2286000" rtl="0">
              <a:lnSpc>
                <a:spcPct val="100000"/>
              </a:lnSpc>
              <a:spcBef>
                <a:spcPts val="1600"/>
              </a:spcBef>
              <a:spcAft>
                <a:spcPts val="0"/>
              </a:spcAft>
              <a:buClr>
                <a:srgbClr val="8E8BD8"/>
              </a:buClr>
              <a:buSzPts val="1400"/>
              <a:buFont typeface="Oswald"/>
              <a:buChar char="○"/>
              <a:defRPr>
                <a:solidFill>
                  <a:srgbClr val="8E8BD8"/>
                </a:solidFill>
              </a:defRPr>
            </a:lvl5pPr>
            <a:lvl6pPr indent="-317500" lvl="5" marL="2743200" rtl="0">
              <a:lnSpc>
                <a:spcPct val="100000"/>
              </a:lnSpc>
              <a:spcBef>
                <a:spcPts val="1600"/>
              </a:spcBef>
              <a:spcAft>
                <a:spcPts val="0"/>
              </a:spcAft>
              <a:buClr>
                <a:srgbClr val="8E8BD8"/>
              </a:buClr>
              <a:buSzPts val="1400"/>
              <a:buFont typeface="Oswald"/>
              <a:buChar char="■"/>
              <a:defRPr>
                <a:solidFill>
                  <a:srgbClr val="8E8BD8"/>
                </a:solidFill>
              </a:defRPr>
            </a:lvl6pPr>
            <a:lvl7pPr indent="-317500" lvl="6" marL="3200400" rtl="0">
              <a:lnSpc>
                <a:spcPct val="100000"/>
              </a:lnSpc>
              <a:spcBef>
                <a:spcPts val="1600"/>
              </a:spcBef>
              <a:spcAft>
                <a:spcPts val="0"/>
              </a:spcAft>
              <a:buClr>
                <a:srgbClr val="8E8BD8"/>
              </a:buClr>
              <a:buSzPts val="1400"/>
              <a:buFont typeface="Oswald"/>
              <a:buChar char="●"/>
              <a:defRPr>
                <a:solidFill>
                  <a:srgbClr val="8E8BD8"/>
                </a:solidFill>
              </a:defRPr>
            </a:lvl7pPr>
            <a:lvl8pPr indent="-317500" lvl="7" marL="3657600" rtl="0">
              <a:lnSpc>
                <a:spcPct val="100000"/>
              </a:lnSpc>
              <a:spcBef>
                <a:spcPts val="1600"/>
              </a:spcBef>
              <a:spcAft>
                <a:spcPts val="0"/>
              </a:spcAft>
              <a:buClr>
                <a:srgbClr val="8E8BD8"/>
              </a:buClr>
              <a:buSzPts val="1400"/>
              <a:buFont typeface="Oswald"/>
              <a:buChar char="○"/>
              <a:defRPr>
                <a:solidFill>
                  <a:srgbClr val="8E8BD8"/>
                </a:solidFill>
              </a:defRPr>
            </a:lvl8pPr>
            <a:lvl9pPr indent="-317500" lvl="8" marL="4114800" rtl="0">
              <a:lnSpc>
                <a:spcPct val="100000"/>
              </a:lnSpc>
              <a:spcBef>
                <a:spcPts val="1600"/>
              </a:spcBef>
              <a:spcAft>
                <a:spcPts val="1600"/>
              </a:spcAft>
              <a:buClr>
                <a:srgbClr val="8E8BD8"/>
              </a:buClr>
              <a:buSzPts val="1400"/>
              <a:buFont typeface="Oswald"/>
              <a:buChar char="■"/>
              <a:defRPr>
                <a:solidFill>
                  <a:srgbClr val="8E8BD8"/>
                </a:solidFill>
              </a:defRPr>
            </a:lvl9pPr>
          </a:lstStyle>
          <a:p/>
        </p:txBody>
      </p:sp>
      <p:sp>
        <p:nvSpPr>
          <p:cNvPr id="162" name="Google Shape;162;p7"/>
          <p:cNvSpPr/>
          <p:nvPr/>
        </p:nvSpPr>
        <p:spPr>
          <a:xfrm>
            <a:off x="8075" y="1276725"/>
            <a:ext cx="8420425" cy="191600"/>
          </a:xfrm>
          <a:custGeom>
            <a:rect b="b" l="l" r="r" t="t"/>
            <a:pathLst>
              <a:path extrusionOk="0" h="7664" w="336817">
                <a:moveTo>
                  <a:pt x="0" y="7664"/>
                </a:moveTo>
                <a:lnTo>
                  <a:pt x="29121" y="7664"/>
                </a:lnTo>
                <a:lnTo>
                  <a:pt x="29121" y="0"/>
                </a:lnTo>
                <a:lnTo>
                  <a:pt x="336817" y="0"/>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3" name="Shape 163"/>
        <p:cNvGrpSpPr/>
        <p:nvPr/>
      </p:nvGrpSpPr>
      <p:grpSpPr>
        <a:xfrm>
          <a:off x="0" y="0"/>
          <a:ext cx="0" cy="0"/>
          <a:chOff x="0" y="0"/>
          <a:chExt cx="0" cy="0"/>
        </a:xfrm>
      </p:grpSpPr>
      <p:sp>
        <p:nvSpPr>
          <p:cNvPr id="164" name="Google Shape;164;p8"/>
          <p:cNvSpPr txBox="1"/>
          <p:nvPr>
            <p:ph type="title"/>
          </p:nvPr>
        </p:nvSpPr>
        <p:spPr>
          <a:xfrm>
            <a:off x="2712375" y="1250550"/>
            <a:ext cx="3674400" cy="26424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65" name="Google Shape;165;p8"/>
          <p:cNvSpPr/>
          <p:nvPr/>
        </p:nvSpPr>
        <p:spPr>
          <a:xfrm rot="5400000">
            <a:off x="6679769" y="742793"/>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166" name="Google Shape;166;p8"/>
          <p:cNvSpPr/>
          <p:nvPr/>
        </p:nvSpPr>
        <p:spPr>
          <a:xfrm flipH="1" rot="5400000">
            <a:off x="6679769" y="3623618"/>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cxnSp>
        <p:nvCxnSpPr>
          <p:cNvPr id="167" name="Google Shape;167;p8"/>
          <p:cNvCxnSpPr/>
          <p:nvPr/>
        </p:nvCxnSpPr>
        <p:spPr>
          <a:xfrm rot="5400000">
            <a:off x="6210625" y="2573784"/>
            <a:ext cx="5171100" cy="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cxnSp>
        <p:nvCxnSpPr>
          <p:cNvPr id="168" name="Google Shape;168;p8"/>
          <p:cNvCxnSpPr/>
          <p:nvPr/>
        </p:nvCxnSpPr>
        <p:spPr>
          <a:xfrm rot="5400000">
            <a:off x="7896100" y="1662455"/>
            <a:ext cx="600" cy="18147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grpSp>
        <p:nvGrpSpPr>
          <p:cNvPr id="169" name="Google Shape;169;p8"/>
          <p:cNvGrpSpPr/>
          <p:nvPr/>
        </p:nvGrpSpPr>
        <p:grpSpPr>
          <a:xfrm rot="10800000">
            <a:off x="82531" y="67079"/>
            <a:ext cx="3748915" cy="3156397"/>
            <a:chOff x="5279706" y="1837129"/>
            <a:chExt cx="3748915" cy="3156397"/>
          </a:xfrm>
        </p:grpSpPr>
        <p:sp>
          <p:nvSpPr>
            <p:cNvPr id="170" name="Google Shape;170;p8"/>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a:off x="8697054"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8"/>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8"/>
          <p:cNvSpPr/>
          <p:nvPr/>
        </p:nvSpPr>
        <p:spPr>
          <a:xfrm flipH="1" rot="-5400000">
            <a:off x="156369" y="742793"/>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sp>
        <p:nvSpPr>
          <p:cNvPr id="193" name="Google Shape;193;p8"/>
          <p:cNvSpPr/>
          <p:nvPr/>
        </p:nvSpPr>
        <p:spPr>
          <a:xfrm rot="-5400000">
            <a:off x="156369" y="3623618"/>
            <a:ext cx="2290737" cy="773475"/>
          </a:xfrm>
          <a:custGeom>
            <a:rect b="b" l="l" r="r" t="t"/>
            <a:pathLst>
              <a:path extrusionOk="0" h="30939" w="162004">
                <a:moveTo>
                  <a:pt x="0" y="7520"/>
                </a:moveTo>
                <a:lnTo>
                  <a:pt x="30080" y="7520"/>
                </a:lnTo>
                <a:lnTo>
                  <a:pt x="30080" y="0"/>
                </a:lnTo>
                <a:lnTo>
                  <a:pt x="162004" y="0"/>
                </a:lnTo>
                <a:lnTo>
                  <a:pt x="162004" y="30939"/>
                </a:lnTo>
              </a:path>
            </a:pathLst>
          </a:cu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sp>
      <p:cxnSp>
        <p:nvCxnSpPr>
          <p:cNvPr id="194" name="Google Shape;194;p8"/>
          <p:cNvCxnSpPr/>
          <p:nvPr/>
        </p:nvCxnSpPr>
        <p:spPr>
          <a:xfrm rot="5400000">
            <a:off x="-2254850" y="2573784"/>
            <a:ext cx="5171100" cy="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cxnSp>
        <p:nvCxnSpPr>
          <p:cNvPr id="195" name="Google Shape;195;p8"/>
          <p:cNvCxnSpPr/>
          <p:nvPr/>
        </p:nvCxnSpPr>
        <p:spPr>
          <a:xfrm flipH="1" rot="-5400000">
            <a:off x="1230175" y="1662455"/>
            <a:ext cx="600" cy="18147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grpSp>
        <p:nvGrpSpPr>
          <p:cNvPr id="196" name="Google Shape;196;p8"/>
          <p:cNvGrpSpPr/>
          <p:nvPr/>
        </p:nvGrpSpPr>
        <p:grpSpPr>
          <a:xfrm>
            <a:off x="5317381" y="1912429"/>
            <a:ext cx="3748915" cy="3156397"/>
            <a:chOff x="5279706" y="1837129"/>
            <a:chExt cx="3748915" cy="3156397"/>
          </a:xfrm>
        </p:grpSpPr>
        <p:sp>
          <p:nvSpPr>
            <p:cNvPr id="197" name="Google Shape;197;p8"/>
            <p:cNvSpPr/>
            <p:nvPr/>
          </p:nvSpPr>
          <p:spPr>
            <a:xfrm>
              <a:off x="7645888" y="4707457"/>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7849964" y="456885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8165884" y="492422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8354711" y="431599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8697054" y="472381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8527551" y="3195500"/>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8928422" y="4215789"/>
              <a:ext cx="100200" cy="1002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8627762" y="3721257"/>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8943887" y="49242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a:off x="6930135" y="492422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8"/>
            <p:cNvSpPr/>
            <p:nvPr/>
          </p:nvSpPr>
          <p:spPr>
            <a:xfrm>
              <a:off x="8943881" y="28258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8"/>
            <p:cNvSpPr/>
            <p:nvPr/>
          </p:nvSpPr>
          <p:spPr>
            <a:xfrm>
              <a:off x="8943884" y="34585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
            <p:cNvSpPr/>
            <p:nvPr/>
          </p:nvSpPr>
          <p:spPr>
            <a:xfrm>
              <a:off x="6719384" y="4739270"/>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a:off x="7342059" y="4568845"/>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a:off x="5694387" y="4824013"/>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8543012" y="2137932"/>
              <a:ext cx="69300" cy="693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
            <p:cNvSpPr/>
            <p:nvPr/>
          </p:nvSpPr>
          <p:spPr>
            <a:xfrm>
              <a:off x="58587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
            <p:cNvSpPr/>
            <p:nvPr/>
          </p:nvSpPr>
          <p:spPr>
            <a:xfrm>
              <a:off x="6948431" y="474120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
            <p:cNvSpPr/>
            <p:nvPr/>
          </p:nvSpPr>
          <p:spPr>
            <a:xfrm>
              <a:off x="8527556" y="47074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
            <p:cNvSpPr/>
            <p:nvPr/>
          </p:nvSpPr>
          <p:spPr>
            <a:xfrm>
              <a:off x="8407656" y="3060754"/>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8797256" y="18371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5279706" y="4942529"/>
              <a:ext cx="32700" cy="32700"/>
            </a:xfrm>
            <a:prstGeom prst="rect">
              <a:avLst/>
            </a:pr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9" name="Shape 219"/>
        <p:cNvGrpSpPr/>
        <p:nvPr/>
      </p:nvGrpSpPr>
      <p:grpSpPr>
        <a:xfrm>
          <a:off x="0" y="0"/>
          <a:ext cx="0" cy="0"/>
          <a:chOff x="0" y="0"/>
          <a:chExt cx="0" cy="0"/>
        </a:xfrm>
      </p:grpSpPr>
      <p:sp>
        <p:nvSpPr>
          <p:cNvPr id="220" name="Google Shape;220;p9"/>
          <p:cNvSpPr txBox="1"/>
          <p:nvPr>
            <p:ph type="title"/>
          </p:nvPr>
        </p:nvSpPr>
        <p:spPr>
          <a:xfrm>
            <a:off x="720000" y="1412950"/>
            <a:ext cx="3590700" cy="1020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21" name="Google Shape;221;p9"/>
          <p:cNvSpPr txBox="1"/>
          <p:nvPr>
            <p:ph idx="1" type="subTitle"/>
          </p:nvPr>
        </p:nvSpPr>
        <p:spPr>
          <a:xfrm>
            <a:off x="720000" y="2881225"/>
            <a:ext cx="37755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a:solidFill>
                  <a:srgbClr val="8E8BD8"/>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22" name="Google Shape;222;p9"/>
          <p:cNvSpPr/>
          <p:nvPr/>
        </p:nvSpPr>
        <p:spPr>
          <a:xfrm>
            <a:off x="4781100" y="883200"/>
            <a:ext cx="3377100" cy="33771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9"/>
          <p:cNvSpPr/>
          <p:nvPr/>
        </p:nvSpPr>
        <p:spPr>
          <a:xfrm>
            <a:off x="8075" y="2592175"/>
            <a:ext cx="4773025" cy="191600"/>
          </a:xfrm>
          <a:custGeom>
            <a:rect b="b" l="l" r="r" t="t"/>
            <a:pathLst>
              <a:path extrusionOk="0" h="7664" w="190921">
                <a:moveTo>
                  <a:pt x="0" y="7664"/>
                </a:moveTo>
                <a:lnTo>
                  <a:pt x="29121" y="7664"/>
                </a:lnTo>
                <a:lnTo>
                  <a:pt x="29121" y="0"/>
                </a:lnTo>
                <a:lnTo>
                  <a:pt x="190921" y="97"/>
                </a:lnTo>
              </a:path>
            </a:pathLst>
          </a:cu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4" name="Shape 224"/>
        <p:cNvGrpSpPr/>
        <p:nvPr/>
      </p:nvGrpSpPr>
      <p:grpSpPr>
        <a:xfrm>
          <a:off x="0" y="0"/>
          <a:ext cx="0" cy="0"/>
          <a:chOff x="0" y="0"/>
          <a:chExt cx="0" cy="0"/>
        </a:xfrm>
      </p:grpSpPr>
      <p:sp>
        <p:nvSpPr>
          <p:cNvPr id="225" name="Google Shape;225;p10"/>
          <p:cNvSpPr txBox="1"/>
          <p:nvPr>
            <p:ph idx="1" type="body"/>
          </p:nvPr>
        </p:nvSpPr>
        <p:spPr>
          <a:xfrm>
            <a:off x="720000" y="2978100"/>
            <a:ext cx="4513800" cy="16254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600"/>
              <a:buNone/>
              <a:defRPr sz="5000">
                <a:solidFill>
                  <a:srgbClr val="FFFFFF"/>
                </a:solidFill>
                <a:latin typeface="Squada One"/>
                <a:ea typeface="Squada One"/>
                <a:cs typeface="Squada One"/>
                <a:sym typeface="Squada 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403F6E"/>
            </a:gs>
            <a:gs pos="100000">
              <a:srgbClr val="0B0D17"/>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1pPr>
            <a:lvl2pPr lvl="1">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2pPr>
            <a:lvl3pPr lvl="2">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3pPr>
            <a:lvl4pPr lvl="3">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4pPr>
            <a:lvl5pPr lvl="4">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5pPr>
            <a:lvl6pPr lvl="5">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6pPr>
            <a:lvl7pPr lvl="6">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7pPr>
            <a:lvl8pPr lvl="7">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8pPr>
            <a:lvl9pPr lvl="8">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9pPr>
          </a:lstStyle>
          <a:p/>
        </p:txBody>
      </p:sp>
      <p:sp>
        <p:nvSpPr>
          <p:cNvPr id="7" name="Google Shape;7;p1"/>
          <p:cNvSpPr txBox="1"/>
          <p:nvPr>
            <p:ph idx="1" type="body"/>
          </p:nvPr>
        </p:nvSpPr>
        <p:spPr>
          <a:xfrm>
            <a:off x="720000" y="1483350"/>
            <a:ext cx="7704000" cy="3085500"/>
          </a:xfrm>
          <a:prstGeom prst="rect">
            <a:avLst/>
          </a:prstGeom>
          <a:noFill/>
          <a:ln>
            <a:noFill/>
          </a:ln>
        </p:spPr>
        <p:txBody>
          <a:bodyPr anchorCtr="0" anchor="t" bIns="91425" lIns="91425" spcFirstLastPara="1" rIns="91425" wrap="square" tIns="91425">
            <a:noAutofit/>
          </a:bodyPr>
          <a:lstStyle>
            <a:lvl1pPr indent="-330200" lvl="0" marL="457200">
              <a:lnSpc>
                <a:spcPct val="115000"/>
              </a:lnSpc>
              <a:spcBef>
                <a:spcPts val="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1pPr>
            <a:lvl2pPr indent="-330200" lvl="1" marL="9144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2pPr>
            <a:lvl3pPr indent="-330200" lvl="2" marL="13716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3pPr>
            <a:lvl4pPr indent="-330200" lvl="3" marL="18288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4pPr>
            <a:lvl5pPr indent="-330200" lvl="4" marL="22860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5pPr>
            <a:lvl6pPr indent="-330200" lvl="5" marL="2743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6pPr>
            <a:lvl7pPr indent="-330200" lvl="6" marL="32004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7pPr>
            <a:lvl8pPr indent="-330200" lvl="7" marL="36576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8pPr>
            <a:lvl9pPr indent="-330200" lvl="8" marL="4114800">
              <a:lnSpc>
                <a:spcPct val="115000"/>
              </a:lnSpc>
              <a:spcBef>
                <a:spcPts val="1600"/>
              </a:spcBef>
              <a:spcAft>
                <a:spcPts val="1600"/>
              </a:spcAft>
              <a:buClr>
                <a:srgbClr val="8E8BD8"/>
              </a:buClr>
              <a:buSzPts val="1600"/>
              <a:buFont typeface="Titillium Web"/>
              <a:buChar char="■"/>
              <a:defRPr sz="1600">
                <a:solidFill>
                  <a:srgbClr val="8E8BD8"/>
                </a:solidFill>
                <a:latin typeface="Titillium Web"/>
                <a:ea typeface="Titillium Web"/>
                <a:cs typeface="Titillium Web"/>
                <a:sym typeface="Titillium Web"/>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70" name="Shape 570"/>
        <p:cNvGrpSpPr/>
        <p:nvPr/>
      </p:nvGrpSpPr>
      <p:grpSpPr>
        <a:xfrm>
          <a:off x="0" y="0"/>
          <a:ext cx="0" cy="0"/>
          <a:chOff x="0" y="0"/>
          <a:chExt cx="0" cy="0"/>
        </a:xfrm>
      </p:grpSpPr>
      <p:sp>
        <p:nvSpPr>
          <p:cNvPr id="571" name="Google Shape;571;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72" name="Google Shape;572;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3.xml"/><Relationship Id="rId5" Type="http://schemas.openxmlformats.org/officeDocument/2006/relationships/hyperlink" Target="http://bit.ly/33VAFh3" TargetMode="External"/><Relationship Id="rId6" Type="http://schemas.openxmlformats.org/officeDocument/2006/relationships/slide" Target="/ppt/slides/slide32.xml"/><Relationship Id="rId7" Type="http://schemas.openxmlformats.org/officeDocument/2006/relationships/slide" Target="/ppt/slides/slide30.xml"/><Relationship Id="rId8" Type="http://schemas.openxmlformats.org/officeDocument/2006/relationships/slide" Target="/ppt/slides/slide30.xml"/><Relationship Id="rId11" Type="http://schemas.openxmlformats.org/officeDocument/2006/relationships/slide" Target="/ppt/slides/slide34.xml"/><Relationship Id="rId10" Type="http://schemas.openxmlformats.org/officeDocument/2006/relationships/slide" Target="/ppt/slides/slide33.xml"/><Relationship Id="rId13" Type="http://schemas.openxmlformats.org/officeDocument/2006/relationships/slide" Target="/ppt/slides/slide35.xml"/><Relationship Id="rId12" Type="http://schemas.openxmlformats.org/officeDocument/2006/relationships/slide" Target="/ppt/slides/slide35.xml"/><Relationship Id="rId1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4" Type="http://schemas.openxmlformats.org/officeDocument/2006/relationships/slide" Target="/ppt/slides/slide36.xml"/><Relationship Id="rId17" Type="http://schemas.openxmlformats.org/officeDocument/2006/relationships/slide" Target="/ppt/slides/slide37.xml"/><Relationship Id="rId16" Type="http://schemas.openxmlformats.org/officeDocument/2006/relationships/slide" Target="/ppt/slides/slide37.xml"/><Relationship Id="rId18" Type="http://schemas.openxmlformats.org/officeDocument/2006/relationships/slide" Target="/ppt/slides/slide4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hyperlink" Target="https://docs.google.com/spreadsheets/d/1qHUKcvq5D7HOGItECq1g2oXHx4XciFWBbP-lW-fc4Fk/copy" TargetMode="Externa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hyperlink" Target="https://docs.google.com/spreadsheets/d/1U-z_gnhLflA5_XTfuEK2LIIb2OKxZlNE-HILLyRopuQ/copy" TargetMode="Externa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 Id="rId3" Type="http://schemas.openxmlformats.org/officeDocument/2006/relationships/hyperlink" Target="https://www.freepik.com/free-vector/cryptocurrency-exchange-landing-page-template_4688181.htm/?utm_source=slidesgo_template&amp;utm_medium=referral-link&amp;utm_campaign=s%20g_resources&amp;utm_content=freepik" TargetMode="External"/><Relationship Id="rId4" Type="http://schemas.openxmlformats.org/officeDocument/2006/relationships/hyperlink" Target="https://www.freepik.com/free-vector/glowing-cryptocurrency-landing-page-template_4786778.htm/?utm_source=slidesgo_template&amp;utm_medium=referral-link&amp;utm_campaign=s%20g_resources&amp;utm_content=freepik" TargetMode="External"/><Relationship Id="rId5" Type="http://schemas.openxmlformats.org/officeDocument/2006/relationships/hyperlink" Target="https://www.freepik.com/free-vector/cryptocurrency-exchange-landing-page-template_4688186.htm/?utm_source=slidesgo_template&amp;utm_medium=referral-link&amp;utm_campaign=s%20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 Id="rId3" Type="http://schemas.openxmlformats.org/officeDocument/2006/relationships/hyperlink" Target="https://www.flaticon.com/packs/bitcoin-172?word=bitcoin/?utm_source=slidesgo_template&amp;utm_medium=referral-link&amp;utm_campaign=s%20g_resources&amp;utm_content=flaticon" TargetMode="External"/><Relationship Id="rId4" Type="http://schemas.openxmlformats.org/officeDocument/2006/relationships/hyperlink" Target="https://www.flaticon.com/packs/call-center-avatars-30?word=people/?utm_source=slidesgo_template&amp;utm_medium=referral-link&amp;utm_campaign=s%20g_resources&amp;utm_content=flaticon" TargetMode="External"/><Relationship Id="rId5" Type="http://schemas.openxmlformats.org/officeDocument/2006/relationships/hyperlink" Target="https://www.freepik.com/free-photo/close-up-golden-bitcoin_5481292.htm#page=1&amp;query=bitcoin&amp;position=2/?utm_source=slidesgo_template&amp;utm_medium=referral-link&amp;utm_campaign=s%20g_resources&amp;utm_content=freepik" TargetMode="External"/><Relationship Id="rId6" Type="http://schemas.openxmlformats.org/officeDocument/2006/relationships/hyperlink" Target="https://www.freepik.com/free-photo/bitcoin-bill-stack-laptop-defocused_5481190.htm#page=1&amp;query=bitcoin&amp;position=8/?utm_source=slidesgo_template&amp;utm_medium=referral-link&amp;utm_campaign=s%20g_resources&amp;utm_content=freepik" TargetMode="External"/><Relationship Id="rId7" Type="http://schemas.openxmlformats.org/officeDocument/2006/relationships/hyperlink" Target="https://www.freepik.com/free-vector/blue-bitcoin-background_2081554.htm/?utm_source=slidesgo_template&amp;utm_medium=referral-link&amp;utm_campaign=s%20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 Id="rId3" Type="http://schemas.openxmlformats.org/officeDocument/2006/relationships/hyperlink" Target="https://fonts.google.com/specimen/Squada+One" TargetMode="External"/><Relationship Id="rId4" Type="http://schemas.openxmlformats.org/officeDocument/2006/relationships/hyperlink" Target="https://fonts.google.com/specimen/Titillium+Web"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6.gif"/><Relationship Id="rId9" Type="http://schemas.openxmlformats.org/officeDocument/2006/relationships/image" Target="../media/image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4.gif"/><Relationship Id="rId10" Type="http://schemas.openxmlformats.org/officeDocument/2006/relationships/image" Target="../media/image5.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8.gi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 Id="rId3" Type="http://schemas.openxmlformats.org/officeDocument/2006/relationships/hyperlink" Target="https://bit.ly/2ZjL1pd"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3.xml"/><Relationship Id="rId3" Type="http://schemas.openxmlformats.org/officeDocument/2006/relationships/hyperlink" Target="https://chrome.google.com/webstore/detail/flaticon-for-gsuit-gslide/haekgjfnhhdkgfgmldhfokhmfkgmciba"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0.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cxnSp>
        <p:nvCxnSpPr>
          <p:cNvPr id="578" name="Google Shape;578;p30"/>
          <p:cNvCxnSpPr/>
          <p:nvPr/>
        </p:nvCxnSpPr>
        <p:spPr>
          <a:xfrm>
            <a:off x="-1375" y="3325100"/>
            <a:ext cx="9161400" cy="0"/>
          </a:xfrm>
          <a:prstGeom prst="straightConnector1">
            <a:avLst/>
          </a:prstGeom>
          <a:noFill/>
          <a:ln cap="flat" cmpd="sng" w="28575">
            <a:solidFill>
              <a:srgbClr val="5B57DE"/>
            </a:solidFill>
            <a:prstDash val="solid"/>
            <a:round/>
            <a:headEnd len="med" w="med" type="none"/>
            <a:tailEnd len="med" w="med" type="none"/>
          </a:ln>
          <a:effectLst>
            <a:outerShdw blurRad="85725" rotWithShape="0" algn="bl">
              <a:srgbClr val="DFDEFF">
                <a:alpha val="50000"/>
              </a:srgbClr>
            </a:outerShdw>
          </a:effectLst>
        </p:spPr>
      </p:cxnSp>
      <p:sp>
        <p:nvSpPr>
          <p:cNvPr id="579" name="Google Shape;579;p30"/>
          <p:cNvSpPr/>
          <p:nvPr/>
        </p:nvSpPr>
        <p:spPr>
          <a:xfrm>
            <a:off x="4197450" y="3084475"/>
            <a:ext cx="4131600" cy="472500"/>
          </a:xfrm>
          <a:prstGeom prst="rect">
            <a:avLst/>
          </a:prstGeom>
          <a:gradFill>
            <a:gsLst>
              <a:gs pos="0">
                <a:srgbClr val="6F61EC"/>
              </a:gs>
              <a:gs pos="24000">
                <a:srgbClr val="8E8BD8"/>
              </a:gs>
              <a:gs pos="52000">
                <a:srgbClr val="7F76E2"/>
              </a:gs>
              <a:gs pos="78000">
                <a:srgbClr val="8E8BD8"/>
              </a:gs>
              <a:gs pos="100000">
                <a:srgbClr val="6F61EC"/>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0" name="Google Shape;580;p30"/>
          <p:cNvPicPr preferRelativeResize="0"/>
          <p:nvPr/>
        </p:nvPicPr>
        <p:blipFill rotWithShape="1">
          <a:blip r:embed="rId3">
            <a:alphaModFix/>
          </a:blip>
          <a:srcRect b="13837" l="11841" r="6325" t="4328"/>
          <a:stretch/>
        </p:blipFill>
        <p:spPr>
          <a:xfrm>
            <a:off x="-1467350" y="-369750"/>
            <a:ext cx="5399602" cy="5399602"/>
          </a:xfrm>
          <a:prstGeom prst="rect">
            <a:avLst/>
          </a:prstGeom>
          <a:noFill/>
          <a:ln>
            <a:noFill/>
          </a:ln>
        </p:spPr>
      </p:pic>
      <p:sp>
        <p:nvSpPr>
          <p:cNvPr id="581" name="Google Shape;581;p30"/>
          <p:cNvSpPr txBox="1"/>
          <p:nvPr>
            <p:ph type="ctrTitle"/>
          </p:nvPr>
        </p:nvSpPr>
        <p:spPr>
          <a:xfrm>
            <a:off x="4106275" y="1614800"/>
            <a:ext cx="4314000" cy="115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Bitcoin Company Pitch Deck</a:t>
            </a:r>
            <a:endParaRPr/>
          </a:p>
        </p:txBody>
      </p:sp>
      <p:sp>
        <p:nvSpPr>
          <p:cNvPr id="582" name="Google Shape;582;p30"/>
          <p:cNvSpPr txBox="1"/>
          <p:nvPr>
            <p:ph idx="1" type="subTitle"/>
          </p:nvPr>
        </p:nvSpPr>
        <p:spPr>
          <a:xfrm>
            <a:off x="4259613" y="3173025"/>
            <a:ext cx="4069500" cy="2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3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666" name="Google Shape;666;p39"/>
          <p:cNvSpPr txBox="1"/>
          <p:nvPr>
            <p:ph idx="1" type="subTitle"/>
          </p:nvPr>
        </p:nvSpPr>
        <p:spPr>
          <a:xfrm>
            <a:off x="720000" y="3188875"/>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67" name="Google Shape;667;p39"/>
          <p:cNvSpPr txBox="1"/>
          <p:nvPr>
            <p:ph idx="2" type="subTitle"/>
          </p:nvPr>
        </p:nvSpPr>
        <p:spPr>
          <a:xfrm>
            <a:off x="720000" y="3600600"/>
            <a:ext cx="2404500" cy="6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668" name="Google Shape;668;p39"/>
          <p:cNvSpPr txBox="1"/>
          <p:nvPr>
            <p:ph idx="3" type="subTitle"/>
          </p:nvPr>
        </p:nvSpPr>
        <p:spPr>
          <a:xfrm>
            <a:off x="3369750" y="3188875"/>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69" name="Google Shape;669;p39"/>
          <p:cNvSpPr txBox="1"/>
          <p:nvPr>
            <p:ph idx="4" type="subTitle"/>
          </p:nvPr>
        </p:nvSpPr>
        <p:spPr>
          <a:xfrm>
            <a:off x="3369750" y="3600600"/>
            <a:ext cx="2404500" cy="6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but it’s hot</a:t>
            </a:r>
            <a:endParaRPr/>
          </a:p>
        </p:txBody>
      </p:sp>
      <p:sp>
        <p:nvSpPr>
          <p:cNvPr id="670" name="Google Shape;670;p39"/>
          <p:cNvSpPr txBox="1"/>
          <p:nvPr>
            <p:ph idx="5" type="subTitle"/>
          </p:nvPr>
        </p:nvSpPr>
        <p:spPr>
          <a:xfrm>
            <a:off x="6019500" y="3188875"/>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71" name="Google Shape;671;p39"/>
          <p:cNvSpPr txBox="1"/>
          <p:nvPr>
            <p:ph idx="6" type="subTitle"/>
          </p:nvPr>
        </p:nvSpPr>
        <p:spPr>
          <a:xfrm>
            <a:off x="6019500" y="3600600"/>
            <a:ext cx="2404500" cy="6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672" name="Google Shape;672;p39"/>
          <p:cNvSpPr/>
          <p:nvPr/>
        </p:nvSpPr>
        <p:spPr>
          <a:xfrm>
            <a:off x="1543301" y="2175497"/>
            <a:ext cx="757597" cy="595310"/>
          </a:xfrm>
          <a:custGeom>
            <a:rect b="b" l="l" r="r" t="t"/>
            <a:pathLst>
              <a:path extrusionOk="0" h="208515" w="265358">
                <a:moveTo>
                  <a:pt x="202667" y="14596"/>
                </a:moveTo>
                <a:cubicBezTo>
                  <a:pt x="200511" y="14596"/>
                  <a:pt x="198770" y="16337"/>
                  <a:pt x="198770" y="18493"/>
                </a:cubicBezTo>
                <a:cubicBezTo>
                  <a:pt x="198770" y="20649"/>
                  <a:pt x="200511" y="22349"/>
                  <a:pt x="202667" y="22349"/>
                </a:cubicBezTo>
                <a:lnTo>
                  <a:pt x="207145" y="22349"/>
                </a:lnTo>
                <a:cubicBezTo>
                  <a:pt x="209343" y="22349"/>
                  <a:pt x="211042" y="20649"/>
                  <a:pt x="211042" y="18493"/>
                </a:cubicBezTo>
                <a:cubicBezTo>
                  <a:pt x="211042" y="16337"/>
                  <a:pt x="209343" y="14596"/>
                  <a:pt x="207145" y="14596"/>
                </a:cubicBezTo>
                <a:close/>
                <a:moveTo>
                  <a:pt x="222279" y="14596"/>
                </a:moveTo>
                <a:cubicBezTo>
                  <a:pt x="220123" y="14596"/>
                  <a:pt x="218381" y="16337"/>
                  <a:pt x="218381" y="18493"/>
                </a:cubicBezTo>
                <a:cubicBezTo>
                  <a:pt x="218381" y="20649"/>
                  <a:pt x="220123" y="22349"/>
                  <a:pt x="222279" y="22349"/>
                </a:cubicBezTo>
                <a:lnTo>
                  <a:pt x="226798" y="22349"/>
                </a:lnTo>
                <a:cubicBezTo>
                  <a:pt x="228913" y="22349"/>
                  <a:pt x="230654" y="20649"/>
                  <a:pt x="230654" y="18493"/>
                </a:cubicBezTo>
                <a:cubicBezTo>
                  <a:pt x="230654" y="16337"/>
                  <a:pt x="228913" y="14596"/>
                  <a:pt x="226798" y="14596"/>
                </a:cubicBezTo>
                <a:close/>
                <a:moveTo>
                  <a:pt x="241849" y="14596"/>
                </a:moveTo>
                <a:cubicBezTo>
                  <a:pt x="239734" y="14596"/>
                  <a:pt x="237993" y="16337"/>
                  <a:pt x="237993" y="18493"/>
                </a:cubicBezTo>
                <a:cubicBezTo>
                  <a:pt x="237993" y="20649"/>
                  <a:pt x="239734" y="22349"/>
                  <a:pt x="241849" y="22349"/>
                </a:cubicBezTo>
                <a:lnTo>
                  <a:pt x="246368" y="22349"/>
                </a:lnTo>
                <a:cubicBezTo>
                  <a:pt x="248524" y="22349"/>
                  <a:pt x="250266" y="20649"/>
                  <a:pt x="250266" y="18493"/>
                </a:cubicBezTo>
                <a:cubicBezTo>
                  <a:pt x="250266" y="16337"/>
                  <a:pt x="248524" y="14596"/>
                  <a:pt x="246368" y="14596"/>
                </a:cubicBezTo>
                <a:close/>
                <a:moveTo>
                  <a:pt x="67583" y="77701"/>
                </a:moveTo>
                <a:cubicBezTo>
                  <a:pt x="69491" y="77701"/>
                  <a:pt x="71273" y="78447"/>
                  <a:pt x="72517" y="79733"/>
                </a:cubicBezTo>
                <a:cubicBezTo>
                  <a:pt x="73761" y="80977"/>
                  <a:pt x="74549" y="82677"/>
                  <a:pt x="74549" y="84584"/>
                </a:cubicBezTo>
                <a:cubicBezTo>
                  <a:pt x="74549" y="86450"/>
                  <a:pt x="73761" y="88191"/>
                  <a:pt x="72517" y="89435"/>
                </a:cubicBezTo>
                <a:cubicBezTo>
                  <a:pt x="71232" y="90679"/>
                  <a:pt x="69491" y="91467"/>
                  <a:pt x="67583" y="91467"/>
                </a:cubicBezTo>
                <a:lnTo>
                  <a:pt x="49589" y="91467"/>
                </a:lnTo>
                <a:lnTo>
                  <a:pt x="49589" y="77701"/>
                </a:lnTo>
                <a:close/>
                <a:moveTo>
                  <a:pt x="67583" y="99220"/>
                </a:moveTo>
                <a:cubicBezTo>
                  <a:pt x="69491" y="99220"/>
                  <a:pt x="71232" y="100008"/>
                  <a:pt x="72517" y="101252"/>
                </a:cubicBezTo>
                <a:cubicBezTo>
                  <a:pt x="73761" y="102496"/>
                  <a:pt x="74549" y="104237"/>
                  <a:pt x="74549" y="106144"/>
                </a:cubicBezTo>
                <a:cubicBezTo>
                  <a:pt x="74549" y="108010"/>
                  <a:pt x="73761" y="109751"/>
                  <a:pt x="72517" y="110954"/>
                </a:cubicBezTo>
                <a:cubicBezTo>
                  <a:pt x="71232" y="112239"/>
                  <a:pt x="69491" y="112985"/>
                  <a:pt x="67583" y="112985"/>
                </a:cubicBezTo>
                <a:lnTo>
                  <a:pt x="49589" y="112985"/>
                </a:lnTo>
                <a:lnTo>
                  <a:pt x="49589" y="99220"/>
                </a:lnTo>
                <a:close/>
                <a:moveTo>
                  <a:pt x="121629" y="88813"/>
                </a:moveTo>
                <a:cubicBezTo>
                  <a:pt x="120634" y="88813"/>
                  <a:pt x="119639" y="89186"/>
                  <a:pt x="118872" y="89932"/>
                </a:cubicBezTo>
                <a:lnTo>
                  <a:pt x="108963" y="99883"/>
                </a:lnTo>
                <a:cubicBezTo>
                  <a:pt x="108216" y="100588"/>
                  <a:pt x="107802" y="101583"/>
                  <a:pt x="107802" y="102620"/>
                </a:cubicBezTo>
                <a:cubicBezTo>
                  <a:pt x="107802" y="103656"/>
                  <a:pt x="108216" y="104652"/>
                  <a:pt x="108921" y="105398"/>
                </a:cubicBezTo>
                <a:lnTo>
                  <a:pt x="118872" y="115307"/>
                </a:lnTo>
                <a:cubicBezTo>
                  <a:pt x="119639" y="116074"/>
                  <a:pt x="120634" y="116458"/>
                  <a:pt x="121629" y="116458"/>
                </a:cubicBezTo>
                <a:cubicBezTo>
                  <a:pt x="122624" y="116458"/>
                  <a:pt x="123619" y="116074"/>
                  <a:pt x="124387" y="115307"/>
                </a:cubicBezTo>
                <a:cubicBezTo>
                  <a:pt x="125879" y="113815"/>
                  <a:pt x="125879" y="111368"/>
                  <a:pt x="124387" y="109834"/>
                </a:cubicBezTo>
                <a:lnTo>
                  <a:pt x="121070" y="106517"/>
                </a:lnTo>
                <a:lnTo>
                  <a:pt x="153700" y="106517"/>
                </a:lnTo>
                <a:cubicBezTo>
                  <a:pt x="155815" y="106517"/>
                  <a:pt x="157556" y="104776"/>
                  <a:pt x="157556" y="102620"/>
                </a:cubicBezTo>
                <a:cubicBezTo>
                  <a:pt x="157556" y="100464"/>
                  <a:pt x="155815" y="98764"/>
                  <a:pt x="153700" y="98764"/>
                </a:cubicBezTo>
                <a:lnTo>
                  <a:pt x="121070" y="98764"/>
                </a:lnTo>
                <a:lnTo>
                  <a:pt x="124387" y="95447"/>
                </a:lnTo>
                <a:cubicBezTo>
                  <a:pt x="125879" y="93913"/>
                  <a:pt x="125879" y="91425"/>
                  <a:pt x="124387" y="89932"/>
                </a:cubicBezTo>
                <a:cubicBezTo>
                  <a:pt x="123619" y="89186"/>
                  <a:pt x="122624" y="88813"/>
                  <a:pt x="121629" y="88813"/>
                </a:cubicBezTo>
                <a:close/>
                <a:moveTo>
                  <a:pt x="53818" y="62153"/>
                </a:moveTo>
                <a:cubicBezTo>
                  <a:pt x="51662" y="62153"/>
                  <a:pt x="49920" y="63894"/>
                  <a:pt x="49920" y="66050"/>
                </a:cubicBezTo>
                <a:lnTo>
                  <a:pt x="49920" y="69906"/>
                </a:lnTo>
                <a:lnTo>
                  <a:pt x="38809" y="69906"/>
                </a:lnTo>
                <a:cubicBezTo>
                  <a:pt x="36653" y="69906"/>
                  <a:pt x="34911" y="71648"/>
                  <a:pt x="34911" y="73804"/>
                </a:cubicBezTo>
                <a:cubicBezTo>
                  <a:pt x="34911" y="75960"/>
                  <a:pt x="36653" y="77701"/>
                  <a:pt x="38809" y="77701"/>
                </a:cubicBezTo>
                <a:lnTo>
                  <a:pt x="41794" y="77701"/>
                </a:lnTo>
                <a:lnTo>
                  <a:pt x="41794" y="112985"/>
                </a:lnTo>
                <a:lnTo>
                  <a:pt x="38809" y="112985"/>
                </a:lnTo>
                <a:cubicBezTo>
                  <a:pt x="36653" y="112985"/>
                  <a:pt x="34911" y="114727"/>
                  <a:pt x="34911" y="116883"/>
                </a:cubicBezTo>
                <a:cubicBezTo>
                  <a:pt x="34911" y="119039"/>
                  <a:pt x="36653" y="120780"/>
                  <a:pt x="38809" y="120780"/>
                </a:cubicBezTo>
                <a:lnTo>
                  <a:pt x="49920" y="120780"/>
                </a:lnTo>
                <a:lnTo>
                  <a:pt x="49920" y="124678"/>
                </a:lnTo>
                <a:cubicBezTo>
                  <a:pt x="49920" y="126792"/>
                  <a:pt x="51662" y="128534"/>
                  <a:pt x="53818" y="128534"/>
                </a:cubicBezTo>
                <a:cubicBezTo>
                  <a:pt x="55974" y="128534"/>
                  <a:pt x="57715" y="126792"/>
                  <a:pt x="57715" y="124678"/>
                </a:cubicBezTo>
                <a:lnTo>
                  <a:pt x="57715" y="120780"/>
                </a:lnTo>
                <a:lnTo>
                  <a:pt x="63686" y="120780"/>
                </a:lnTo>
                <a:lnTo>
                  <a:pt x="63686" y="124678"/>
                </a:lnTo>
                <a:cubicBezTo>
                  <a:pt x="63686" y="126792"/>
                  <a:pt x="65427" y="128534"/>
                  <a:pt x="67583" y="128534"/>
                </a:cubicBezTo>
                <a:cubicBezTo>
                  <a:pt x="69739" y="128534"/>
                  <a:pt x="71481" y="126792"/>
                  <a:pt x="71481" y="124678"/>
                </a:cubicBezTo>
                <a:lnTo>
                  <a:pt x="71481" y="120241"/>
                </a:lnTo>
                <a:cubicBezTo>
                  <a:pt x="73969" y="119578"/>
                  <a:pt x="76207" y="118251"/>
                  <a:pt x="77949" y="116468"/>
                </a:cubicBezTo>
                <a:cubicBezTo>
                  <a:pt x="80644" y="113815"/>
                  <a:pt x="82302" y="110166"/>
                  <a:pt x="82302" y="106103"/>
                </a:cubicBezTo>
                <a:cubicBezTo>
                  <a:pt x="82302" y="101998"/>
                  <a:pt x="80561" y="98101"/>
                  <a:pt x="77534" y="95323"/>
                </a:cubicBezTo>
                <a:cubicBezTo>
                  <a:pt x="80561" y="92545"/>
                  <a:pt x="82302" y="88689"/>
                  <a:pt x="82302" y="84584"/>
                </a:cubicBezTo>
                <a:cubicBezTo>
                  <a:pt x="82302" y="80562"/>
                  <a:pt x="80644" y="76872"/>
                  <a:pt x="77949" y="74218"/>
                </a:cubicBezTo>
                <a:cubicBezTo>
                  <a:pt x="76207" y="72435"/>
                  <a:pt x="73969" y="71109"/>
                  <a:pt x="71481" y="70445"/>
                </a:cubicBezTo>
                <a:lnTo>
                  <a:pt x="71481" y="66050"/>
                </a:lnTo>
                <a:cubicBezTo>
                  <a:pt x="71481" y="63894"/>
                  <a:pt x="69739" y="62153"/>
                  <a:pt x="67583" y="62153"/>
                </a:cubicBezTo>
                <a:cubicBezTo>
                  <a:pt x="65427" y="62153"/>
                  <a:pt x="63686" y="63894"/>
                  <a:pt x="63686" y="66050"/>
                </a:cubicBezTo>
                <a:lnTo>
                  <a:pt x="63686" y="69906"/>
                </a:lnTo>
                <a:lnTo>
                  <a:pt x="57715" y="69906"/>
                </a:lnTo>
                <a:lnTo>
                  <a:pt x="57715" y="66050"/>
                </a:lnTo>
                <a:cubicBezTo>
                  <a:pt x="57715" y="63894"/>
                  <a:pt x="55974" y="62153"/>
                  <a:pt x="53818" y="62153"/>
                </a:cubicBezTo>
                <a:close/>
                <a:moveTo>
                  <a:pt x="206772" y="62153"/>
                </a:moveTo>
                <a:cubicBezTo>
                  <a:pt x="204616" y="62153"/>
                  <a:pt x="202874" y="63894"/>
                  <a:pt x="202874" y="66050"/>
                </a:cubicBezTo>
                <a:lnTo>
                  <a:pt x="202874" y="69989"/>
                </a:lnTo>
                <a:lnTo>
                  <a:pt x="197609" y="69989"/>
                </a:lnTo>
                <a:cubicBezTo>
                  <a:pt x="194623" y="69989"/>
                  <a:pt x="191928" y="71316"/>
                  <a:pt x="190021" y="73513"/>
                </a:cubicBezTo>
                <a:cubicBezTo>
                  <a:pt x="188197" y="75545"/>
                  <a:pt x="187077" y="78365"/>
                  <a:pt x="187077" y="81391"/>
                </a:cubicBezTo>
                <a:lnTo>
                  <a:pt x="187077" y="88067"/>
                </a:lnTo>
                <a:cubicBezTo>
                  <a:pt x="187077" y="91093"/>
                  <a:pt x="188197" y="93871"/>
                  <a:pt x="190021" y="95944"/>
                </a:cubicBezTo>
                <a:cubicBezTo>
                  <a:pt x="191928" y="98101"/>
                  <a:pt x="194623" y="99469"/>
                  <a:pt x="197609" y="99469"/>
                </a:cubicBezTo>
                <a:lnTo>
                  <a:pt x="215894" y="99469"/>
                </a:lnTo>
                <a:cubicBezTo>
                  <a:pt x="216557" y="99469"/>
                  <a:pt x="217179" y="99800"/>
                  <a:pt x="217676" y="100339"/>
                </a:cubicBezTo>
                <a:cubicBezTo>
                  <a:pt x="218298" y="101044"/>
                  <a:pt x="218672" y="101998"/>
                  <a:pt x="218672" y="103076"/>
                </a:cubicBezTo>
                <a:lnTo>
                  <a:pt x="218672" y="109793"/>
                </a:lnTo>
                <a:cubicBezTo>
                  <a:pt x="218672" y="110871"/>
                  <a:pt x="218298" y="111866"/>
                  <a:pt x="217676" y="112529"/>
                </a:cubicBezTo>
                <a:cubicBezTo>
                  <a:pt x="217179" y="113068"/>
                  <a:pt x="216557" y="113400"/>
                  <a:pt x="215894" y="113400"/>
                </a:cubicBezTo>
                <a:lnTo>
                  <a:pt x="197609" y="113400"/>
                </a:lnTo>
                <a:cubicBezTo>
                  <a:pt x="196945" y="113400"/>
                  <a:pt x="196282" y="113068"/>
                  <a:pt x="195826" y="112529"/>
                </a:cubicBezTo>
                <a:cubicBezTo>
                  <a:pt x="195204" y="111866"/>
                  <a:pt x="194831" y="110871"/>
                  <a:pt x="194831" y="109793"/>
                </a:cubicBezTo>
                <a:cubicBezTo>
                  <a:pt x="194831" y="107637"/>
                  <a:pt x="193089" y="105895"/>
                  <a:pt x="190975" y="105895"/>
                </a:cubicBezTo>
                <a:cubicBezTo>
                  <a:pt x="188819" y="105895"/>
                  <a:pt x="187077" y="107637"/>
                  <a:pt x="187077" y="109793"/>
                </a:cubicBezTo>
                <a:cubicBezTo>
                  <a:pt x="187077" y="112820"/>
                  <a:pt x="188197" y="115598"/>
                  <a:pt x="190021" y="117671"/>
                </a:cubicBezTo>
                <a:cubicBezTo>
                  <a:pt x="191928" y="119827"/>
                  <a:pt x="194623" y="121195"/>
                  <a:pt x="197609" y="121195"/>
                </a:cubicBezTo>
                <a:lnTo>
                  <a:pt x="202874" y="121195"/>
                </a:lnTo>
                <a:lnTo>
                  <a:pt x="202874" y="124678"/>
                </a:lnTo>
                <a:cubicBezTo>
                  <a:pt x="202874" y="126792"/>
                  <a:pt x="204616" y="128534"/>
                  <a:pt x="206772" y="128534"/>
                </a:cubicBezTo>
                <a:cubicBezTo>
                  <a:pt x="208886" y="128534"/>
                  <a:pt x="210628" y="126792"/>
                  <a:pt x="210628" y="124678"/>
                </a:cubicBezTo>
                <a:lnTo>
                  <a:pt x="210628" y="121195"/>
                </a:lnTo>
                <a:lnTo>
                  <a:pt x="215894" y="121195"/>
                </a:lnTo>
                <a:cubicBezTo>
                  <a:pt x="218879" y="121195"/>
                  <a:pt x="221574" y="119827"/>
                  <a:pt x="223481" y="117671"/>
                </a:cubicBezTo>
                <a:cubicBezTo>
                  <a:pt x="225305" y="115598"/>
                  <a:pt x="226425" y="112820"/>
                  <a:pt x="226425" y="109793"/>
                </a:cubicBezTo>
                <a:lnTo>
                  <a:pt x="226425" y="103076"/>
                </a:lnTo>
                <a:cubicBezTo>
                  <a:pt x="226425" y="100091"/>
                  <a:pt x="225305" y="97271"/>
                  <a:pt x="223481" y="95240"/>
                </a:cubicBezTo>
                <a:cubicBezTo>
                  <a:pt x="221574" y="93042"/>
                  <a:pt x="218879" y="91715"/>
                  <a:pt x="215894" y="91715"/>
                </a:cubicBezTo>
                <a:lnTo>
                  <a:pt x="197609" y="91715"/>
                </a:lnTo>
                <a:cubicBezTo>
                  <a:pt x="196945" y="91715"/>
                  <a:pt x="196282" y="91342"/>
                  <a:pt x="195826" y="90803"/>
                </a:cubicBezTo>
                <a:cubicBezTo>
                  <a:pt x="195204" y="90140"/>
                  <a:pt x="194831" y="89145"/>
                  <a:pt x="194831" y="88067"/>
                </a:cubicBezTo>
                <a:lnTo>
                  <a:pt x="194831" y="81391"/>
                </a:lnTo>
                <a:cubicBezTo>
                  <a:pt x="194831" y="80272"/>
                  <a:pt x="195204" y="79318"/>
                  <a:pt x="195826" y="78655"/>
                </a:cubicBezTo>
                <a:cubicBezTo>
                  <a:pt x="196282" y="78074"/>
                  <a:pt x="196945" y="77743"/>
                  <a:pt x="197609" y="77743"/>
                </a:cubicBezTo>
                <a:lnTo>
                  <a:pt x="215894" y="77743"/>
                </a:lnTo>
                <a:cubicBezTo>
                  <a:pt x="216557" y="77743"/>
                  <a:pt x="217179" y="78074"/>
                  <a:pt x="217676" y="78655"/>
                </a:cubicBezTo>
                <a:cubicBezTo>
                  <a:pt x="218298" y="79318"/>
                  <a:pt x="218672" y="80272"/>
                  <a:pt x="218672" y="81391"/>
                </a:cubicBezTo>
                <a:cubicBezTo>
                  <a:pt x="218672" y="83547"/>
                  <a:pt x="220413" y="85289"/>
                  <a:pt x="222527" y="85289"/>
                </a:cubicBezTo>
                <a:cubicBezTo>
                  <a:pt x="224684" y="85289"/>
                  <a:pt x="226425" y="83547"/>
                  <a:pt x="226425" y="81391"/>
                </a:cubicBezTo>
                <a:cubicBezTo>
                  <a:pt x="226425" y="78365"/>
                  <a:pt x="225305" y="75545"/>
                  <a:pt x="223481" y="73513"/>
                </a:cubicBezTo>
                <a:cubicBezTo>
                  <a:pt x="221574" y="71316"/>
                  <a:pt x="218879" y="69989"/>
                  <a:pt x="215894" y="69989"/>
                </a:cubicBezTo>
                <a:lnTo>
                  <a:pt x="210628" y="69989"/>
                </a:lnTo>
                <a:lnTo>
                  <a:pt x="210628" y="66050"/>
                </a:lnTo>
                <a:cubicBezTo>
                  <a:pt x="210628" y="63894"/>
                  <a:pt x="208886" y="62153"/>
                  <a:pt x="206772" y="62153"/>
                </a:cubicBezTo>
                <a:close/>
                <a:moveTo>
                  <a:pt x="39721" y="135417"/>
                </a:moveTo>
                <a:cubicBezTo>
                  <a:pt x="37565" y="135417"/>
                  <a:pt x="35865" y="137158"/>
                  <a:pt x="35865" y="139314"/>
                </a:cubicBezTo>
                <a:cubicBezTo>
                  <a:pt x="35865" y="141429"/>
                  <a:pt x="37565" y="143170"/>
                  <a:pt x="39721" y="143170"/>
                </a:cubicBezTo>
                <a:lnTo>
                  <a:pt x="77493" y="143170"/>
                </a:lnTo>
                <a:cubicBezTo>
                  <a:pt x="79649" y="143170"/>
                  <a:pt x="81390" y="141429"/>
                  <a:pt x="81390" y="139314"/>
                </a:cubicBezTo>
                <a:cubicBezTo>
                  <a:pt x="81390" y="137158"/>
                  <a:pt x="79649" y="135417"/>
                  <a:pt x="77493" y="135417"/>
                </a:cubicBezTo>
                <a:close/>
                <a:moveTo>
                  <a:pt x="187865" y="135417"/>
                </a:moveTo>
                <a:cubicBezTo>
                  <a:pt x="185709" y="135417"/>
                  <a:pt x="183968" y="137158"/>
                  <a:pt x="183968" y="139314"/>
                </a:cubicBezTo>
                <a:cubicBezTo>
                  <a:pt x="183968" y="141429"/>
                  <a:pt x="185709" y="143170"/>
                  <a:pt x="187865" y="143170"/>
                </a:cubicBezTo>
                <a:lnTo>
                  <a:pt x="225637" y="143170"/>
                </a:lnTo>
                <a:cubicBezTo>
                  <a:pt x="227793" y="143170"/>
                  <a:pt x="229493" y="141429"/>
                  <a:pt x="229493" y="139314"/>
                </a:cubicBezTo>
                <a:cubicBezTo>
                  <a:pt x="229493" y="137158"/>
                  <a:pt x="227793" y="135417"/>
                  <a:pt x="225637" y="135417"/>
                </a:cubicBezTo>
                <a:close/>
                <a:moveTo>
                  <a:pt x="143749" y="121496"/>
                </a:moveTo>
                <a:cubicBezTo>
                  <a:pt x="142754" y="121496"/>
                  <a:pt x="141759" y="121879"/>
                  <a:pt x="141013" y="122646"/>
                </a:cubicBezTo>
                <a:cubicBezTo>
                  <a:pt x="139479" y="124139"/>
                  <a:pt x="139479" y="126627"/>
                  <a:pt x="141013" y="128119"/>
                </a:cubicBezTo>
                <a:lnTo>
                  <a:pt x="144288" y="131436"/>
                </a:lnTo>
                <a:lnTo>
                  <a:pt x="111699" y="131436"/>
                </a:lnTo>
                <a:cubicBezTo>
                  <a:pt x="109543" y="131436"/>
                  <a:pt x="107802" y="133178"/>
                  <a:pt x="107802" y="135334"/>
                </a:cubicBezTo>
                <a:cubicBezTo>
                  <a:pt x="107802" y="137490"/>
                  <a:pt x="109543" y="139231"/>
                  <a:pt x="111699" y="139231"/>
                </a:cubicBezTo>
                <a:lnTo>
                  <a:pt x="144288" y="139231"/>
                </a:lnTo>
                <a:lnTo>
                  <a:pt x="141013" y="142548"/>
                </a:lnTo>
                <a:cubicBezTo>
                  <a:pt x="139479" y="144041"/>
                  <a:pt x="139479" y="146528"/>
                  <a:pt x="141013" y="148021"/>
                </a:cubicBezTo>
                <a:cubicBezTo>
                  <a:pt x="141759" y="148788"/>
                  <a:pt x="142754" y="149172"/>
                  <a:pt x="143749" y="149172"/>
                </a:cubicBezTo>
                <a:cubicBezTo>
                  <a:pt x="144744" y="149172"/>
                  <a:pt x="145740" y="148788"/>
                  <a:pt x="146486" y="148021"/>
                </a:cubicBezTo>
                <a:lnTo>
                  <a:pt x="156437" y="138070"/>
                </a:lnTo>
                <a:cubicBezTo>
                  <a:pt x="157142" y="137365"/>
                  <a:pt x="157556" y="136370"/>
                  <a:pt x="157556" y="135334"/>
                </a:cubicBezTo>
                <a:cubicBezTo>
                  <a:pt x="157556" y="134297"/>
                  <a:pt x="157142" y="133302"/>
                  <a:pt x="156395" y="132556"/>
                </a:cubicBezTo>
                <a:lnTo>
                  <a:pt x="146486" y="122646"/>
                </a:lnTo>
                <a:cubicBezTo>
                  <a:pt x="145740" y="121879"/>
                  <a:pt x="144744" y="121496"/>
                  <a:pt x="143749" y="121496"/>
                </a:cubicBezTo>
                <a:close/>
                <a:moveTo>
                  <a:pt x="39721" y="150177"/>
                </a:moveTo>
                <a:cubicBezTo>
                  <a:pt x="37565" y="150177"/>
                  <a:pt x="35865" y="151918"/>
                  <a:pt x="35865" y="154074"/>
                </a:cubicBezTo>
                <a:cubicBezTo>
                  <a:pt x="35865" y="156231"/>
                  <a:pt x="37565" y="157972"/>
                  <a:pt x="39721" y="157972"/>
                </a:cubicBezTo>
                <a:lnTo>
                  <a:pt x="77493" y="157972"/>
                </a:lnTo>
                <a:cubicBezTo>
                  <a:pt x="79649" y="157972"/>
                  <a:pt x="81390" y="156231"/>
                  <a:pt x="81390" y="154074"/>
                </a:cubicBezTo>
                <a:cubicBezTo>
                  <a:pt x="81390" y="151918"/>
                  <a:pt x="79649" y="150177"/>
                  <a:pt x="77493" y="150177"/>
                </a:cubicBezTo>
                <a:close/>
                <a:moveTo>
                  <a:pt x="187865" y="150177"/>
                </a:moveTo>
                <a:cubicBezTo>
                  <a:pt x="185709" y="150177"/>
                  <a:pt x="183968" y="151918"/>
                  <a:pt x="183968" y="154074"/>
                </a:cubicBezTo>
                <a:cubicBezTo>
                  <a:pt x="183968" y="156231"/>
                  <a:pt x="185709" y="157972"/>
                  <a:pt x="187865" y="157972"/>
                </a:cubicBezTo>
                <a:lnTo>
                  <a:pt x="225637" y="157972"/>
                </a:lnTo>
                <a:cubicBezTo>
                  <a:pt x="227793" y="157972"/>
                  <a:pt x="229493" y="156231"/>
                  <a:pt x="229493" y="154074"/>
                </a:cubicBezTo>
                <a:cubicBezTo>
                  <a:pt x="229493" y="151918"/>
                  <a:pt x="227793" y="150177"/>
                  <a:pt x="225637" y="150177"/>
                </a:cubicBezTo>
                <a:close/>
                <a:moveTo>
                  <a:pt x="39721" y="164979"/>
                </a:moveTo>
                <a:cubicBezTo>
                  <a:pt x="37565" y="164979"/>
                  <a:pt x="35865" y="166679"/>
                  <a:pt x="35865" y="168835"/>
                </a:cubicBezTo>
                <a:cubicBezTo>
                  <a:pt x="35865" y="170991"/>
                  <a:pt x="37565" y="172732"/>
                  <a:pt x="39721" y="172732"/>
                </a:cubicBezTo>
                <a:lnTo>
                  <a:pt x="69242" y="172732"/>
                </a:lnTo>
                <a:cubicBezTo>
                  <a:pt x="71398" y="172732"/>
                  <a:pt x="73139" y="170991"/>
                  <a:pt x="73139" y="168835"/>
                </a:cubicBezTo>
                <a:cubicBezTo>
                  <a:pt x="73139" y="166679"/>
                  <a:pt x="71398" y="164979"/>
                  <a:pt x="69242" y="164979"/>
                </a:cubicBezTo>
                <a:close/>
                <a:moveTo>
                  <a:pt x="187865" y="164979"/>
                </a:moveTo>
                <a:cubicBezTo>
                  <a:pt x="185709" y="164979"/>
                  <a:pt x="183968" y="166679"/>
                  <a:pt x="183968" y="168835"/>
                </a:cubicBezTo>
                <a:cubicBezTo>
                  <a:pt x="183968" y="170991"/>
                  <a:pt x="185709" y="172732"/>
                  <a:pt x="187865" y="172732"/>
                </a:cubicBezTo>
                <a:lnTo>
                  <a:pt x="217386" y="172732"/>
                </a:lnTo>
                <a:cubicBezTo>
                  <a:pt x="219542" y="172732"/>
                  <a:pt x="221284" y="170991"/>
                  <a:pt x="221284" y="168835"/>
                </a:cubicBezTo>
                <a:cubicBezTo>
                  <a:pt x="221284" y="166679"/>
                  <a:pt x="219542" y="164979"/>
                  <a:pt x="217386" y="164979"/>
                </a:cubicBezTo>
                <a:close/>
                <a:moveTo>
                  <a:pt x="22058" y="47351"/>
                </a:moveTo>
                <a:cubicBezTo>
                  <a:pt x="19902" y="47351"/>
                  <a:pt x="18160" y="49092"/>
                  <a:pt x="18160" y="51248"/>
                </a:cubicBezTo>
                <a:lnTo>
                  <a:pt x="18160" y="186705"/>
                </a:lnTo>
                <a:cubicBezTo>
                  <a:pt x="18160" y="188861"/>
                  <a:pt x="19902" y="190603"/>
                  <a:pt x="22058" y="190603"/>
                </a:cubicBezTo>
                <a:lnTo>
                  <a:pt x="49796" y="190603"/>
                </a:lnTo>
                <a:cubicBezTo>
                  <a:pt x="51952" y="190603"/>
                  <a:pt x="53694" y="188861"/>
                  <a:pt x="53694" y="186705"/>
                </a:cubicBezTo>
                <a:cubicBezTo>
                  <a:pt x="53694" y="184591"/>
                  <a:pt x="51952" y="182808"/>
                  <a:pt x="49796" y="182808"/>
                </a:cubicBezTo>
                <a:lnTo>
                  <a:pt x="25955" y="182808"/>
                </a:lnTo>
                <a:lnTo>
                  <a:pt x="25955" y="55146"/>
                </a:lnTo>
                <a:lnTo>
                  <a:pt x="91258" y="55146"/>
                </a:lnTo>
                <a:lnTo>
                  <a:pt x="91258" y="182808"/>
                </a:lnTo>
                <a:lnTo>
                  <a:pt x="67417" y="182808"/>
                </a:lnTo>
                <a:cubicBezTo>
                  <a:pt x="65261" y="182808"/>
                  <a:pt x="63520" y="184591"/>
                  <a:pt x="63520" y="186705"/>
                </a:cubicBezTo>
                <a:cubicBezTo>
                  <a:pt x="63520" y="188861"/>
                  <a:pt x="65261" y="190603"/>
                  <a:pt x="67417" y="190603"/>
                </a:cubicBezTo>
                <a:lnTo>
                  <a:pt x="95156" y="190603"/>
                </a:lnTo>
                <a:cubicBezTo>
                  <a:pt x="97312" y="190603"/>
                  <a:pt x="99053" y="188861"/>
                  <a:pt x="99053" y="186705"/>
                </a:cubicBezTo>
                <a:lnTo>
                  <a:pt x="99053" y="51248"/>
                </a:lnTo>
                <a:cubicBezTo>
                  <a:pt x="99053" y="49092"/>
                  <a:pt x="97312" y="47351"/>
                  <a:pt x="95156" y="47351"/>
                </a:cubicBezTo>
                <a:close/>
                <a:moveTo>
                  <a:pt x="170202" y="47351"/>
                </a:moveTo>
                <a:cubicBezTo>
                  <a:pt x="168046" y="47351"/>
                  <a:pt x="166305" y="49092"/>
                  <a:pt x="166305" y="51248"/>
                </a:cubicBezTo>
                <a:lnTo>
                  <a:pt x="166305" y="186705"/>
                </a:lnTo>
                <a:cubicBezTo>
                  <a:pt x="166305" y="188861"/>
                  <a:pt x="168046" y="190603"/>
                  <a:pt x="170202" y="190603"/>
                </a:cubicBezTo>
                <a:lnTo>
                  <a:pt x="197940" y="190603"/>
                </a:lnTo>
                <a:cubicBezTo>
                  <a:pt x="200096" y="190603"/>
                  <a:pt x="201838" y="188861"/>
                  <a:pt x="201838" y="186705"/>
                </a:cubicBezTo>
                <a:cubicBezTo>
                  <a:pt x="201838" y="184591"/>
                  <a:pt x="200096" y="182808"/>
                  <a:pt x="197940" y="182808"/>
                </a:cubicBezTo>
                <a:lnTo>
                  <a:pt x="174058" y="182808"/>
                </a:lnTo>
                <a:lnTo>
                  <a:pt x="174058" y="55146"/>
                </a:lnTo>
                <a:lnTo>
                  <a:pt x="239403" y="55146"/>
                </a:lnTo>
                <a:lnTo>
                  <a:pt x="239403" y="182808"/>
                </a:lnTo>
                <a:lnTo>
                  <a:pt x="215562" y="182808"/>
                </a:lnTo>
                <a:cubicBezTo>
                  <a:pt x="213406" y="182808"/>
                  <a:pt x="211664" y="184591"/>
                  <a:pt x="211664" y="186705"/>
                </a:cubicBezTo>
                <a:cubicBezTo>
                  <a:pt x="211664" y="188861"/>
                  <a:pt x="213406" y="190603"/>
                  <a:pt x="215562" y="190603"/>
                </a:cubicBezTo>
                <a:lnTo>
                  <a:pt x="243300" y="190603"/>
                </a:lnTo>
                <a:cubicBezTo>
                  <a:pt x="245456" y="190603"/>
                  <a:pt x="247197" y="188861"/>
                  <a:pt x="247197" y="186705"/>
                </a:cubicBezTo>
                <a:lnTo>
                  <a:pt x="247197" y="51248"/>
                </a:lnTo>
                <a:cubicBezTo>
                  <a:pt x="247197" y="49092"/>
                  <a:pt x="245456" y="47351"/>
                  <a:pt x="243300" y="47351"/>
                </a:cubicBezTo>
                <a:close/>
                <a:moveTo>
                  <a:pt x="257604" y="7796"/>
                </a:moveTo>
                <a:lnTo>
                  <a:pt x="257604" y="29190"/>
                </a:lnTo>
                <a:lnTo>
                  <a:pt x="141469" y="29190"/>
                </a:lnTo>
                <a:cubicBezTo>
                  <a:pt x="139313" y="29190"/>
                  <a:pt x="137613" y="30932"/>
                  <a:pt x="137613" y="33088"/>
                </a:cubicBezTo>
                <a:cubicBezTo>
                  <a:pt x="137613" y="35244"/>
                  <a:pt x="139313" y="36944"/>
                  <a:pt x="141469" y="36944"/>
                </a:cubicBezTo>
                <a:lnTo>
                  <a:pt x="257604" y="36944"/>
                </a:lnTo>
                <a:lnTo>
                  <a:pt x="257604" y="200761"/>
                </a:lnTo>
                <a:lnTo>
                  <a:pt x="7753" y="200761"/>
                </a:lnTo>
                <a:lnTo>
                  <a:pt x="7753" y="36944"/>
                </a:lnTo>
                <a:lnTo>
                  <a:pt x="123889" y="36944"/>
                </a:lnTo>
                <a:cubicBezTo>
                  <a:pt x="126045" y="36944"/>
                  <a:pt x="127786" y="35244"/>
                  <a:pt x="127786" y="33088"/>
                </a:cubicBezTo>
                <a:cubicBezTo>
                  <a:pt x="127786" y="30932"/>
                  <a:pt x="126045" y="29190"/>
                  <a:pt x="123889" y="29190"/>
                </a:cubicBezTo>
                <a:lnTo>
                  <a:pt x="7753" y="29190"/>
                </a:lnTo>
                <a:lnTo>
                  <a:pt x="7753" y="7796"/>
                </a:lnTo>
                <a:close/>
                <a:moveTo>
                  <a:pt x="3897" y="1"/>
                </a:moveTo>
                <a:cubicBezTo>
                  <a:pt x="1741" y="1"/>
                  <a:pt x="0" y="1742"/>
                  <a:pt x="0" y="3898"/>
                </a:cubicBezTo>
                <a:lnTo>
                  <a:pt x="0" y="204617"/>
                </a:lnTo>
                <a:cubicBezTo>
                  <a:pt x="0" y="206773"/>
                  <a:pt x="1741" y="208514"/>
                  <a:pt x="3897" y="208514"/>
                </a:cubicBezTo>
                <a:lnTo>
                  <a:pt x="261460" y="208514"/>
                </a:lnTo>
                <a:cubicBezTo>
                  <a:pt x="263617" y="208514"/>
                  <a:pt x="265358" y="206773"/>
                  <a:pt x="265358" y="204617"/>
                </a:cubicBezTo>
                <a:lnTo>
                  <a:pt x="265358" y="3898"/>
                </a:lnTo>
                <a:cubicBezTo>
                  <a:pt x="265358" y="1742"/>
                  <a:pt x="263617" y="1"/>
                  <a:pt x="261460" y="1"/>
                </a:cubicBezTo>
                <a:close/>
              </a:path>
            </a:pathLst>
          </a:cu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75EF5"/>
              </a:solidFill>
            </a:endParaRPr>
          </a:p>
        </p:txBody>
      </p:sp>
      <p:sp>
        <p:nvSpPr>
          <p:cNvPr id="673" name="Google Shape;673;p39"/>
          <p:cNvSpPr/>
          <p:nvPr/>
        </p:nvSpPr>
        <p:spPr>
          <a:xfrm>
            <a:off x="6914124" y="2086048"/>
            <a:ext cx="615321" cy="684759"/>
          </a:xfrm>
          <a:custGeom>
            <a:rect b="b" l="l" r="r" t="t"/>
            <a:pathLst>
              <a:path extrusionOk="0" h="208768" w="187598">
                <a:moveTo>
                  <a:pt x="114855" y="6100"/>
                </a:moveTo>
                <a:cubicBezTo>
                  <a:pt x="116780" y="6165"/>
                  <a:pt x="118443" y="6785"/>
                  <a:pt x="119813" y="8155"/>
                </a:cubicBezTo>
                <a:cubicBezTo>
                  <a:pt x="121053" y="9395"/>
                  <a:pt x="121836" y="11156"/>
                  <a:pt x="121836" y="13081"/>
                </a:cubicBezTo>
                <a:lnTo>
                  <a:pt x="121836" y="21301"/>
                </a:lnTo>
                <a:lnTo>
                  <a:pt x="107907" y="21301"/>
                </a:lnTo>
                <a:lnTo>
                  <a:pt x="107907" y="13081"/>
                </a:lnTo>
                <a:cubicBezTo>
                  <a:pt x="107907" y="11156"/>
                  <a:pt x="108657" y="9395"/>
                  <a:pt x="109930" y="8155"/>
                </a:cubicBezTo>
                <a:cubicBezTo>
                  <a:pt x="111202" y="6883"/>
                  <a:pt x="112931" y="6100"/>
                  <a:pt x="114855" y="6100"/>
                </a:cubicBezTo>
                <a:close/>
                <a:moveTo>
                  <a:pt x="37775" y="25280"/>
                </a:moveTo>
                <a:cubicBezTo>
                  <a:pt x="36078" y="25280"/>
                  <a:pt x="34708" y="26650"/>
                  <a:pt x="34708" y="28347"/>
                </a:cubicBezTo>
                <a:cubicBezTo>
                  <a:pt x="34708" y="30010"/>
                  <a:pt x="36078" y="31380"/>
                  <a:pt x="37775" y="31380"/>
                </a:cubicBezTo>
                <a:lnTo>
                  <a:pt x="87650" y="31380"/>
                </a:lnTo>
                <a:cubicBezTo>
                  <a:pt x="89347" y="31380"/>
                  <a:pt x="90717" y="30010"/>
                  <a:pt x="90717" y="28347"/>
                </a:cubicBezTo>
                <a:cubicBezTo>
                  <a:pt x="90717" y="26650"/>
                  <a:pt x="89347" y="25280"/>
                  <a:pt x="87650" y="25280"/>
                </a:cubicBezTo>
                <a:close/>
                <a:moveTo>
                  <a:pt x="37775" y="37154"/>
                </a:moveTo>
                <a:cubicBezTo>
                  <a:pt x="36078" y="37154"/>
                  <a:pt x="34708" y="38524"/>
                  <a:pt x="34708" y="40188"/>
                </a:cubicBezTo>
                <a:cubicBezTo>
                  <a:pt x="34708" y="41884"/>
                  <a:pt x="36078" y="43254"/>
                  <a:pt x="37775" y="43254"/>
                </a:cubicBezTo>
                <a:lnTo>
                  <a:pt x="55781" y="43254"/>
                </a:lnTo>
                <a:cubicBezTo>
                  <a:pt x="57477" y="43254"/>
                  <a:pt x="58847" y="41884"/>
                  <a:pt x="58847" y="40188"/>
                </a:cubicBezTo>
                <a:cubicBezTo>
                  <a:pt x="58847" y="38524"/>
                  <a:pt x="57477" y="37154"/>
                  <a:pt x="55781" y="37154"/>
                </a:cubicBezTo>
                <a:close/>
                <a:moveTo>
                  <a:pt x="69644" y="37154"/>
                </a:moveTo>
                <a:cubicBezTo>
                  <a:pt x="67948" y="37154"/>
                  <a:pt x="66578" y="38524"/>
                  <a:pt x="66578" y="40188"/>
                </a:cubicBezTo>
                <a:cubicBezTo>
                  <a:pt x="66578" y="41884"/>
                  <a:pt x="67948" y="43254"/>
                  <a:pt x="69644" y="43254"/>
                </a:cubicBezTo>
                <a:lnTo>
                  <a:pt x="87650" y="43254"/>
                </a:lnTo>
                <a:cubicBezTo>
                  <a:pt x="89347" y="43254"/>
                  <a:pt x="90717" y="41884"/>
                  <a:pt x="90717" y="40188"/>
                </a:cubicBezTo>
                <a:cubicBezTo>
                  <a:pt x="90717" y="38524"/>
                  <a:pt x="89347" y="37154"/>
                  <a:pt x="87650" y="37154"/>
                </a:cubicBezTo>
                <a:close/>
                <a:moveTo>
                  <a:pt x="37775" y="49028"/>
                </a:moveTo>
                <a:cubicBezTo>
                  <a:pt x="36078" y="49028"/>
                  <a:pt x="34708" y="50398"/>
                  <a:pt x="34708" y="52094"/>
                </a:cubicBezTo>
                <a:cubicBezTo>
                  <a:pt x="34708" y="53758"/>
                  <a:pt x="36078" y="55128"/>
                  <a:pt x="37775" y="55128"/>
                </a:cubicBezTo>
                <a:lnTo>
                  <a:pt x="87650" y="55128"/>
                </a:lnTo>
                <a:cubicBezTo>
                  <a:pt x="89347" y="55128"/>
                  <a:pt x="90717" y="53758"/>
                  <a:pt x="90717" y="52094"/>
                </a:cubicBezTo>
                <a:cubicBezTo>
                  <a:pt x="90717" y="50398"/>
                  <a:pt x="89347" y="49028"/>
                  <a:pt x="87650" y="49028"/>
                </a:cubicBezTo>
                <a:close/>
                <a:moveTo>
                  <a:pt x="153184" y="73297"/>
                </a:moveTo>
                <a:cubicBezTo>
                  <a:pt x="155141" y="73297"/>
                  <a:pt x="156935" y="73982"/>
                  <a:pt x="158207" y="75091"/>
                </a:cubicBezTo>
                <a:cubicBezTo>
                  <a:pt x="159349" y="76102"/>
                  <a:pt x="160066" y="77505"/>
                  <a:pt x="160066" y="79005"/>
                </a:cubicBezTo>
                <a:cubicBezTo>
                  <a:pt x="160066" y="80473"/>
                  <a:pt x="159349" y="81876"/>
                  <a:pt x="158207" y="82887"/>
                </a:cubicBezTo>
                <a:cubicBezTo>
                  <a:pt x="156935" y="83996"/>
                  <a:pt x="155141" y="84681"/>
                  <a:pt x="153184" y="84681"/>
                </a:cubicBezTo>
                <a:lnTo>
                  <a:pt x="136123" y="84681"/>
                </a:lnTo>
                <a:lnTo>
                  <a:pt x="136123" y="73297"/>
                </a:lnTo>
                <a:close/>
                <a:moveTo>
                  <a:pt x="153184" y="90814"/>
                </a:moveTo>
                <a:cubicBezTo>
                  <a:pt x="155141" y="90814"/>
                  <a:pt x="156935" y="91499"/>
                  <a:pt x="158207" y="92608"/>
                </a:cubicBezTo>
                <a:cubicBezTo>
                  <a:pt x="159349" y="93652"/>
                  <a:pt x="160066" y="95022"/>
                  <a:pt x="160066" y="96522"/>
                </a:cubicBezTo>
                <a:cubicBezTo>
                  <a:pt x="160066" y="98023"/>
                  <a:pt x="159349" y="99393"/>
                  <a:pt x="158207" y="100404"/>
                </a:cubicBezTo>
                <a:cubicBezTo>
                  <a:pt x="156935" y="101546"/>
                  <a:pt x="155141" y="102231"/>
                  <a:pt x="153184" y="102231"/>
                </a:cubicBezTo>
                <a:lnTo>
                  <a:pt x="136123" y="102231"/>
                </a:lnTo>
                <a:lnTo>
                  <a:pt x="136123" y="90814"/>
                </a:lnTo>
                <a:close/>
                <a:moveTo>
                  <a:pt x="62729" y="61032"/>
                </a:moveTo>
                <a:cubicBezTo>
                  <a:pt x="61033" y="61032"/>
                  <a:pt x="59663" y="62402"/>
                  <a:pt x="59663" y="64098"/>
                </a:cubicBezTo>
                <a:lnTo>
                  <a:pt x="59663" y="67360"/>
                </a:lnTo>
                <a:lnTo>
                  <a:pt x="54378" y="67360"/>
                </a:lnTo>
                <a:cubicBezTo>
                  <a:pt x="51899" y="67360"/>
                  <a:pt x="49583" y="68371"/>
                  <a:pt x="47952" y="70035"/>
                </a:cubicBezTo>
                <a:cubicBezTo>
                  <a:pt x="46288" y="71698"/>
                  <a:pt x="45277" y="73982"/>
                  <a:pt x="45277" y="76494"/>
                </a:cubicBezTo>
                <a:lnTo>
                  <a:pt x="45277" y="81876"/>
                </a:lnTo>
                <a:cubicBezTo>
                  <a:pt x="45277" y="84388"/>
                  <a:pt x="46288" y="86671"/>
                  <a:pt x="47952" y="88335"/>
                </a:cubicBezTo>
                <a:cubicBezTo>
                  <a:pt x="49583" y="89966"/>
                  <a:pt x="51899" y="91009"/>
                  <a:pt x="54378" y="91009"/>
                </a:cubicBezTo>
                <a:lnTo>
                  <a:pt x="71047" y="91009"/>
                </a:lnTo>
                <a:cubicBezTo>
                  <a:pt x="71862" y="91009"/>
                  <a:pt x="72613" y="91336"/>
                  <a:pt x="73167" y="91890"/>
                </a:cubicBezTo>
                <a:cubicBezTo>
                  <a:pt x="73722" y="92445"/>
                  <a:pt x="74048" y="93195"/>
                  <a:pt x="74048" y="94010"/>
                </a:cubicBezTo>
                <a:lnTo>
                  <a:pt x="74048" y="99393"/>
                </a:lnTo>
                <a:cubicBezTo>
                  <a:pt x="74048" y="100241"/>
                  <a:pt x="73722" y="100991"/>
                  <a:pt x="73167" y="101546"/>
                </a:cubicBezTo>
                <a:cubicBezTo>
                  <a:pt x="72613" y="102068"/>
                  <a:pt x="71862" y="102426"/>
                  <a:pt x="71047" y="102426"/>
                </a:cubicBezTo>
                <a:lnTo>
                  <a:pt x="54378" y="102426"/>
                </a:lnTo>
                <a:cubicBezTo>
                  <a:pt x="53563" y="102426"/>
                  <a:pt x="52812" y="102068"/>
                  <a:pt x="52258" y="101546"/>
                </a:cubicBezTo>
                <a:cubicBezTo>
                  <a:pt x="51736" y="100991"/>
                  <a:pt x="51377" y="100241"/>
                  <a:pt x="51377" y="99393"/>
                </a:cubicBezTo>
                <a:cubicBezTo>
                  <a:pt x="51377" y="97729"/>
                  <a:pt x="50007" y="96359"/>
                  <a:pt x="48311" y="96359"/>
                </a:cubicBezTo>
                <a:cubicBezTo>
                  <a:pt x="46647" y="96359"/>
                  <a:pt x="45277" y="97729"/>
                  <a:pt x="45277" y="99393"/>
                </a:cubicBezTo>
                <a:cubicBezTo>
                  <a:pt x="45277" y="101904"/>
                  <a:pt x="46288" y="104188"/>
                  <a:pt x="47952" y="105851"/>
                </a:cubicBezTo>
                <a:cubicBezTo>
                  <a:pt x="49583" y="107515"/>
                  <a:pt x="51899" y="108526"/>
                  <a:pt x="54378" y="108526"/>
                </a:cubicBezTo>
                <a:lnTo>
                  <a:pt x="59663" y="108526"/>
                </a:lnTo>
                <a:lnTo>
                  <a:pt x="59663" y="111429"/>
                </a:lnTo>
                <a:cubicBezTo>
                  <a:pt x="59663" y="113093"/>
                  <a:pt x="61033" y="114496"/>
                  <a:pt x="62729" y="114496"/>
                </a:cubicBezTo>
                <a:cubicBezTo>
                  <a:pt x="64425" y="114496"/>
                  <a:pt x="65762" y="113093"/>
                  <a:pt x="65762" y="111429"/>
                </a:cubicBezTo>
                <a:lnTo>
                  <a:pt x="65762" y="108526"/>
                </a:lnTo>
                <a:lnTo>
                  <a:pt x="71047" y="108526"/>
                </a:lnTo>
                <a:cubicBezTo>
                  <a:pt x="73559" y="108526"/>
                  <a:pt x="75842" y="107515"/>
                  <a:pt x="77506" y="105851"/>
                </a:cubicBezTo>
                <a:cubicBezTo>
                  <a:pt x="79137" y="104220"/>
                  <a:pt x="80180" y="101904"/>
                  <a:pt x="80180" y="99393"/>
                </a:cubicBezTo>
                <a:lnTo>
                  <a:pt x="80180" y="94010"/>
                </a:lnTo>
                <a:cubicBezTo>
                  <a:pt x="80180" y="91499"/>
                  <a:pt x="79137" y="89215"/>
                  <a:pt x="77506" y="87584"/>
                </a:cubicBezTo>
                <a:cubicBezTo>
                  <a:pt x="75842" y="85921"/>
                  <a:pt x="73559" y="84877"/>
                  <a:pt x="71047" y="84877"/>
                </a:cubicBezTo>
                <a:lnTo>
                  <a:pt x="54378" y="84877"/>
                </a:lnTo>
                <a:cubicBezTo>
                  <a:pt x="53563" y="84877"/>
                  <a:pt x="52812" y="84551"/>
                  <a:pt x="52258" y="83996"/>
                </a:cubicBezTo>
                <a:cubicBezTo>
                  <a:pt x="51736" y="83442"/>
                  <a:pt x="51377" y="82691"/>
                  <a:pt x="51377" y="81876"/>
                </a:cubicBezTo>
                <a:lnTo>
                  <a:pt x="51377" y="76494"/>
                </a:lnTo>
                <a:cubicBezTo>
                  <a:pt x="51377" y="75678"/>
                  <a:pt x="51736" y="74928"/>
                  <a:pt x="52258" y="74373"/>
                </a:cubicBezTo>
                <a:cubicBezTo>
                  <a:pt x="52812" y="73819"/>
                  <a:pt x="53563" y="73460"/>
                  <a:pt x="54378" y="73460"/>
                </a:cubicBezTo>
                <a:lnTo>
                  <a:pt x="71047" y="73460"/>
                </a:lnTo>
                <a:cubicBezTo>
                  <a:pt x="71862" y="73460"/>
                  <a:pt x="72613" y="73819"/>
                  <a:pt x="73167" y="74373"/>
                </a:cubicBezTo>
                <a:cubicBezTo>
                  <a:pt x="73722" y="74928"/>
                  <a:pt x="74048" y="75678"/>
                  <a:pt x="74048" y="76494"/>
                </a:cubicBezTo>
                <a:cubicBezTo>
                  <a:pt x="74048" y="78157"/>
                  <a:pt x="75418" y="79560"/>
                  <a:pt x="77114" y="79560"/>
                </a:cubicBezTo>
                <a:cubicBezTo>
                  <a:pt x="78810" y="79560"/>
                  <a:pt x="80180" y="78157"/>
                  <a:pt x="80180" y="76494"/>
                </a:cubicBezTo>
                <a:cubicBezTo>
                  <a:pt x="80180" y="73982"/>
                  <a:pt x="79137" y="71698"/>
                  <a:pt x="77506" y="70035"/>
                </a:cubicBezTo>
                <a:cubicBezTo>
                  <a:pt x="75842" y="68371"/>
                  <a:pt x="73559" y="67360"/>
                  <a:pt x="71047" y="67360"/>
                </a:cubicBezTo>
                <a:lnTo>
                  <a:pt x="65762" y="67360"/>
                </a:lnTo>
                <a:lnTo>
                  <a:pt x="65762" y="64098"/>
                </a:lnTo>
                <a:cubicBezTo>
                  <a:pt x="65762" y="62402"/>
                  <a:pt x="64425" y="61032"/>
                  <a:pt x="62729" y="61032"/>
                </a:cubicBezTo>
                <a:close/>
                <a:moveTo>
                  <a:pt x="140527" y="60836"/>
                </a:moveTo>
                <a:cubicBezTo>
                  <a:pt x="138831" y="60836"/>
                  <a:pt x="137461" y="62206"/>
                  <a:pt x="137461" y="63902"/>
                </a:cubicBezTo>
                <a:lnTo>
                  <a:pt x="137461" y="67164"/>
                </a:lnTo>
                <a:lnTo>
                  <a:pt x="126729" y="67164"/>
                </a:lnTo>
                <a:cubicBezTo>
                  <a:pt x="125033" y="67164"/>
                  <a:pt x="123695" y="68534"/>
                  <a:pt x="123695" y="70231"/>
                </a:cubicBezTo>
                <a:cubicBezTo>
                  <a:pt x="123695" y="71927"/>
                  <a:pt x="125033" y="73297"/>
                  <a:pt x="126729" y="73297"/>
                </a:cubicBezTo>
                <a:lnTo>
                  <a:pt x="129991" y="73297"/>
                </a:lnTo>
                <a:lnTo>
                  <a:pt x="129991" y="102231"/>
                </a:lnTo>
                <a:lnTo>
                  <a:pt x="126729" y="102231"/>
                </a:lnTo>
                <a:cubicBezTo>
                  <a:pt x="125033" y="102231"/>
                  <a:pt x="123695" y="103601"/>
                  <a:pt x="123695" y="105297"/>
                </a:cubicBezTo>
                <a:cubicBezTo>
                  <a:pt x="123695" y="106993"/>
                  <a:pt x="125033" y="108331"/>
                  <a:pt x="126729" y="108331"/>
                </a:cubicBezTo>
                <a:lnTo>
                  <a:pt x="137461" y="108331"/>
                </a:lnTo>
                <a:lnTo>
                  <a:pt x="137461" y="111625"/>
                </a:lnTo>
                <a:cubicBezTo>
                  <a:pt x="137461" y="113289"/>
                  <a:pt x="138831" y="114659"/>
                  <a:pt x="140527" y="114659"/>
                </a:cubicBezTo>
                <a:cubicBezTo>
                  <a:pt x="142223" y="114659"/>
                  <a:pt x="143593" y="113289"/>
                  <a:pt x="143593" y="111625"/>
                </a:cubicBezTo>
                <a:lnTo>
                  <a:pt x="143593" y="108331"/>
                </a:lnTo>
                <a:lnTo>
                  <a:pt x="150117" y="108331"/>
                </a:lnTo>
                <a:lnTo>
                  <a:pt x="150117" y="111625"/>
                </a:lnTo>
                <a:cubicBezTo>
                  <a:pt x="150117" y="113289"/>
                  <a:pt x="151487" y="114659"/>
                  <a:pt x="153184" y="114659"/>
                </a:cubicBezTo>
                <a:cubicBezTo>
                  <a:pt x="154880" y="114659"/>
                  <a:pt x="156217" y="113289"/>
                  <a:pt x="156217" y="111625"/>
                </a:cubicBezTo>
                <a:lnTo>
                  <a:pt x="156217" y="108004"/>
                </a:lnTo>
                <a:cubicBezTo>
                  <a:pt x="158533" y="107515"/>
                  <a:pt x="160588" y="106439"/>
                  <a:pt x="162219" y="105003"/>
                </a:cubicBezTo>
                <a:cubicBezTo>
                  <a:pt x="164666" y="102850"/>
                  <a:pt x="166199" y="99849"/>
                  <a:pt x="166199" y="96522"/>
                </a:cubicBezTo>
                <a:cubicBezTo>
                  <a:pt x="166199" y="93064"/>
                  <a:pt x="164568" y="89933"/>
                  <a:pt x="161893" y="87747"/>
                </a:cubicBezTo>
                <a:cubicBezTo>
                  <a:pt x="164568" y="85595"/>
                  <a:pt x="166199" y="82463"/>
                  <a:pt x="166199" y="79005"/>
                </a:cubicBezTo>
                <a:cubicBezTo>
                  <a:pt x="166199" y="75678"/>
                  <a:pt x="164666" y="72644"/>
                  <a:pt x="162219" y="70524"/>
                </a:cubicBezTo>
                <a:cubicBezTo>
                  <a:pt x="160588" y="69056"/>
                  <a:pt x="158533" y="68012"/>
                  <a:pt x="156217" y="67491"/>
                </a:cubicBezTo>
                <a:lnTo>
                  <a:pt x="156217" y="63902"/>
                </a:lnTo>
                <a:cubicBezTo>
                  <a:pt x="156217" y="62206"/>
                  <a:pt x="154880" y="60836"/>
                  <a:pt x="153184" y="60836"/>
                </a:cubicBezTo>
                <a:cubicBezTo>
                  <a:pt x="151487" y="60836"/>
                  <a:pt x="150117" y="62206"/>
                  <a:pt x="150117" y="63902"/>
                </a:cubicBezTo>
                <a:lnTo>
                  <a:pt x="150117" y="67164"/>
                </a:lnTo>
                <a:lnTo>
                  <a:pt x="143593" y="67164"/>
                </a:lnTo>
                <a:lnTo>
                  <a:pt x="143593" y="63902"/>
                </a:lnTo>
                <a:cubicBezTo>
                  <a:pt x="143593" y="62206"/>
                  <a:pt x="142223" y="60836"/>
                  <a:pt x="140527" y="60836"/>
                </a:cubicBezTo>
                <a:close/>
                <a:moveTo>
                  <a:pt x="37775" y="120726"/>
                </a:moveTo>
                <a:cubicBezTo>
                  <a:pt x="36078" y="120726"/>
                  <a:pt x="34708" y="122096"/>
                  <a:pt x="34708" y="123792"/>
                </a:cubicBezTo>
                <a:cubicBezTo>
                  <a:pt x="34708" y="125489"/>
                  <a:pt x="36078" y="126826"/>
                  <a:pt x="37775" y="126826"/>
                </a:cubicBezTo>
                <a:lnTo>
                  <a:pt x="55781" y="126826"/>
                </a:lnTo>
                <a:cubicBezTo>
                  <a:pt x="57477" y="126826"/>
                  <a:pt x="58847" y="125489"/>
                  <a:pt x="58847" y="123792"/>
                </a:cubicBezTo>
                <a:cubicBezTo>
                  <a:pt x="58847" y="122096"/>
                  <a:pt x="57477" y="120726"/>
                  <a:pt x="55781" y="120726"/>
                </a:cubicBezTo>
                <a:close/>
                <a:moveTo>
                  <a:pt x="69644" y="120726"/>
                </a:moveTo>
                <a:cubicBezTo>
                  <a:pt x="67948" y="120726"/>
                  <a:pt x="66578" y="122096"/>
                  <a:pt x="66578" y="123792"/>
                </a:cubicBezTo>
                <a:cubicBezTo>
                  <a:pt x="66578" y="125489"/>
                  <a:pt x="67948" y="126826"/>
                  <a:pt x="69644" y="126826"/>
                </a:cubicBezTo>
                <a:lnTo>
                  <a:pt x="87650" y="126826"/>
                </a:lnTo>
                <a:cubicBezTo>
                  <a:pt x="89347" y="126826"/>
                  <a:pt x="90717" y="125489"/>
                  <a:pt x="90717" y="123792"/>
                </a:cubicBezTo>
                <a:cubicBezTo>
                  <a:pt x="90717" y="122096"/>
                  <a:pt x="89347" y="120726"/>
                  <a:pt x="87650" y="120726"/>
                </a:cubicBezTo>
                <a:close/>
                <a:moveTo>
                  <a:pt x="17550" y="42406"/>
                </a:moveTo>
                <a:lnTo>
                  <a:pt x="17550" y="134590"/>
                </a:lnTo>
                <a:lnTo>
                  <a:pt x="6101" y="134590"/>
                </a:lnTo>
                <a:lnTo>
                  <a:pt x="6101" y="52355"/>
                </a:lnTo>
                <a:cubicBezTo>
                  <a:pt x="6101" y="49615"/>
                  <a:pt x="7243" y="47136"/>
                  <a:pt x="9037" y="45342"/>
                </a:cubicBezTo>
                <a:cubicBezTo>
                  <a:pt x="10863" y="43515"/>
                  <a:pt x="13342" y="42406"/>
                  <a:pt x="16050" y="42406"/>
                </a:cubicBezTo>
                <a:close/>
                <a:moveTo>
                  <a:pt x="103797" y="6100"/>
                </a:moveTo>
                <a:cubicBezTo>
                  <a:pt x="102525" y="8122"/>
                  <a:pt x="101775" y="10504"/>
                  <a:pt x="101775" y="13081"/>
                </a:cubicBezTo>
                <a:lnTo>
                  <a:pt x="101775" y="134590"/>
                </a:lnTo>
                <a:lnTo>
                  <a:pt x="23650" y="134590"/>
                </a:lnTo>
                <a:lnTo>
                  <a:pt x="23650" y="13081"/>
                </a:lnTo>
                <a:cubicBezTo>
                  <a:pt x="23650" y="11189"/>
                  <a:pt x="24401" y="9460"/>
                  <a:pt x="25705" y="8122"/>
                </a:cubicBezTo>
                <a:cubicBezTo>
                  <a:pt x="26978" y="6883"/>
                  <a:pt x="28641" y="6100"/>
                  <a:pt x="30500" y="6100"/>
                </a:cubicBezTo>
                <a:cubicBezTo>
                  <a:pt x="38634" y="6154"/>
                  <a:pt x="46774" y="6172"/>
                  <a:pt x="54918" y="6172"/>
                </a:cubicBezTo>
                <a:cubicBezTo>
                  <a:pt x="71206" y="6172"/>
                  <a:pt x="87509" y="6100"/>
                  <a:pt x="103797" y="6100"/>
                </a:cubicBezTo>
                <a:close/>
                <a:moveTo>
                  <a:pt x="88466" y="145680"/>
                </a:moveTo>
                <a:cubicBezTo>
                  <a:pt x="86770" y="145680"/>
                  <a:pt x="85400" y="147050"/>
                  <a:pt x="85400" y="148747"/>
                </a:cubicBezTo>
                <a:cubicBezTo>
                  <a:pt x="85400" y="150410"/>
                  <a:pt x="86770" y="151780"/>
                  <a:pt x="88466" y="151780"/>
                </a:cubicBezTo>
                <a:lnTo>
                  <a:pt x="99133" y="151780"/>
                </a:lnTo>
                <a:cubicBezTo>
                  <a:pt x="100829" y="151780"/>
                  <a:pt x="102199" y="150410"/>
                  <a:pt x="102199" y="148747"/>
                </a:cubicBezTo>
                <a:cubicBezTo>
                  <a:pt x="102199" y="147050"/>
                  <a:pt x="100829" y="145680"/>
                  <a:pt x="99133" y="145680"/>
                </a:cubicBezTo>
                <a:close/>
                <a:moveTo>
                  <a:pt x="181465" y="140689"/>
                </a:moveTo>
                <a:lnTo>
                  <a:pt x="181465" y="146789"/>
                </a:lnTo>
                <a:cubicBezTo>
                  <a:pt x="181465" y="149529"/>
                  <a:pt x="180356" y="152009"/>
                  <a:pt x="178562" y="153835"/>
                </a:cubicBezTo>
                <a:cubicBezTo>
                  <a:pt x="176735" y="155629"/>
                  <a:pt x="174256" y="156738"/>
                  <a:pt x="171516" y="156738"/>
                </a:cubicBezTo>
                <a:lnTo>
                  <a:pt x="16050" y="156738"/>
                </a:lnTo>
                <a:cubicBezTo>
                  <a:pt x="13342" y="156738"/>
                  <a:pt x="10863" y="155629"/>
                  <a:pt x="9037" y="153835"/>
                </a:cubicBezTo>
                <a:cubicBezTo>
                  <a:pt x="7243" y="152009"/>
                  <a:pt x="6101" y="149529"/>
                  <a:pt x="6101" y="146789"/>
                </a:cubicBezTo>
                <a:lnTo>
                  <a:pt x="6101" y="140689"/>
                </a:lnTo>
                <a:close/>
                <a:moveTo>
                  <a:pt x="111365" y="162871"/>
                </a:moveTo>
                <a:lnTo>
                  <a:pt x="116584" y="187825"/>
                </a:lnTo>
                <a:lnTo>
                  <a:pt x="100731" y="187825"/>
                </a:lnTo>
                <a:cubicBezTo>
                  <a:pt x="99035" y="187825"/>
                  <a:pt x="97665" y="189195"/>
                  <a:pt x="97665" y="190891"/>
                </a:cubicBezTo>
                <a:cubicBezTo>
                  <a:pt x="97665" y="192588"/>
                  <a:pt x="99035" y="193925"/>
                  <a:pt x="100731" y="193925"/>
                </a:cubicBezTo>
                <a:lnTo>
                  <a:pt x="126501" y="193925"/>
                </a:lnTo>
                <a:cubicBezTo>
                  <a:pt x="127675" y="193925"/>
                  <a:pt x="128784" y="194447"/>
                  <a:pt x="129567" y="195230"/>
                </a:cubicBezTo>
                <a:cubicBezTo>
                  <a:pt x="130350" y="196013"/>
                  <a:pt x="130839" y="197089"/>
                  <a:pt x="130839" y="198296"/>
                </a:cubicBezTo>
                <a:cubicBezTo>
                  <a:pt x="130839" y="199503"/>
                  <a:pt x="130350" y="200580"/>
                  <a:pt x="129567" y="201362"/>
                </a:cubicBezTo>
                <a:cubicBezTo>
                  <a:pt x="128784" y="202178"/>
                  <a:pt x="127675" y="202667"/>
                  <a:pt x="126501" y="202667"/>
                </a:cubicBezTo>
                <a:lnTo>
                  <a:pt x="61098" y="202667"/>
                </a:lnTo>
                <a:cubicBezTo>
                  <a:pt x="59891" y="202667"/>
                  <a:pt x="58814" y="202178"/>
                  <a:pt x="58032" y="201362"/>
                </a:cubicBezTo>
                <a:cubicBezTo>
                  <a:pt x="57249" y="200580"/>
                  <a:pt x="56727" y="199503"/>
                  <a:pt x="56727" y="198296"/>
                </a:cubicBezTo>
                <a:cubicBezTo>
                  <a:pt x="56727" y="197089"/>
                  <a:pt x="57249" y="196013"/>
                  <a:pt x="58032" y="195230"/>
                </a:cubicBezTo>
                <a:cubicBezTo>
                  <a:pt x="58814" y="194447"/>
                  <a:pt x="59891" y="193925"/>
                  <a:pt x="61098" y="193925"/>
                </a:cubicBezTo>
                <a:lnTo>
                  <a:pt x="86867" y="193925"/>
                </a:lnTo>
                <a:cubicBezTo>
                  <a:pt x="88564" y="193925"/>
                  <a:pt x="89934" y="192588"/>
                  <a:pt x="89934" y="190891"/>
                </a:cubicBezTo>
                <a:cubicBezTo>
                  <a:pt x="89934" y="189195"/>
                  <a:pt x="88564" y="187825"/>
                  <a:pt x="86867" y="187825"/>
                </a:cubicBezTo>
                <a:lnTo>
                  <a:pt x="71014" y="187825"/>
                </a:lnTo>
                <a:lnTo>
                  <a:pt x="76233" y="162871"/>
                </a:lnTo>
                <a:close/>
                <a:moveTo>
                  <a:pt x="30533" y="0"/>
                </a:moveTo>
                <a:cubicBezTo>
                  <a:pt x="26945" y="0"/>
                  <a:pt x="23716" y="1468"/>
                  <a:pt x="21400" y="3849"/>
                </a:cubicBezTo>
                <a:cubicBezTo>
                  <a:pt x="18986" y="6263"/>
                  <a:pt x="17550" y="9655"/>
                  <a:pt x="17550" y="13081"/>
                </a:cubicBezTo>
                <a:lnTo>
                  <a:pt x="17550" y="36273"/>
                </a:lnTo>
                <a:lnTo>
                  <a:pt x="16050" y="36273"/>
                </a:lnTo>
                <a:cubicBezTo>
                  <a:pt x="11646" y="36273"/>
                  <a:pt x="7634" y="38100"/>
                  <a:pt x="4698" y="41003"/>
                </a:cubicBezTo>
                <a:cubicBezTo>
                  <a:pt x="1795" y="43906"/>
                  <a:pt x="1" y="47951"/>
                  <a:pt x="1" y="52355"/>
                </a:cubicBezTo>
                <a:lnTo>
                  <a:pt x="1" y="146789"/>
                </a:lnTo>
                <a:cubicBezTo>
                  <a:pt x="1" y="151226"/>
                  <a:pt x="1795" y="155238"/>
                  <a:pt x="4698" y="158141"/>
                </a:cubicBezTo>
                <a:cubicBezTo>
                  <a:pt x="7634" y="161077"/>
                  <a:pt x="11646" y="162871"/>
                  <a:pt x="16050" y="162871"/>
                </a:cubicBezTo>
                <a:lnTo>
                  <a:pt x="70003" y="162871"/>
                </a:lnTo>
                <a:lnTo>
                  <a:pt x="64784" y="187825"/>
                </a:lnTo>
                <a:lnTo>
                  <a:pt x="61098" y="187825"/>
                </a:lnTo>
                <a:cubicBezTo>
                  <a:pt x="58227" y="187825"/>
                  <a:pt x="55585" y="188999"/>
                  <a:pt x="53693" y="190891"/>
                </a:cubicBezTo>
                <a:cubicBezTo>
                  <a:pt x="51801" y="192783"/>
                  <a:pt x="50627" y="195426"/>
                  <a:pt x="50627" y="198296"/>
                </a:cubicBezTo>
                <a:cubicBezTo>
                  <a:pt x="50627" y="201199"/>
                  <a:pt x="51801" y="203809"/>
                  <a:pt x="53693" y="205701"/>
                </a:cubicBezTo>
                <a:cubicBezTo>
                  <a:pt x="55585" y="207593"/>
                  <a:pt x="58227" y="208767"/>
                  <a:pt x="61098" y="208767"/>
                </a:cubicBezTo>
                <a:lnTo>
                  <a:pt x="126501" y="208767"/>
                </a:lnTo>
                <a:cubicBezTo>
                  <a:pt x="129371" y="208767"/>
                  <a:pt x="131981" y="207593"/>
                  <a:pt x="133873" y="205701"/>
                </a:cubicBezTo>
                <a:cubicBezTo>
                  <a:pt x="135797" y="203809"/>
                  <a:pt x="136971" y="201199"/>
                  <a:pt x="136971" y="198296"/>
                </a:cubicBezTo>
                <a:cubicBezTo>
                  <a:pt x="136971" y="195426"/>
                  <a:pt x="135797" y="192783"/>
                  <a:pt x="133873" y="190891"/>
                </a:cubicBezTo>
                <a:cubicBezTo>
                  <a:pt x="131981" y="188999"/>
                  <a:pt x="129371" y="187825"/>
                  <a:pt x="126501" y="187825"/>
                </a:cubicBezTo>
                <a:lnTo>
                  <a:pt x="122814" y="187825"/>
                </a:lnTo>
                <a:lnTo>
                  <a:pt x="117595" y="162871"/>
                </a:lnTo>
                <a:lnTo>
                  <a:pt x="171516" y="162871"/>
                </a:lnTo>
                <a:cubicBezTo>
                  <a:pt x="175952" y="162871"/>
                  <a:pt x="179964" y="161077"/>
                  <a:pt x="182868" y="158141"/>
                </a:cubicBezTo>
                <a:cubicBezTo>
                  <a:pt x="185771" y="155238"/>
                  <a:pt x="187597" y="151226"/>
                  <a:pt x="187597" y="146789"/>
                </a:cubicBezTo>
                <a:lnTo>
                  <a:pt x="187597" y="95185"/>
                </a:lnTo>
                <a:cubicBezTo>
                  <a:pt x="187597" y="93489"/>
                  <a:pt x="186227" y="92118"/>
                  <a:pt x="184531" y="92118"/>
                </a:cubicBezTo>
                <a:cubicBezTo>
                  <a:pt x="182835" y="92118"/>
                  <a:pt x="181465" y="93489"/>
                  <a:pt x="181465" y="95185"/>
                </a:cubicBezTo>
                <a:lnTo>
                  <a:pt x="181465" y="134590"/>
                </a:lnTo>
                <a:lnTo>
                  <a:pt x="107907" y="134590"/>
                </a:lnTo>
                <a:lnTo>
                  <a:pt x="107907" y="42406"/>
                </a:lnTo>
                <a:lnTo>
                  <a:pt x="171516" y="42406"/>
                </a:lnTo>
                <a:cubicBezTo>
                  <a:pt x="174256" y="42406"/>
                  <a:pt x="176735" y="43515"/>
                  <a:pt x="178562" y="45342"/>
                </a:cubicBezTo>
                <a:cubicBezTo>
                  <a:pt x="180356" y="47136"/>
                  <a:pt x="181465" y="49615"/>
                  <a:pt x="181465" y="52355"/>
                </a:cubicBezTo>
                <a:lnTo>
                  <a:pt x="181465" y="81321"/>
                </a:lnTo>
                <a:cubicBezTo>
                  <a:pt x="181465" y="83018"/>
                  <a:pt x="182835" y="84388"/>
                  <a:pt x="184531" y="84388"/>
                </a:cubicBezTo>
                <a:cubicBezTo>
                  <a:pt x="186227" y="84388"/>
                  <a:pt x="187597" y="83018"/>
                  <a:pt x="187597" y="81321"/>
                </a:cubicBezTo>
                <a:lnTo>
                  <a:pt x="187597" y="52355"/>
                </a:lnTo>
                <a:cubicBezTo>
                  <a:pt x="187597" y="47951"/>
                  <a:pt x="185771" y="43906"/>
                  <a:pt x="182868" y="41003"/>
                </a:cubicBezTo>
                <a:cubicBezTo>
                  <a:pt x="179964" y="38100"/>
                  <a:pt x="175952" y="36273"/>
                  <a:pt x="171516" y="36273"/>
                </a:cubicBezTo>
                <a:lnTo>
                  <a:pt x="107907" y="36273"/>
                </a:lnTo>
                <a:lnTo>
                  <a:pt x="107907" y="27433"/>
                </a:lnTo>
                <a:lnTo>
                  <a:pt x="122847" y="27433"/>
                </a:lnTo>
                <a:cubicBezTo>
                  <a:pt x="124315" y="27433"/>
                  <a:pt x="125522" y="27042"/>
                  <a:pt x="126501" y="26096"/>
                </a:cubicBezTo>
                <a:cubicBezTo>
                  <a:pt x="127479" y="25183"/>
                  <a:pt x="127968" y="23943"/>
                  <a:pt x="127968" y="22312"/>
                </a:cubicBezTo>
                <a:lnTo>
                  <a:pt x="127968" y="13081"/>
                </a:lnTo>
                <a:cubicBezTo>
                  <a:pt x="127968" y="9460"/>
                  <a:pt x="126501" y="6198"/>
                  <a:pt x="124119" y="3817"/>
                </a:cubicBezTo>
                <a:cubicBezTo>
                  <a:pt x="121510" y="1207"/>
                  <a:pt x="117987" y="0"/>
                  <a:pt x="114301" y="0"/>
                </a:cubicBezTo>
                <a:close/>
              </a:path>
            </a:pathLst>
          </a:cu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75EF5"/>
              </a:solidFill>
            </a:endParaRPr>
          </a:p>
        </p:txBody>
      </p:sp>
      <p:sp>
        <p:nvSpPr>
          <p:cNvPr id="674" name="Google Shape;674;p39"/>
          <p:cNvSpPr/>
          <p:nvPr/>
        </p:nvSpPr>
        <p:spPr>
          <a:xfrm>
            <a:off x="4215125" y="2118638"/>
            <a:ext cx="713835" cy="652169"/>
          </a:xfrm>
          <a:custGeom>
            <a:rect b="b" l="l" r="r" t="t"/>
            <a:pathLst>
              <a:path extrusionOk="0" h="207532" w="227155">
                <a:moveTo>
                  <a:pt x="208130" y="6640"/>
                </a:moveTo>
                <a:cubicBezTo>
                  <a:pt x="211537" y="6640"/>
                  <a:pt x="214625" y="8024"/>
                  <a:pt x="216861" y="10260"/>
                </a:cubicBezTo>
                <a:cubicBezTo>
                  <a:pt x="219133" y="12496"/>
                  <a:pt x="220517" y="15584"/>
                  <a:pt x="220517" y="19027"/>
                </a:cubicBezTo>
                <a:lnTo>
                  <a:pt x="220517" y="33366"/>
                </a:lnTo>
                <a:lnTo>
                  <a:pt x="195743" y="33366"/>
                </a:lnTo>
                <a:lnTo>
                  <a:pt x="195743" y="19027"/>
                </a:lnTo>
                <a:cubicBezTo>
                  <a:pt x="195743" y="15584"/>
                  <a:pt x="197127" y="12496"/>
                  <a:pt x="199363" y="10260"/>
                </a:cubicBezTo>
                <a:cubicBezTo>
                  <a:pt x="201599" y="8024"/>
                  <a:pt x="204723" y="6640"/>
                  <a:pt x="208130" y="6640"/>
                </a:cubicBezTo>
                <a:close/>
                <a:moveTo>
                  <a:pt x="156310" y="38122"/>
                </a:moveTo>
                <a:cubicBezTo>
                  <a:pt x="158263" y="38122"/>
                  <a:pt x="159966" y="38832"/>
                  <a:pt x="161208" y="39897"/>
                </a:cubicBezTo>
                <a:cubicBezTo>
                  <a:pt x="162344" y="40891"/>
                  <a:pt x="163054" y="42239"/>
                  <a:pt x="163054" y="43659"/>
                </a:cubicBezTo>
                <a:cubicBezTo>
                  <a:pt x="163054" y="45079"/>
                  <a:pt x="162344" y="46428"/>
                  <a:pt x="161208" y="47421"/>
                </a:cubicBezTo>
                <a:cubicBezTo>
                  <a:pt x="159966" y="48486"/>
                  <a:pt x="158263" y="49196"/>
                  <a:pt x="156310" y="49196"/>
                </a:cubicBezTo>
                <a:lnTo>
                  <a:pt x="139345" y="49196"/>
                </a:lnTo>
                <a:lnTo>
                  <a:pt x="139345" y="38122"/>
                </a:lnTo>
                <a:close/>
                <a:moveTo>
                  <a:pt x="18492" y="40252"/>
                </a:moveTo>
                <a:cubicBezTo>
                  <a:pt x="16646" y="40252"/>
                  <a:pt x="15155" y="41743"/>
                  <a:pt x="15155" y="43588"/>
                </a:cubicBezTo>
                <a:lnTo>
                  <a:pt x="15155" y="60447"/>
                </a:lnTo>
                <a:cubicBezTo>
                  <a:pt x="15155" y="62257"/>
                  <a:pt x="16646" y="63748"/>
                  <a:pt x="18492" y="63748"/>
                </a:cubicBezTo>
                <a:lnTo>
                  <a:pt x="45928" y="63748"/>
                </a:lnTo>
                <a:cubicBezTo>
                  <a:pt x="47738" y="63748"/>
                  <a:pt x="49264" y="62257"/>
                  <a:pt x="49264" y="60447"/>
                </a:cubicBezTo>
                <a:cubicBezTo>
                  <a:pt x="49264" y="58602"/>
                  <a:pt x="47738" y="57111"/>
                  <a:pt x="45928" y="57111"/>
                </a:cubicBezTo>
                <a:lnTo>
                  <a:pt x="21793" y="57111"/>
                </a:lnTo>
                <a:lnTo>
                  <a:pt x="21793" y="46889"/>
                </a:lnTo>
                <a:lnTo>
                  <a:pt x="85112" y="46889"/>
                </a:lnTo>
                <a:lnTo>
                  <a:pt x="85112" y="57111"/>
                </a:lnTo>
                <a:lnTo>
                  <a:pt x="61012" y="57111"/>
                </a:lnTo>
                <a:cubicBezTo>
                  <a:pt x="59131" y="57111"/>
                  <a:pt x="57676" y="58602"/>
                  <a:pt x="57676" y="60447"/>
                </a:cubicBezTo>
                <a:cubicBezTo>
                  <a:pt x="57676" y="62257"/>
                  <a:pt x="59131" y="63748"/>
                  <a:pt x="61012" y="63748"/>
                </a:cubicBezTo>
                <a:lnTo>
                  <a:pt x="88413" y="63748"/>
                </a:lnTo>
                <a:cubicBezTo>
                  <a:pt x="90258" y="63748"/>
                  <a:pt x="91749" y="62257"/>
                  <a:pt x="91749" y="60447"/>
                </a:cubicBezTo>
                <a:lnTo>
                  <a:pt x="91749" y="43588"/>
                </a:lnTo>
                <a:cubicBezTo>
                  <a:pt x="91749" y="41743"/>
                  <a:pt x="90258" y="40252"/>
                  <a:pt x="88413" y="40252"/>
                </a:cubicBezTo>
                <a:close/>
                <a:moveTo>
                  <a:pt x="156310" y="55833"/>
                </a:moveTo>
                <a:cubicBezTo>
                  <a:pt x="158263" y="55833"/>
                  <a:pt x="159966" y="56508"/>
                  <a:pt x="161208" y="57608"/>
                </a:cubicBezTo>
                <a:cubicBezTo>
                  <a:pt x="162344" y="58602"/>
                  <a:pt x="163054" y="59915"/>
                  <a:pt x="163054" y="61370"/>
                </a:cubicBezTo>
                <a:cubicBezTo>
                  <a:pt x="163054" y="62790"/>
                  <a:pt x="162344" y="64103"/>
                  <a:pt x="161208" y="65097"/>
                </a:cubicBezTo>
                <a:cubicBezTo>
                  <a:pt x="159966" y="66197"/>
                  <a:pt x="158263" y="66872"/>
                  <a:pt x="156310" y="66872"/>
                </a:cubicBezTo>
                <a:lnTo>
                  <a:pt x="139345" y="66872"/>
                </a:lnTo>
                <a:lnTo>
                  <a:pt x="139345" y="55833"/>
                </a:lnTo>
                <a:close/>
                <a:moveTo>
                  <a:pt x="143533" y="25096"/>
                </a:moveTo>
                <a:cubicBezTo>
                  <a:pt x="141723" y="25096"/>
                  <a:pt x="140232" y="26587"/>
                  <a:pt x="140232" y="28433"/>
                </a:cubicBezTo>
                <a:lnTo>
                  <a:pt x="140232" y="31485"/>
                </a:lnTo>
                <a:lnTo>
                  <a:pt x="129620" y="31485"/>
                </a:lnTo>
                <a:cubicBezTo>
                  <a:pt x="127774" y="31485"/>
                  <a:pt x="126319" y="32976"/>
                  <a:pt x="126319" y="34821"/>
                </a:cubicBezTo>
                <a:cubicBezTo>
                  <a:pt x="126319" y="36667"/>
                  <a:pt x="127774" y="38122"/>
                  <a:pt x="129620" y="38122"/>
                </a:cubicBezTo>
                <a:lnTo>
                  <a:pt x="132672" y="38122"/>
                </a:lnTo>
                <a:lnTo>
                  <a:pt x="132672" y="66872"/>
                </a:lnTo>
                <a:lnTo>
                  <a:pt x="129620" y="66872"/>
                </a:lnTo>
                <a:cubicBezTo>
                  <a:pt x="127774" y="66872"/>
                  <a:pt x="126319" y="68362"/>
                  <a:pt x="126319" y="70208"/>
                </a:cubicBezTo>
                <a:cubicBezTo>
                  <a:pt x="126319" y="72018"/>
                  <a:pt x="127774" y="73544"/>
                  <a:pt x="129620" y="73544"/>
                </a:cubicBezTo>
                <a:lnTo>
                  <a:pt x="140232" y="73544"/>
                </a:lnTo>
                <a:lnTo>
                  <a:pt x="140232" y="76597"/>
                </a:lnTo>
                <a:cubicBezTo>
                  <a:pt x="140232" y="78407"/>
                  <a:pt x="141723" y="79897"/>
                  <a:pt x="143533" y="79897"/>
                </a:cubicBezTo>
                <a:cubicBezTo>
                  <a:pt x="145379" y="79897"/>
                  <a:pt x="146869" y="78407"/>
                  <a:pt x="146869" y="76597"/>
                </a:cubicBezTo>
                <a:lnTo>
                  <a:pt x="146869" y="73544"/>
                </a:lnTo>
                <a:lnTo>
                  <a:pt x="152974" y="73544"/>
                </a:lnTo>
                <a:lnTo>
                  <a:pt x="152974" y="76597"/>
                </a:lnTo>
                <a:cubicBezTo>
                  <a:pt x="152974" y="78407"/>
                  <a:pt x="154465" y="79897"/>
                  <a:pt x="156310" y="79897"/>
                </a:cubicBezTo>
                <a:cubicBezTo>
                  <a:pt x="158156" y="79897"/>
                  <a:pt x="159647" y="78407"/>
                  <a:pt x="159647" y="76597"/>
                </a:cubicBezTo>
                <a:lnTo>
                  <a:pt x="159647" y="73154"/>
                </a:lnTo>
                <a:cubicBezTo>
                  <a:pt x="161918" y="72621"/>
                  <a:pt x="163977" y="71557"/>
                  <a:pt x="165610" y="70101"/>
                </a:cubicBezTo>
                <a:cubicBezTo>
                  <a:pt x="168130" y="67865"/>
                  <a:pt x="169691" y="64777"/>
                  <a:pt x="169691" y="61370"/>
                </a:cubicBezTo>
                <a:cubicBezTo>
                  <a:pt x="169691" y="57856"/>
                  <a:pt x="168094" y="54768"/>
                  <a:pt x="165503" y="52497"/>
                </a:cubicBezTo>
                <a:cubicBezTo>
                  <a:pt x="168094" y="50225"/>
                  <a:pt x="169691" y="47137"/>
                  <a:pt x="169691" y="43659"/>
                </a:cubicBezTo>
                <a:cubicBezTo>
                  <a:pt x="169691" y="40216"/>
                  <a:pt x="168130" y="37128"/>
                  <a:pt x="165610" y="34928"/>
                </a:cubicBezTo>
                <a:cubicBezTo>
                  <a:pt x="163977" y="33473"/>
                  <a:pt x="161918" y="32408"/>
                  <a:pt x="159647" y="31876"/>
                </a:cubicBezTo>
                <a:lnTo>
                  <a:pt x="159647" y="28433"/>
                </a:lnTo>
                <a:cubicBezTo>
                  <a:pt x="159647" y="26587"/>
                  <a:pt x="158156" y="25096"/>
                  <a:pt x="156310" y="25096"/>
                </a:cubicBezTo>
                <a:cubicBezTo>
                  <a:pt x="154465" y="25096"/>
                  <a:pt x="152974" y="26587"/>
                  <a:pt x="152974" y="28433"/>
                </a:cubicBezTo>
                <a:lnTo>
                  <a:pt x="152974" y="31485"/>
                </a:lnTo>
                <a:lnTo>
                  <a:pt x="146869" y="31485"/>
                </a:lnTo>
                <a:lnTo>
                  <a:pt x="146869" y="28433"/>
                </a:lnTo>
                <a:cubicBezTo>
                  <a:pt x="146869" y="26587"/>
                  <a:pt x="145379" y="25096"/>
                  <a:pt x="143533" y="25096"/>
                </a:cubicBezTo>
                <a:close/>
                <a:moveTo>
                  <a:pt x="30240" y="88451"/>
                </a:moveTo>
                <a:cubicBezTo>
                  <a:pt x="28394" y="88451"/>
                  <a:pt x="26904" y="89942"/>
                  <a:pt x="26904" y="91788"/>
                </a:cubicBezTo>
                <a:cubicBezTo>
                  <a:pt x="26904" y="93598"/>
                  <a:pt x="28394" y="95124"/>
                  <a:pt x="30240" y="95124"/>
                </a:cubicBezTo>
                <a:lnTo>
                  <a:pt x="41669" y="95124"/>
                </a:lnTo>
                <a:cubicBezTo>
                  <a:pt x="43514" y="95124"/>
                  <a:pt x="45005" y="93598"/>
                  <a:pt x="45005" y="91788"/>
                </a:cubicBezTo>
                <a:cubicBezTo>
                  <a:pt x="45005" y="89942"/>
                  <a:pt x="43514" y="88451"/>
                  <a:pt x="41669" y="88451"/>
                </a:cubicBezTo>
                <a:close/>
                <a:moveTo>
                  <a:pt x="65236" y="88451"/>
                </a:moveTo>
                <a:cubicBezTo>
                  <a:pt x="63390" y="88451"/>
                  <a:pt x="61900" y="89942"/>
                  <a:pt x="61900" y="91788"/>
                </a:cubicBezTo>
                <a:cubicBezTo>
                  <a:pt x="61900" y="93598"/>
                  <a:pt x="63390" y="95124"/>
                  <a:pt x="65236" y="95124"/>
                </a:cubicBezTo>
                <a:lnTo>
                  <a:pt x="76665" y="95124"/>
                </a:lnTo>
                <a:cubicBezTo>
                  <a:pt x="78510" y="95124"/>
                  <a:pt x="80001" y="93598"/>
                  <a:pt x="80001" y="91788"/>
                </a:cubicBezTo>
                <a:cubicBezTo>
                  <a:pt x="80001" y="89942"/>
                  <a:pt x="78510" y="88451"/>
                  <a:pt x="76665" y="88451"/>
                </a:cubicBezTo>
                <a:close/>
                <a:moveTo>
                  <a:pt x="50116" y="78904"/>
                </a:moveTo>
                <a:lnTo>
                  <a:pt x="50116" y="104636"/>
                </a:lnTo>
                <a:lnTo>
                  <a:pt x="21793" y="104636"/>
                </a:lnTo>
                <a:lnTo>
                  <a:pt x="21793" y="78904"/>
                </a:lnTo>
                <a:close/>
                <a:moveTo>
                  <a:pt x="85112" y="78904"/>
                </a:moveTo>
                <a:lnTo>
                  <a:pt x="85112" y="104636"/>
                </a:lnTo>
                <a:lnTo>
                  <a:pt x="56789" y="104636"/>
                </a:lnTo>
                <a:lnTo>
                  <a:pt x="56789" y="78904"/>
                </a:lnTo>
                <a:close/>
                <a:moveTo>
                  <a:pt x="159043" y="97999"/>
                </a:moveTo>
                <a:lnTo>
                  <a:pt x="159043" y="106553"/>
                </a:lnTo>
                <a:lnTo>
                  <a:pt x="124118" y="106553"/>
                </a:lnTo>
                <a:lnTo>
                  <a:pt x="124118" y="97999"/>
                </a:lnTo>
                <a:close/>
                <a:moveTo>
                  <a:pt x="171963" y="113225"/>
                </a:moveTo>
                <a:lnTo>
                  <a:pt x="171963" y="121779"/>
                </a:lnTo>
                <a:lnTo>
                  <a:pt x="137073" y="121779"/>
                </a:lnTo>
                <a:lnTo>
                  <a:pt x="137073" y="113225"/>
                </a:lnTo>
                <a:close/>
                <a:moveTo>
                  <a:pt x="30240" y="120856"/>
                </a:moveTo>
                <a:cubicBezTo>
                  <a:pt x="28394" y="120856"/>
                  <a:pt x="26904" y="122347"/>
                  <a:pt x="26904" y="124193"/>
                </a:cubicBezTo>
                <a:cubicBezTo>
                  <a:pt x="26904" y="126003"/>
                  <a:pt x="28394" y="127493"/>
                  <a:pt x="30240" y="127493"/>
                </a:cubicBezTo>
                <a:lnTo>
                  <a:pt x="41669" y="127493"/>
                </a:lnTo>
                <a:cubicBezTo>
                  <a:pt x="43514" y="127493"/>
                  <a:pt x="45005" y="126003"/>
                  <a:pt x="45005" y="124193"/>
                </a:cubicBezTo>
                <a:cubicBezTo>
                  <a:pt x="45005" y="122347"/>
                  <a:pt x="43514" y="120856"/>
                  <a:pt x="41669" y="120856"/>
                </a:cubicBezTo>
                <a:close/>
                <a:moveTo>
                  <a:pt x="65236" y="120856"/>
                </a:moveTo>
                <a:cubicBezTo>
                  <a:pt x="63390" y="120856"/>
                  <a:pt x="61900" y="122347"/>
                  <a:pt x="61900" y="124193"/>
                </a:cubicBezTo>
                <a:cubicBezTo>
                  <a:pt x="61900" y="126003"/>
                  <a:pt x="63390" y="127493"/>
                  <a:pt x="65236" y="127493"/>
                </a:cubicBezTo>
                <a:lnTo>
                  <a:pt x="76665" y="127493"/>
                </a:lnTo>
                <a:cubicBezTo>
                  <a:pt x="78510" y="127493"/>
                  <a:pt x="80001" y="126003"/>
                  <a:pt x="80001" y="124193"/>
                </a:cubicBezTo>
                <a:cubicBezTo>
                  <a:pt x="80001" y="122347"/>
                  <a:pt x="78510" y="120856"/>
                  <a:pt x="76665" y="120856"/>
                </a:cubicBezTo>
                <a:close/>
                <a:moveTo>
                  <a:pt x="159043" y="128452"/>
                </a:moveTo>
                <a:lnTo>
                  <a:pt x="159043" y="136970"/>
                </a:lnTo>
                <a:lnTo>
                  <a:pt x="124118" y="136970"/>
                </a:lnTo>
                <a:lnTo>
                  <a:pt x="124118" y="128452"/>
                </a:lnTo>
                <a:close/>
                <a:moveTo>
                  <a:pt x="50116" y="111309"/>
                </a:moveTo>
                <a:lnTo>
                  <a:pt x="50116" y="137076"/>
                </a:lnTo>
                <a:lnTo>
                  <a:pt x="21793" y="137076"/>
                </a:lnTo>
                <a:lnTo>
                  <a:pt x="21793" y="111309"/>
                </a:lnTo>
                <a:close/>
                <a:moveTo>
                  <a:pt x="85112" y="111309"/>
                </a:moveTo>
                <a:lnTo>
                  <a:pt x="85112" y="137076"/>
                </a:lnTo>
                <a:lnTo>
                  <a:pt x="56789" y="137076"/>
                </a:lnTo>
                <a:lnTo>
                  <a:pt x="56789" y="111309"/>
                </a:lnTo>
                <a:close/>
                <a:moveTo>
                  <a:pt x="18492" y="72231"/>
                </a:moveTo>
                <a:cubicBezTo>
                  <a:pt x="16646" y="72231"/>
                  <a:pt x="15155" y="73757"/>
                  <a:pt x="15155" y="75567"/>
                </a:cubicBezTo>
                <a:lnTo>
                  <a:pt x="15155" y="140377"/>
                </a:lnTo>
                <a:cubicBezTo>
                  <a:pt x="15155" y="142223"/>
                  <a:pt x="16646" y="143714"/>
                  <a:pt x="18492" y="143714"/>
                </a:cubicBezTo>
                <a:lnTo>
                  <a:pt x="88413" y="143714"/>
                </a:lnTo>
                <a:cubicBezTo>
                  <a:pt x="90258" y="143714"/>
                  <a:pt x="91749" y="142223"/>
                  <a:pt x="91749" y="140377"/>
                </a:cubicBezTo>
                <a:lnTo>
                  <a:pt x="91749" y="75567"/>
                </a:lnTo>
                <a:cubicBezTo>
                  <a:pt x="91749" y="73757"/>
                  <a:pt x="90258" y="72231"/>
                  <a:pt x="88413" y="72231"/>
                </a:cubicBezTo>
                <a:close/>
                <a:moveTo>
                  <a:pt x="100125" y="31769"/>
                </a:moveTo>
                <a:cubicBezTo>
                  <a:pt x="100196" y="31769"/>
                  <a:pt x="100232" y="31840"/>
                  <a:pt x="100232" y="31876"/>
                </a:cubicBezTo>
                <a:lnTo>
                  <a:pt x="100232" y="152090"/>
                </a:lnTo>
                <a:cubicBezTo>
                  <a:pt x="100232" y="152125"/>
                  <a:pt x="100196" y="152196"/>
                  <a:pt x="100125" y="152196"/>
                </a:cubicBezTo>
                <a:lnTo>
                  <a:pt x="6779" y="152196"/>
                </a:lnTo>
                <a:cubicBezTo>
                  <a:pt x="6708" y="152196"/>
                  <a:pt x="6637" y="152125"/>
                  <a:pt x="6637" y="152090"/>
                </a:cubicBezTo>
                <a:lnTo>
                  <a:pt x="6637" y="31876"/>
                </a:lnTo>
                <a:cubicBezTo>
                  <a:pt x="6637" y="31840"/>
                  <a:pt x="6708" y="31769"/>
                  <a:pt x="6779" y="31769"/>
                </a:cubicBezTo>
                <a:close/>
                <a:moveTo>
                  <a:pt x="159043" y="143643"/>
                </a:moveTo>
                <a:lnTo>
                  <a:pt x="159043" y="152196"/>
                </a:lnTo>
                <a:lnTo>
                  <a:pt x="124118" y="152196"/>
                </a:lnTo>
                <a:lnTo>
                  <a:pt x="124118" y="143643"/>
                </a:lnTo>
                <a:close/>
                <a:moveTo>
                  <a:pt x="120818" y="91362"/>
                </a:moveTo>
                <a:cubicBezTo>
                  <a:pt x="118972" y="91362"/>
                  <a:pt x="117481" y="92817"/>
                  <a:pt x="117481" y="94698"/>
                </a:cubicBezTo>
                <a:lnTo>
                  <a:pt x="117481" y="109889"/>
                </a:lnTo>
                <a:cubicBezTo>
                  <a:pt x="117481" y="111735"/>
                  <a:pt x="118972" y="113225"/>
                  <a:pt x="120818" y="113225"/>
                </a:cubicBezTo>
                <a:lnTo>
                  <a:pt x="130401" y="113225"/>
                </a:lnTo>
                <a:lnTo>
                  <a:pt x="130401" y="121779"/>
                </a:lnTo>
                <a:lnTo>
                  <a:pt x="120818" y="121779"/>
                </a:lnTo>
                <a:cubicBezTo>
                  <a:pt x="118972" y="121779"/>
                  <a:pt x="117481" y="123270"/>
                  <a:pt x="117481" y="125115"/>
                </a:cubicBezTo>
                <a:lnTo>
                  <a:pt x="117481" y="155533"/>
                </a:lnTo>
                <a:cubicBezTo>
                  <a:pt x="117481" y="157378"/>
                  <a:pt x="118972" y="158869"/>
                  <a:pt x="120818" y="158869"/>
                </a:cubicBezTo>
                <a:lnTo>
                  <a:pt x="162344" y="158869"/>
                </a:lnTo>
                <a:cubicBezTo>
                  <a:pt x="164190" y="158869"/>
                  <a:pt x="165681" y="157378"/>
                  <a:pt x="165681" y="155533"/>
                </a:cubicBezTo>
                <a:lnTo>
                  <a:pt x="165681" y="128452"/>
                </a:lnTo>
                <a:lnTo>
                  <a:pt x="175264" y="128452"/>
                </a:lnTo>
                <a:cubicBezTo>
                  <a:pt x="177109" y="128452"/>
                  <a:pt x="178600" y="126925"/>
                  <a:pt x="178600" y="125115"/>
                </a:cubicBezTo>
                <a:lnTo>
                  <a:pt x="178600" y="109889"/>
                </a:lnTo>
                <a:cubicBezTo>
                  <a:pt x="178600" y="108043"/>
                  <a:pt x="177109" y="106553"/>
                  <a:pt x="175264" y="106553"/>
                </a:cubicBezTo>
                <a:lnTo>
                  <a:pt x="165681" y="106553"/>
                </a:lnTo>
                <a:lnTo>
                  <a:pt x="165681" y="94698"/>
                </a:lnTo>
                <a:cubicBezTo>
                  <a:pt x="165681" y="92817"/>
                  <a:pt x="164190" y="91362"/>
                  <a:pt x="162344" y="91362"/>
                </a:cubicBezTo>
                <a:close/>
                <a:moveTo>
                  <a:pt x="86249" y="1"/>
                </a:moveTo>
                <a:cubicBezTo>
                  <a:pt x="82326" y="1"/>
                  <a:pt x="76902" y="1648"/>
                  <a:pt x="73044" y="5575"/>
                </a:cubicBezTo>
                <a:cubicBezTo>
                  <a:pt x="69318" y="9302"/>
                  <a:pt x="67436" y="14129"/>
                  <a:pt x="67436" y="19347"/>
                </a:cubicBezTo>
                <a:lnTo>
                  <a:pt x="67436" y="25096"/>
                </a:lnTo>
                <a:lnTo>
                  <a:pt x="6779" y="25096"/>
                </a:lnTo>
                <a:cubicBezTo>
                  <a:pt x="4898" y="25096"/>
                  <a:pt x="3230" y="25877"/>
                  <a:pt x="1988" y="27084"/>
                </a:cubicBezTo>
                <a:cubicBezTo>
                  <a:pt x="781" y="28326"/>
                  <a:pt x="0" y="30030"/>
                  <a:pt x="0" y="31876"/>
                </a:cubicBezTo>
                <a:lnTo>
                  <a:pt x="0" y="152090"/>
                </a:lnTo>
                <a:cubicBezTo>
                  <a:pt x="0" y="153936"/>
                  <a:pt x="781" y="155639"/>
                  <a:pt x="1988" y="156881"/>
                </a:cubicBezTo>
                <a:cubicBezTo>
                  <a:pt x="3230" y="158088"/>
                  <a:pt x="4898" y="158869"/>
                  <a:pt x="6779" y="158869"/>
                </a:cubicBezTo>
                <a:lnTo>
                  <a:pt x="67436" y="158869"/>
                </a:lnTo>
                <a:lnTo>
                  <a:pt x="67436" y="177325"/>
                </a:lnTo>
                <a:lnTo>
                  <a:pt x="39362" y="177325"/>
                </a:lnTo>
                <a:cubicBezTo>
                  <a:pt x="37516" y="177325"/>
                  <a:pt x="36025" y="178816"/>
                  <a:pt x="36025" y="180662"/>
                </a:cubicBezTo>
                <a:cubicBezTo>
                  <a:pt x="36025" y="183324"/>
                  <a:pt x="35990" y="186057"/>
                  <a:pt x="36025" y="188754"/>
                </a:cubicBezTo>
                <a:cubicBezTo>
                  <a:pt x="36096" y="193830"/>
                  <a:pt x="38226" y="198550"/>
                  <a:pt x="41633" y="201957"/>
                </a:cubicBezTo>
                <a:cubicBezTo>
                  <a:pt x="45493" y="205852"/>
                  <a:pt x="50919" y="207532"/>
                  <a:pt x="54842" y="207532"/>
                </a:cubicBezTo>
                <a:cubicBezTo>
                  <a:pt x="54924" y="207532"/>
                  <a:pt x="55005" y="207531"/>
                  <a:pt x="55085" y="207530"/>
                </a:cubicBezTo>
                <a:lnTo>
                  <a:pt x="176435" y="207530"/>
                </a:lnTo>
                <a:cubicBezTo>
                  <a:pt x="180694" y="207530"/>
                  <a:pt x="186621" y="205471"/>
                  <a:pt x="190171" y="201957"/>
                </a:cubicBezTo>
                <a:cubicBezTo>
                  <a:pt x="193578" y="198550"/>
                  <a:pt x="195743" y="193865"/>
                  <a:pt x="195743" y="188683"/>
                </a:cubicBezTo>
                <a:lnTo>
                  <a:pt x="195743" y="111309"/>
                </a:lnTo>
                <a:cubicBezTo>
                  <a:pt x="195743" y="109463"/>
                  <a:pt x="194252" y="107972"/>
                  <a:pt x="192407" y="107972"/>
                </a:cubicBezTo>
                <a:cubicBezTo>
                  <a:pt x="190597" y="107972"/>
                  <a:pt x="189070" y="109463"/>
                  <a:pt x="189070" y="111309"/>
                </a:cubicBezTo>
                <a:lnTo>
                  <a:pt x="189106" y="188683"/>
                </a:lnTo>
                <a:cubicBezTo>
                  <a:pt x="189106" y="192019"/>
                  <a:pt x="187686" y="195036"/>
                  <a:pt x="185486" y="197237"/>
                </a:cubicBezTo>
                <a:cubicBezTo>
                  <a:pt x="183250" y="199473"/>
                  <a:pt x="180197" y="200857"/>
                  <a:pt x="176861" y="200893"/>
                </a:cubicBezTo>
                <a:lnTo>
                  <a:pt x="176470" y="200893"/>
                </a:lnTo>
                <a:cubicBezTo>
                  <a:pt x="173134" y="200822"/>
                  <a:pt x="170153" y="199437"/>
                  <a:pt x="167952" y="197272"/>
                </a:cubicBezTo>
                <a:cubicBezTo>
                  <a:pt x="165716" y="195036"/>
                  <a:pt x="164332" y="191948"/>
                  <a:pt x="164332" y="188506"/>
                </a:cubicBezTo>
                <a:lnTo>
                  <a:pt x="164332" y="180946"/>
                </a:lnTo>
                <a:cubicBezTo>
                  <a:pt x="164332" y="178994"/>
                  <a:pt x="162948" y="177325"/>
                  <a:pt x="160996" y="177325"/>
                </a:cubicBezTo>
                <a:lnTo>
                  <a:pt x="127526" y="177325"/>
                </a:lnTo>
                <a:cubicBezTo>
                  <a:pt x="125716" y="177325"/>
                  <a:pt x="124225" y="178816"/>
                  <a:pt x="124225" y="180662"/>
                </a:cubicBezTo>
                <a:cubicBezTo>
                  <a:pt x="124225" y="182472"/>
                  <a:pt x="125716" y="183998"/>
                  <a:pt x="127526" y="183998"/>
                </a:cubicBezTo>
                <a:lnTo>
                  <a:pt x="157695" y="183998"/>
                </a:lnTo>
                <a:lnTo>
                  <a:pt x="157695" y="188506"/>
                </a:lnTo>
                <a:cubicBezTo>
                  <a:pt x="157695" y="193049"/>
                  <a:pt x="159292" y="197450"/>
                  <a:pt x="162273" y="200893"/>
                </a:cubicBezTo>
                <a:lnTo>
                  <a:pt x="55049" y="200893"/>
                </a:lnTo>
                <a:cubicBezTo>
                  <a:pt x="55021" y="200893"/>
                  <a:pt x="54990" y="200894"/>
                  <a:pt x="54959" y="200894"/>
                </a:cubicBezTo>
                <a:cubicBezTo>
                  <a:pt x="53507" y="200894"/>
                  <a:pt x="49097" y="200086"/>
                  <a:pt x="46318" y="197272"/>
                </a:cubicBezTo>
                <a:cubicBezTo>
                  <a:pt x="44082" y="195036"/>
                  <a:pt x="42698" y="191984"/>
                  <a:pt x="42662" y="188648"/>
                </a:cubicBezTo>
                <a:cubicBezTo>
                  <a:pt x="42662" y="187121"/>
                  <a:pt x="42662" y="185524"/>
                  <a:pt x="42662" y="183998"/>
                </a:cubicBezTo>
                <a:lnTo>
                  <a:pt x="112477" y="183998"/>
                </a:lnTo>
                <a:cubicBezTo>
                  <a:pt x="114287" y="183998"/>
                  <a:pt x="115778" y="182472"/>
                  <a:pt x="115778" y="180662"/>
                </a:cubicBezTo>
                <a:cubicBezTo>
                  <a:pt x="115778" y="178816"/>
                  <a:pt x="114322" y="177325"/>
                  <a:pt x="112477" y="177325"/>
                </a:cubicBezTo>
                <a:lnTo>
                  <a:pt x="74074" y="177325"/>
                </a:lnTo>
                <a:lnTo>
                  <a:pt x="74074" y="158869"/>
                </a:lnTo>
                <a:lnTo>
                  <a:pt x="100125" y="158869"/>
                </a:lnTo>
                <a:cubicBezTo>
                  <a:pt x="102006" y="158869"/>
                  <a:pt x="103675" y="158088"/>
                  <a:pt x="104917" y="156881"/>
                </a:cubicBezTo>
                <a:cubicBezTo>
                  <a:pt x="106159" y="155639"/>
                  <a:pt x="106904" y="153936"/>
                  <a:pt x="106904" y="152090"/>
                </a:cubicBezTo>
                <a:lnTo>
                  <a:pt x="106904" y="31876"/>
                </a:lnTo>
                <a:cubicBezTo>
                  <a:pt x="106904" y="30030"/>
                  <a:pt x="106159" y="28326"/>
                  <a:pt x="104917" y="27084"/>
                </a:cubicBezTo>
                <a:cubicBezTo>
                  <a:pt x="103675" y="25877"/>
                  <a:pt x="102006" y="25096"/>
                  <a:pt x="100125" y="25096"/>
                </a:cubicBezTo>
                <a:lnTo>
                  <a:pt x="74074" y="25096"/>
                </a:lnTo>
                <a:lnTo>
                  <a:pt x="74074" y="19063"/>
                </a:lnTo>
                <a:cubicBezTo>
                  <a:pt x="74074" y="16365"/>
                  <a:pt x="74961" y="13029"/>
                  <a:pt x="77729" y="10260"/>
                </a:cubicBezTo>
                <a:cubicBezTo>
                  <a:pt x="80569" y="7385"/>
                  <a:pt x="85112" y="6605"/>
                  <a:pt x="86461" y="6605"/>
                </a:cubicBezTo>
                <a:lnTo>
                  <a:pt x="193684" y="6605"/>
                </a:lnTo>
                <a:cubicBezTo>
                  <a:pt x="190810" y="9941"/>
                  <a:pt x="189070" y="14271"/>
                  <a:pt x="189070" y="19027"/>
                </a:cubicBezTo>
                <a:lnTo>
                  <a:pt x="189070" y="96224"/>
                </a:lnTo>
                <a:cubicBezTo>
                  <a:pt x="189070" y="98070"/>
                  <a:pt x="190597" y="99560"/>
                  <a:pt x="192407" y="99560"/>
                </a:cubicBezTo>
                <a:cubicBezTo>
                  <a:pt x="194252" y="99560"/>
                  <a:pt x="195743" y="98070"/>
                  <a:pt x="195743" y="96224"/>
                </a:cubicBezTo>
                <a:lnTo>
                  <a:pt x="195743" y="40003"/>
                </a:lnTo>
                <a:lnTo>
                  <a:pt x="223818" y="40003"/>
                </a:lnTo>
                <a:cubicBezTo>
                  <a:pt x="225663" y="40003"/>
                  <a:pt x="227154" y="38513"/>
                  <a:pt x="227154" y="36703"/>
                </a:cubicBezTo>
                <a:lnTo>
                  <a:pt x="227154" y="19027"/>
                </a:lnTo>
                <a:cubicBezTo>
                  <a:pt x="227154" y="13774"/>
                  <a:pt x="225025" y="8983"/>
                  <a:pt x="221582" y="5575"/>
                </a:cubicBezTo>
                <a:cubicBezTo>
                  <a:pt x="217820" y="1813"/>
                  <a:pt x="212744" y="3"/>
                  <a:pt x="207420" y="3"/>
                </a:cubicBezTo>
                <a:lnTo>
                  <a:pt x="86496" y="3"/>
                </a:lnTo>
                <a:cubicBezTo>
                  <a:pt x="86414" y="1"/>
                  <a:pt x="86332" y="1"/>
                  <a:pt x="86249" y="1"/>
                </a:cubicBezTo>
                <a:close/>
              </a:path>
            </a:pathLst>
          </a:cu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75EF5"/>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40"/>
          <p:cNvSpPr txBox="1"/>
          <p:nvPr>
            <p:ph idx="5" type="subTitle"/>
          </p:nvPr>
        </p:nvSpPr>
        <p:spPr>
          <a:xfrm>
            <a:off x="2203850" y="1766350"/>
            <a:ext cx="2236800" cy="41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James Doe</a:t>
            </a:r>
            <a:endParaRPr/>
          </a:p>
        </p:txBody>
      </p:sp>
      <p:sp>
        <p:nvSpPr>
          <p:cNvPr id="680" name="Google Shape;680;p40"/>
          <p:cNvSpPr txBox="1"/>
          <p:nvPr>
            <p:ph idx="6" type="subTitle"/>
          </p:nvPr>
        </p:nvSpPr>
        <p:spPr>
          <a:xfrm>
            <a:off x="2203850" y="2254275"/>
            <a:ext cx="2236800" cy="69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can describe your team member</a:t>
            </a:r>
            <a:endParaRPr/>
          </a:p>
        </p:txBody>
      </p:sp>
      <p:sp>
        <p:nvSpPr>
          <p:cNvPr id="681" name="Google Shape;681;p40"/>
          <p:cNvSpPr txBox="1"/>
          <p:nvPr>
            <p:ph idx="1" type="subTitle"/>
          </p:nvPr>
        </p:nvSpPr>
        <p:spPr>
          <a:xfrm>
            <a:off x="6187075" y="1766350"/>
            <a:ext cx="2236800" cy="41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Alex Jones</a:t>
            </a:r>
            <a:endParaRPr/>
          </a:p>
        </p:txBody>
      </p:sp>
      <p:sp>
        <p:nvSpPr>
          <p:cNvPr id="682" name="Google Shape;682;p40"/>
          <p:cNvSpPr txBox="1"/>
          <p:nvPr>
            <p:ph idx="2" type="subTitle"/>
          </p:nvPr>
        </p:nvSpPr>
        <p:spPr>
          <a:xfrm>
            <a:off x="6187075" y="2254275"/>
            <a:ext cx="2236800" cy="69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Here you can describe your team member</a:t>
            </a:r>
            <a:endParaRPr/>
          </a:p>
        </p:txBody>
      </p:sp>
      <p:sp>
        <p:nvSpPr>
          <p:cNvPr id="683" name="Google Shape;683;p40"/>
          <p:cNvSpPr txBox="1"/>
          <p:nvPr>
            <p:ph idx="3" type="subTitle"/>
          </p:nvPr>
        </p:nvSpPr>
        <p:spPr>
          <a:xfrm>
            <a:off x="6187075" y="3417300"/>
            <a:ext cx="2236800" cy="41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Nick Williams</a:t>
            </a:r>
            <a:endParaRPr/>
          </a:p>
        </p:txBody>
      </p:sp>
      <p:sp>
        <p:nvSpPr>
          <p:cNvPr id="684" name="Google Shape;684;p40"/>
          <p:cNvSpPr txBox="1"/>
          <p:nvPr>
            <p:ph idx="4" type="subTitle"/>
          </p:nvPr>
        </p:nvSpPr>
        <p:spPr>
          <a:xfrm>
            <a:off x="6187075" y="3905225"/>
            <a:ext cx="2236800" cy="69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Here you can describe your team member</a:t>
            </a:r>
            <a:endParaRPr/>
          </a:p>
        </p:txBody>
      </p:sp>
      <p:sp>
        <p:nvSpPr>
          <p:cNvPr id="685" name="Google Shape;685;p40"/>
          <p:cNvSpPr/>
          <p:nvPr/>
        </p:nvSpPr>
        <p:spPr>
          <a:xfrm>
            <a:off x="5046311" y="1932850"/>
            <a:ext cx="760711" cy="861690"/>
          </a:xfrm>
          <a:custGeom>
            <a:rect b="b" l="l" r="r" t="t"/>
            <a:pathLst>
              <a:path extrusionOk="0" h="208768" w="184303">
                <a:moveTo>
                  <a:pt x="44723" y="6133"/>
                </a:moveTo>
                <a:cubicBezTo>
                  <a:pt x="53008" y="6133"/>
                  <a:pt x="59956" y="12167"/>
                  <a:pt x="61228" y="20192"/>
                </a:cubicBezTo>
                <a:cubicBezTo>
                  <a:pt x="58978" y="21529"/>
                  <a:pt x="56857" y="22997"/>
                  <a:pt x="54900" y="24628"/>
                </a:cubicBezTo>
                <a:cubicBezTo>
                  <a:pt x="54443" y="25019"/>
                  <a:pt x="53987" y="25411"/>
                  <a:pt x="53563" y="25835"/>
                </a:cubicBezTo>
                <a:cubicBezTo>
                  <a:pt x="47919" y="21072"/>
                  <a:pt x="41428" y="18724"/>
                  <a:pt x="33860" y="18724"/>
                </a:cubicBezTo>
                <a:cubicBezTo>
                  <a:pt x="32099" y="18724"/>
                  <a:pt x="30305" y="18854"/>
                  <a:pt x="28413" y="19115"/>
                </a:cubicBezTo>
                <a:cubicBezTo>
                  <a:pt x="30109" y="11678"/>
                  <a:pt x="36763" y="6133"/>
                  <a:pt x="44723" y="6133"/>
                </a:cubicBezTo>
                <a:close/>
                <a:moveTo>
                  <a:pt x="139614" y="6133"/>
                </a:moveTo>
                <a:cubicBezTo>
                  <a:pt x="147540" y="6133"/>
                  <a:pt x="154227" y="11678"/>
                  <a:pt x="155924" y="19115"/>
                </a:cubicBezTo>
                <a:cubicBezTo>
                  <a:pt x="154050" y="18864"/>
                  <a:pt x="152236" y="18738"/>
                  <a:pt x="150482" y="18738"/>
                </a:cubicBezTo>
                <a:cubicBezTo>
                  <a:pt x="142890" y="18738"/>
                  <a:pt x="136391" y="21092"/>
                  <a:pt x="130774" y="25835"/>
                </a:cubicBezTo>
                <a:cubicBezTo>
                  <a:pt x="130317" y="25411"/>
                  <a:pt x="129860" y="25019"/>
                  <a:pt x="129404" y="24628"/>
                </a:cubicBezTo>
                <a:cubicBezTo>
                  <a:pt x="127447" y="22997"/>
                  <a:pt x="125359" y="21529"/>
                  <a:pt x="123108" y="20192"/>
                </a:cubicBezTo>
                <a:cubicBezTo>
                  <a:pt x="124380" y="12167"/>
                  <a:pt x="131328" y="6133"/>
                  <a:pt x="139614" y="6133"/>
                </a:cubicBezTo>
                <a:close/>
                <a:moveTo>
                  <a:pt x="33803" y="24844"/>
                </a:moveTo>
                <a:cubicBezTo>
                  <a:pt x="41142" y="24844"/>
                  <a:pt x="45969" y="27467"/>
                  <a:pt x="49322" y="30239"/>
                </a:cubicBezTo>
                <a:cubicBezTo>
                  <a:pt x="46908" y="33077"/>
                  <a:pt x="44951" y="36175"/>
                  <a:pt x="43385" y="39503"/>
                </a:cubicBezTo>
                <a:cubicBezTo>
                  <a:pt x="35622" y="38883"/>
                  <a:pt x="29326" y="32946"/>
                  <a:pt x="28184" y="25313"/>
                </a:cubicBezTo>
                <a:cubicBezTo>
                  <a:pt x="30206" y="24990"/>
                  <a:pt x="32074" y="24844"/>
                  <a:pt x="33803" y="24844"/>
                </a:cubicBezTo>
                <a:close/>
                <a:moveTo>
                  <a:pt x="89118" y="18430"/>
                </a:moveTo>
                <a:lnTo>
                  <a:pt x="89118" y="28608"/>
                </a:lnTo>
                <a:cubicBezTo>
                  <a:pt x="75842" y="29195"/>
                  <a:pt x="63805" y="33533"/>
                  <a:pt x="54900" y="40938"/>
                </a:cubicBezTo>
                <a:cubicBezTo>
                  <a:pt x="51410" y="43906"/>
                  <a:pt x="48474" y="47234"/>
                  <a:pt x="46093" y="50887"/>
                </a:cubicBezTo>
                <a:cubicBezTo>
                  <a:pt x="47756" y="42341"/>
                  <a:pt x="52095" y="34968"/>
                  <a:pt x="58847" y="29325"/>
                </a:cubicBezTo>
                <a:cubicBezTo>
                  <a:pt x="66643" y="22801"/>
                  <a:pt x="77277" y="18985"/>
                  <a:pt x="89118" y="18430"/>
                </a:cubicBezTo>
                <a:close/>
                <a:moveTo>
                  <a:pt x="56270" y="70231"/>
                </a:moveTo>
                <a:cubicBezTo>
                  <a:pt x="54574" y="70231"/>
                  <a:pt x="53204" y="71601"/>
                  <a:pt x="53204" y="73297"/>
                </a:cubicBezTo>
                <a:cubicBezTo>
                  <a:pt x="53204" y="74993"/>
                  <a:pt x="54574" y="76363"/>
                  <a:pt x="56270" y="76363"/>
                </a:cubicBezTo>
                <a:lnTo>
                  <a:pt x="83345" y="76363"/>
                </a:lnTo>
                <a:cubicBezTo>
                  <a:pt x="85008" y="76363"/>
                  <a:pt x="86378" y="74993"/>
                  <a:pt x="86378" y="73297"/>
                </a:cubicBezTo>
                <a:cubicBezTo>
                  <a:pt x="86378" y="71601"/>
                  <a:pt x="85008" y="70231"/>
                  <a:pt x="83345" y="70231"/>
                </a:cubicBezTo>
                <a:close/>
                <a:moveTo>
                  <a:pt x="72450" y="80865"/>
                </a:moveTo>
                <a:cubicBezTo>
                  <a:pt x="70786" y="80865"/>
                  <a:pt x="69416" y="82235"/>
                  <a:pt x="69416" y="83931"/>
                </a:cubicBezTo>
                <a:lnTo>
                  <a:pt x="69416" y="90781"/>
                </a:lnTo>
                <a:cubicBezTo>
                  <a:pt x="69416" y="92445"/>
                  <a:pt x="70786" y="93815"/>
                  <a:pt x="72450" y="93815"/>
                </a:cubicBezTo>
                <a:cubicBezTo>
                  <a:pt x="74146" y="93815"/>
                  <a:pt x="75516" y="92445"/>
                  <a:pt x="75516" y="90781"/>
                </a:cubicBezTo>
                <a:lnTo>
                  <a:pt x="75516" y="83931"/>
                </a:lnTo>
                <a:cubicBezTo>
                  <a:pt x="75516" y="82235"/>
                  <a:pt x="74146" y="80865"/>
                  <a:pt x="72450" y="80865"/>
                </a:cubicBezTo>
                <a:close/>
                <a:moveTo>
                  <a:pt x="111854" y="80865"/>
                </a:moveTo>
                <a:cubicBezTo>
                  <a:pt x="110158" y="80865"/>
                  <a:pt x="108788" y="82235"/>
                  <a:pt x="108788" y="83931"/>
                </a:cubicBezTo>
                <a:lnTo>
                  <a:pt x="108788" y="90781"/>
                </a:lnTo>
                <a:cubicBezTo>
                  <a:pt x="108788" y="92445"/>
                  <a:pt x="110158" y="93815"/>
                  <a:pt x="111854" y="93815"/>
                </a:cubicBezTo>
                <a:cubicBezTo>
                  <a:pt x="113550" y="93815"/>
                  <a:pt x="114921" y="92445"/>
                  <a:pt x="114921" y="90781"/>
                </a:cubicBezTo>
                <a:lnTo>
                  <a:pt x="114921" y="83931"/>
                </a:lnTo>
                <a:cubicBezTo>
                  <a:pt x="114921" y="82235"/>
                  <a:pt x="113550" y="80865"/>
                  <a:pt x="111854" y="80865"/>
                </a:cubicBezTo>
                <a:close/>
                <a:moveTo>
                  <a:pt x="92152" y="93260"/>
                </a:moveTo>
                <a:cubicBezTo>
                  <a:pt x="92674" y="93260"/>
                  <a:pt x="94337" y="93391"/>
                  <a:pt x="94859" y="95315"/>
                </a:cubicBezTo>
                <a:lnTo>
                  <a:pt x="96556" y="101317"/>
                </a:lnTo>
                <a:cubicBezTo>
                  <a:pt x="97077" y="103242"/>
                  <a:pt x="96001" y="105493"/>
                  <a:pt x="94631" y="106373"/>
                </a:cubicBezTo>
                <a:cubicBezTo>
                  <a:pt x="93897" y="106846"/>
                  <a:pt x="93033" y="107083"/>
                  <a:pt x="92168" y="107083"/>
                </a:cubicBezTo>
                <a:cubicBezTo>
                  <a:pt x="91304" y="107083"/>
                  <a:pt x="90439" y="106846"/>
                  <a:pt x="89705" y="106373"/>
                </a:cubicBezTo>
                <a:cubicBezTo>
                  <a:pt x="88335" y="105493"/>
                  <a:pt x="87226" y="103242"/>
                  <a:pt x="87781" y="101317"/>
                </a:cubicBezTo>
                <a:lnTo>
                  <a:pt x="89444" y="95315"/>
                </a:lnTo>
                <a:cubicBezTo>
                  <a:pt x="89999" y="93391"/>
                  <a:pt x="91663" y="93260"/>
                  <a:pt x="92152" y="93260"/>
                </a:cubicBezTo>
                <a:close/>
                <a:moveTo>
                  <a:pt x="35491" y="74178"/>
                </a:moveTo>
                <a:cubicBezTo>
                  <a:pt x="36176" y="74178"/>
                  <a:pt x="36829" y="74373"/>
                  <a:pt x="37448" y="74732"/>
                </a:cubicBezTo>
                <a:cubicBezTo>
                  <a:pt x="38558" y="75450"/>
                  <a:pt x="39210" y="76591"/>
                  <a:pt x="39210" y="77896"/>
                </a:cubicBezTo>
                <a:lnTo>
                  <a:pt x="39210" y="108233"/>
                </a:lnTo>
                <a:cubicBezTo>
                  <a:pt x="39210" y="109538"/>
                  <a:pt x="38558" y="110712"/>
                  <a:pt x="37448" y="111397"/>
                </a:cubicBezTo>
                <a:cubicBezTo>
                  <a:pt x="36835" y="111765"/>
                  <a:pt x="36174" y="111954"/>
                  <a:pt x="35512" y="111954"/>
                </a:cubicBezTo>
                <a:cubicBezTo>
                  <a:pt x="34942" y="111954"/>
                  <a:pt x="34371" y="111814"/>
                  <a:pt x="33828" y="111527"/>
                </a:cubicBezTo>
                <a:cubicBezTo>
                  <a:pt x="30500" y="109864"/>
                  <a:pt x="26978" y="104123"/>
                  <a:pt x="26978" y="93064"/>
                </a:cubicBezTo>
                <a:cubicBezTo>
                  <a:pt x="26978" y="82006"/>
                  <a:pt x="30500" y="76265"/>
                  <a:pt x="33828" y="74602"/>
                </a:cubicBezTo>
                <a:cubicBezTo>
                  <a:pt x="34350" y="74308"/>
                  <a:pt x="34937" y="74178"/>
                  <a:pt x="35491" y="74178"/>
                </a:cubicBezTo>
                <a:close/>
                <a:moveTo>
                  <a:pt x="148812" y="74178"/>
                </a:moveTo>
                <a:cubicBezTo>
                  <a:pt x="149400" y="74178"/>
                  <a:pt x="149954" y="74308"/>
                  <a:pt x="150509" y="74602"/>
                </a:cubicBezTo>
                <a:cubicBezTo>
                  <a:pt x="153803" y="76265"/>
                  <a:pt x="157359" y="82006"/>
                  <a:pt x="157359" y="93064"/>
                </a:cubicBezTo>
                <a:cubicBezTo>
                  <a:pt x="157359" y="104123"/>
                  <a:pt x="153803" y="109864"/>
                  <a:pt x="150509" y="111527"/>
                </a:cubicBezTo>
                <a:cubicBezTo>
                  <a:pt x="149966" y="111814"/>
                  <a:pt x="149387" y="111954"/>
                  <a:pt x="148813" y="111954"/>
                </a:cubicBezTo>
                <a:cubicBezTo>
                  <a:pt x="148146" y="111954"/>
                  <a:pt x="147484" y="111765"/>
                  <a:pt x="146888" y="111397"/>
                </a:cubicBezTo>
                <a:cubicBezTo>
                  <a:pt x="145779" y="110712"/>
                  <a:pt x="145126" y="109538"/>
                  <a:pt x="145126" y="108233"/>
                </a:cubicBezTo>
                <a:lnTo>
                  <a:pt x="145126" y="77896"/>
                </a:lnTo>
                <a:cubicBezTo>
                  <a:pt x="145126" y="76591"/>
                  <a:pt x="145779" y="75450"/>
                  <a:pt x="146888" y="74732"/>
                </a:cubicBezTo>
                <a:cubicBezTo>
                  <a:pt x="147508" y="74373"/>
                  <a:pt x="148160" y="74178"/>
                  <a:pt x="148812" y="74178"/>
                </a:cubicBezTo>
                <a:close/>
                <a:moveTo>
                  <a:pt x="92152" y="87128"/>
                </a:moveTo>
                <a:cubicBezTo>
                  <a:pt x="88107" y="87128"/>
                  <a:pt x="84649" y="89770"/>
                  <a:pt x="83573" y="93652"/>
                </a:cubicBezTo>
                <a:lnTo>
                  <a:pt x="81877" y="99686"/>
                </a:lnTo>
                <a:cubicBezTo>
                  <a:pt x="80702" y="103992"/>
                  <a:pt x="82627" y="109081"/>
                  <a:pt x="86378" y="111495"/>
                </a:cubicBezTo>
                <a:cubicBezTo>
                  <a:pt x="88107" y="112604"/>
                  <a:pt x="90097" y="113191"/>
                  <a:pt x="92152" y="113191"/>
                </a:cubicBezTo>
                <a:cubicBezTo>
                  <a:pt x="94207" y="113191"/>
                  <a:pt x="96229" y="112604"/>
                  <a:pt x="97958" y="111495"/>
                </a:cubicBezTo>
                <a:cubicBezTo>
                  <a:pt x="101709" y="109081"/>
                  <a:pt x="103634" y="103992"/>
                  <a:pt x="102427" y="99686"/>
                </a:cubicBezTo>
                <a:lnTo>
                  <a:pt x="100764" y="93652"/>
                </a:lnTo>
                <a:cubicBezTo>
                  <a:pt x="99654" y="89770"/>
                  <a:pt x="96229" y="87128"/>
                  <a:pt x="92152" y="87128"/>
                </a:cubicBezTo>
                <a:close/>
                <a:moveTo>
                  <a:pt x="143626" y="116551"/>
                </a:moveTo>
                <a:cubicBezTo>
                  <a:pt x="143659" y="116583"/>
                  <a:pt x="143659" y="116583"/>
                  <a:pt x="143691" y="116616"/>
                </a:cubicBezTo>
                <a:cubicBezTo>
                  <a:pt x="145273" y="117587"/>
                  <a:pt x="147043" y="118063"/>
                  <a:pt x="148821" y="118063"/>
                </a:cubicBezTo>
                <a:cubicBezTo>
                  <a:pt x="149134" y="118063"/>
                  <a:pt x="149446" y="118048"/>
                  <a:pt x="149758" y="118019"/>
                </a:cubicBezTo>
                <a:lnTo>
                  <a:pt x="149758" y="118019"/>
                </a:lnTo>
                <a:cubicBezTo>
                  <a:pt x="147997" y="122846"/>
                  <a:pt x="144702" y="127283"/>
                  <a:pt x="138015" y="130121"/>
                </a:cubicBezTo>
                <a:cubicBezTo>
                  <a:pt x="140494" y="126337"/>
                  <a:pt x="142419" y="121966"/>
                  <a:pt x="143626" y="116551"/>
                </a:cubicBezTo>
                <a:close/>
                <a:moveTo>
                  <a:pt x="109114" y="124836"/>
                </a:moveTo>
                <a:cubicBezTo>
                  <a:pt x="109179" y="124836"/>
                  <a:pt x="109310" y="124836"/>
                  <a:pt x="109408" y="124967"/>
                </a:cubicBezTo>
                <a:cubicBezTo>
                  <a:pt x="109506" y="125130"/>
                  <a:pt x="109440" y="125293"/>
                  <a:pt x="109408" y="125326"/>
                </a:cubicBezTo>
                <a:cubicBezTo>
                  <a:pt x="107222" y="129794"/>
                  <a:pt x="101514" y="134524"/>
                  <a:pt x="92152" y="134524"/>
                </a:cubicBezTo>
                <a:cubicBezTo>
                  <a:pt x="82790" y="134524"/>
                  <a:pt x="77114" y="129794"/>
                  <a:pt x="74929" y="125326"/>
                </a:cubicBezTo>
                <a:cubicBezTo>
                  <a:pt x="74896" y="125293"/>
                  <a:pt x="74831" y="125130"/>
                  <a:pt x="74929" y="124967"/>
                </a:cubicBezTo>
                <a:cubicBezTo>
                  <a:pt x="75026" y="124836"/>
                  <a:pt x="75157" y="124836"/>
                  <a:pt x="75190" y="124836"/>
                </a:cubicBezTo>
                <a:close/>
                <a:moveTo>
                  <a:pt x="75190" y="118704"/>
                </a:moveTo>
                <a:cubicBezTo>
                  <a:pt x="72971" y="118704"/>
                  <a:pt x="70916" y="119845"/>
                  <a:pt x="69742" y="121737"/>
                </a:cubicBezTo>
                <a:cubicBezTo>
                  <a:pt x="68535" y="123662"/>
                  <a:pt x="68437" y="126011"/>
                  <a:pt x="69449" y="128033"/>
                </a:cubicBezTo>
                <a:cubicBezTo>
                  <a:pt x="73265" y="135829"/>
                  <a:pt x="81975" y="140657"/>
                  <a:pt x="92152" y="140657"/>
                </a:cubicBezTo>
                <a:cubicBezTo>
                  <a:pt x="102329" y="140657"/>
                  <a:pt x="111039" y="135829"/>
                  <a:pt x="114888" y="128033"/>
                </a:cubicBezTo>
                <a:cubicBezTo>
                  <a:pt x="115899" y="126011"/>
                  <a:pt x="115769" y="123662"/>
                  <a:pt x="114594" y="121737"/>
                </a:cubicBezTo>
                <a:cubicBezTo>
                  <a:pt x="113420" y="119845"/>
                  <a:pt x="111365" y="118704"/>
                  <a:pt x="109114" y="118704"/>
                </a:cubicBezTo>
                <a:close/>
                <a:moveTo>
                  <a:pt x="95218" y="18430"/>
                </a:moveTo>
                <a:cubicBezTo>
                  <a:pt x="107027" y="18985"/>
                  <a:pt x="117693" y="22801"/>
                  <a:pt x="125489" y="29325"/>
                </a:cubicBezTo>
                <a:cubicBezTo>
                  <a:pt x="132242" y="34968"/>
                  <a:pt x="136547" y="42341"/>
                  <a:pt x="138211" y="50887"/>
                </a:cubicBezTo>
                <a:cubicBezTo>
                  <a:pt x="134688" y="45374"/>
                  <a:pt x="129860" y="40644"/>
                  <a:pt x="123826" y="36926"/>
                </a:cubicBezTo>
                <a:cubicBezTo>
                  <a:pt x="123312" y="36618"/>
                  <a:pt x="122751" y="36469"/>
                  <a:pt x="122201" y="36469"/>
                </a:cubicBezTo>
                <a:cubicBezTo>
                  <a:pt x="121177" y="36469"/>
                  <a:pt x="120190" y="36982"/>
                  <a:pt x="119618" y="37937"/>
                </a:cubicBezTo>
                <a:cubicBezTo>
                  <a:pt x="118704" y="39372"/>
                  <a:pt x="119161" y="41232"/>
                  <a:pt x="120596" y="42145"/>
                </a:cubicBezTo>
                <a:cubicBezTo>
                  <a:pt x="132470" y="49452"/>
                  <a:pt x="138994" y="61293"/>
                  <a:pt x="138994" y="75515"/>
                </a:cubicBezTo>
                <a:lnTo>
                  <a:pt x="138994" y="101709"/>
                </a:lnTo>
                <a:cubicBezTo>
                  <a:pt x="138994" y="117334"/>
                  <a:pt x="134916" y="125782"/>
                  <a:pt x="128001" y="132763"/>
                </a:cubicBezTo>
                <a:cubicBezTo>
                  <a:pt x="125000" y="133187"/>
                  <a:pt x="121542" y="133415"/>
                  <a:pt x="117693" y="133415"/>
                </a:cubicBezTo>
                <a:cubicBezTo>
                  <a:pt x="115997" y="133415"/>
                  <a:pt x="114627" y="134785"/>
                  <a:pt x="114627" y="136482"/>
                </a:cubicBezTo>
                <a:cubicBezTo>
                  <a:pt x="114627" y="138178"/>
                  <a:pt x="115997" y="139548"/>
                  <a:pt x="117693" y="139548"/>
                </a:cubicBezTo>
                <a:cubicBezTo>
                  <a:pt x="118509" y="139548"/>
                  <a:pt x="119357" y="139515"/>
                  <a:pt x="120172" y="139515"/>
                </a:cubicBezTo>
                <a:cubicBezTo>
                  <a:pt x="118476" y="140820"/>
                  <a:pt x="116682" y="142125"/>
                  <a:pt x="114790" y="143527"/>
                </a:cubicBezTo>
                <a:lnTo>
                  <a:pt x="113126" y="144734"/>
                </a:lnTo>
                <a:cubicBezTo>
                  <a:pt x="103014" y="152237"/>
                  <a:pt x="98317" y="153542"/>
                  <a:pt x="92152" y="153542"/>
                </a:cubicBezTo>
                <a:cubicBezTo>
                  <a:pt x="86019" y="153542"/>
                  <a:pt x="81322" y="152237"/>
                  <a:pt x="71210" y="144734"/>
                </a:cubicBezTo>
                <a:lnTo>
                  <a:pt x="69514" y="143527"/>
                </a:lnTo>
                <a:cubicBezTo>
                  <a:pt x="54965" y="132763"/>
                  <a:pt x="45310" y="125684"/>
                  <a:pt x="45310" y="101709"/>
                </a:cubicBezTo>
                <a:lnTo>
                  <a:pt x="45310" y="75515"/>
                </a:lnTo>
                <a:cubicBezTo>
                  <a:pt x="45310" y="63380"/>
                  <a:pt x="50007" y="53040"/>
                  <a:pt x="58847" y="45635"/>
                </a:cubicBezTo>
                <a:cubicBezTo>
                  <a:pt x="61196" y="43678"/>
                  <a:pt x="63838" y="41917"/>
                  <a:pt x="66676" y="40481"/>
                </a:cubicBezTo>
                <a:cubicBezTo>
                  <a:pt x="73135" y="54051"/>
                  <a:pt x="84519" y="64359"/>
                  <a:pt x="99850" y="70459"/>
                </a:cubicBezTo>
                <a:cubicBezTo>
                  <a:pt x="98741" y="70916"/>
                  <a:pt x="97926" y="72025"/>
                  <a:pt x="97926" y="73297"/>
                </a:cubicBezTo>
                <a:cubicBezTo>
                  <a:pt x="97926" y="74993"/>
                  <a:pt x="99296" y="76363"/>
                  <a:pt x="100992" y="76363"/>
                </a:cubicBezTo>
                <a:lnTo>
                  <a:pt x="128132" y="76363"/>
                </a:lnTo>
                <a:cubicBezTo>
                  <a:pt x="129795" y="76330"/>
                  <a:pt x="131133" y="74960"/>
                  <a:pt x="131133" y="73297"/>
                </a:cubicBezTo>
                <a:cubicBezTo>
                  <a:pt x="131133" y="71601"/>
                  <a:pt x="129763" y="70263"/>
                  <a:pt x="128066" y="70231"/>
                </a:cubicBezTo>
                <a:cubicBezTo>
                  <a:pt x="127968" y="70231"/>
                  <a:pt x="117139" y="70165"/>
                  <a:pt x="104711" y="65762"/>
                </a:cubicBezTo>
                <a:cubicBezTo>
                  <a:pt x="89379" y="60314"/>
                  <a:pt x="78484" y="50985"/>
                  <a:pt x="72286" y="38035"/>
                </a:cubicBezTo>
                <a:cubicBezTo>
                  <a:pt x="78321" y="35817"/>
                  <a:pt x="85073" y="34675"/>
                  <a:pt x="92152" y="34675"/>
                </a:cubicBezTo>
                <a:cubicBezTo>
                  <a:pt x="98806" y="34675"/>
                  <a:pt x="105102" y="35654"/>
                  <a:pt x="110876" y="37611"/>
                </a:cubicBezTo>
                <a:cubicBezTo>
                  <a:pt x="111194" y="37715"/>
                  <a:pt x="111519" y="37764"/>
                  <a:pt x="111837" y="37764"/>
                </a:cubicBezTo>
                <a:cubicBezTo>
                  <a:pt x="113117" y="37764"/>
                  <a:pt x="114313" y="36966"/>
                  <a:pt x="114757" y="35686"/>
                </a:cubicBezTo>
                <a:cubicBezTo>
                  <a:pt x="115312" y="34088"/>
                  <a:pt x="114431" y="32359"/>
                  <a:pt x="112833" y="31804"/>
                </a:cubicBezTo>
                <a:cubicBezTo>
                  <a:pt x="107320" y="29945"/>
                  <a:pt x="101416" y="28869"/>
                  <a:pt x="95218" y="28608"/>
                </a:cubicBezTo>
                <a:lnTo>
                  <a:pt x="95218" y="18430"/>
                </a:lnTo>
                <a:close/>
                <a:moveTo>
                  <a:pt x="113061" y="152302"/>
                </a:moveTo>
                <a:lnTo>
                  <a:pt x="113061" y="155205"/>
                </a:lnTo>
                <a:cubicBezTo>
                  <a:pt x="113061" y="155858"/>
                  <a:pt x="113290" y="156510"/>
                  <a:pt x="113681" y="157032"/>
                </a:cubicBezTo>
                <a:cubicBezTo>
                  <a:pt x="113844" y="157260"/>
                  <a:pt x="115018" y="158761"/>
                  <a:pt x="117530" y="160620"/>
                </a:cubicBezTo>
                <a:cubicBezTo>
                  <a:pt x="110582" y="164893"/>
                  <a:pt x="100274" y="169525"/>
                  <a:pt x="87422" y="170439"/>
                </a:cubicBezTo>
                <a:cubicBezTo>
                  <a:pt x="86502" y="170507"/>
                  <a:pt x="85439" y="170551"/>
                  <a:pt x="84235" y="170551"/>
                </a:cubicBezTo>
                <a:cubicBezTo>
                  <a:pt x="78527" y="170551"/>
                  <a:pt x="69651" y="169553"/>
                  <a:pt x="57771" y="165350"/>
                </a:cubicBezTo>
                <a:cubicBezTo>
                  <a:pt x="66839" y="162023"/>
                  <a:pt x="70492" y="157260"/>
                  <a:pt x="70655" y="157032"/>
                </a:cubicBezTo>
                <a:cubicBezTo>
                  <a:pt x="71047" y="156510"/>
                  <a:pt x="71275" y="155858"/>
                  <a:pt x="71275" y="155205"/>
                </a:cubicBezTo>
                <a:lnTo>
                  <a:pt x="71275" y="152302"/>
                </a:lnTo>
                <a:cubicBezTo>
                  <a:pt x="80344" y="158435"/>
                  <a:pt x="85661" y="159642"/>
                  <a:pt x="92152" y="159642"/>
                </a:cubicBezTo>
                <a:cubicBezTo>
                  <a:pt x="98676" y="159642"/>
                  <a:pt x="103993" y="158435"/>
                  <a:pt x="113061" y="152302"/>
                </a:cubicBezTo>
                <a:close/>
                <a:moveTo>
                  <a:pt x="44723" y="0"/>
                </a:moveTo>
                <a:cubicBezTo>
                  <a:pt x="32131" y="0"/>
                  <a:pt x="21889" y="10243"/>
                  <a:pt x="21889" y="22834"/>
                </a:cubicBezTo>
                <a:cubicBezTo>
                  <a:pt x="21889" y="31217"/>
                  <a:pt x="26423" y="38557"/>
                  <a:pt x="33175" y="42536"/>
                </a:cubicBezTo>
                <a:cubicBezTo>
                  <a:pt x="25836" y="46614"/>
                  <a:pt x="20845" y="54443"/>
                  <a:pt x="20845" y="63413"/>
                </a:cubicBezTo>
                <a:cubicBezTo>
                  <a:pt x="20845" y="65109"/>
                  <a:pt x="22215" y="66479"/>
                  <a:pt x="23911" y="66479"/>
                </a:cubicBezTo>
                <a:cubicBezTo>
                  <a:pt x="25608" y="66479"/>
                  <a:pt x="26978" y="65109"/>
                  <a:pt x="26978" y="63413"/>
                </a:cubicBezTo>
                <a:cubicBezTo>
                  <a:pt x="26978" y="54932"/>
                  <a:pt x="32980" y="47788"/>
                  <a:pt x="40939" y="46059"/>
                </a:cubicBezTo>
                <a:lnTo>
                  <a:pt x="40939" y="46059"/>
                </a:lnTo>
                <a:cubicBezTo>
                  <a:pt x="39797" y="50202"/>
                  <a:pt x="39210" y="54573"/>
                  <a:pt x="39210" y="59205"/>
                </a:cubicBezTo>
                <a:lnTo>
                  <a:pt x="39210" y="68795"/>
                </a:lnTo>
                <a:cubicBezTo>
                  <a:pt x="38039" y="68312"/>
                  <a:pt x="36796" y="68072"/>
                  <a:pt x="35549" y="68072"/>
                </a:cubicBezTo>
                <a:cubicBezTo>
                  <a:pt x="34016" y="68072"/>
                  <a:pt x="32476" y="68435"/>
                  <a:pt x="31055" y="69154"/>
                </a:cubicBezTo>
                <a:cubicBezTo>
                  <a:pt x="24662" y="72383"/>
                  <a:pt x="20845" y="81321"/>
                  <a:pt x="20845" y="93064"/>
                </a:cubicBezTo>
                <a:cubicBezTo>
                  <a:pt x="20845" y="104808"/>
                  <a:pt x="24662" y="113745"/>
                  <a:pt x="31055" y="117007"/>
                </a:cubicBezTo>
                <a:cubicBezTo>
                  <a:pt x="32468" y="117714"/>
                  <a:pt x="33992" y="118067"/>
                  <a:pt x="35511" y="118067"/>
                </a:cubicBezTo>
                <a:cubicBezTo>
                  <a:pt x="37290" y="118067"/>
                  <a:pt x="39062" y="117583"/>
                  <a:pt x="40645" y="116616"/>
                </a:cubicBezTo>
                <a:cubicBezTo>
                  <a:pt x="40645" y="116583"/>
                  <a:pt x="40678" y="116583"/>
                  <a:pt x="40710" y="116551"/>
                </a:cubicBezTo>
                <a:cubicBezTo>
                  <a:pt x="44233" y="132176"/>
                  <a:pt x="53726" y="139450"/>
                  <a:pt x="65143" y="147866"/>
                </a:cubicBezTo>
                <a:lnTo>
                  <a:pt x="65143" y="154031"/>
                </a:lnTo>
                <a:cubicBezTo>
                  <a:pt x="63805" y="155336"/>
                  <a:pt x="60282" y="158239"/>
                  <a:pt x="53693" y="160294"/>
                </a:cubicBezTo>
                <a:lnTo>
                  <a:pt x="51899" y="160816"/>
                </a:lnTo>
                <a:cubicBezTo>
                  <a:pt x="50888" y="161142"/>
                  <a:pt x="49877" y="161468"/>
                  <a:pt x="48800" y="161795"/>
                </a:cubicBezTo>
                <a:cubicBezTo>
                  <a:pt x="47137" y="161044"/>
                  <a:pt x="45375" y="160229"/>
                  <a:pt x="43581" y="159348"/>
                </a:cubicBezTo>
                <a:cubicBezTo>
                  <a:pt x="42440" y="158786"/>
                  <a:pt x="41195" y="158508"/>
                  <a:pt x="39943" y="158508"/>
                </a:cubicBezTo>
                <a:cubicBezTo>
                  <a:pt x="38868" y="158508"/>
                  <a:pt x="37788" y="158713"/>
                  <a:pt x="36763" y="159120"/>
                </a:cubicBezTo>
                <a:cubicBezTo>
                  <a:pt x="34545" y="160000"/>
                  <a:pt x="32816" y="161795"/>
                  <a:pt x="32001" y="164013"/>
                </a:cubicBezTo>
                <a:lnTo>
                  <a:pt x="30566" y="167829"/>
                </a:lnTo>
                <a:cubicBezTo>
                  <a:pt x="25379" y="169786"/>
                  <a:pt x="22019" y="171385"/>
                  <a:pt x="20030" y="172885"/>
                </a:cubicBezTo>
                <a:cubicBezTo>
                  <a:pt x="8417" y="181562"/>
                  <a:pt x="1" y="195393"/>
                  <a:pt x="1" y="205701"/>
                </a:cubicBezTo>
                <a:cubicBezTo>
                  <a:pt x="1" y="207397"/>
                  <a:pt x="1371" y="208767"/>
                  <a:pt x="3067" y="208767"/>
                </a:cubicBezTo>
                <a:cubicBezTo>
                  <a:pt x="4763" y="208767"/>
                  <a:pt x="6133" y="207397"/>
                  <a:pt x="6133" y="205701"/>
                </a:cubicBezTo>
                <a:cubicBezTo>
                  <a:pt x="6133" y="198557"/>
                  <a:pt x="12299" y="186325"/>
                  <a:pt x="23683" y="177778"/>
                </a:cubicBezTo>
                <a:cubicBezTo>
                  <a:pt x="24727" y="176995"/>
                  <a:pt x="27141" y="175658"/>
                  <a:pt x="32686" y="173570"/>
                </a:cubicBezTo>
                <a:cubicBezTo>
                  <a:pt x="38786" y="176930"/>
                  <a:pt x="49877" y="182312"/>
                  <a:pt x="63218" y="185216"/>
                </a:cubicBezTo>
                <a:cubicBezTo>
                  <a:pt x="63435" y="185263"/>
                  <a:pt x="63651" y="185286"/>
                  <a:pt x="63865" y="185286"/>
                </a:cubicBezTo>
                <a:cubicBezTo>
                  <a:pt x="65260" y="185286"/>
                  <a:pt x="66528" y="184310"/>
                  <a:pt x="66839" y="182867"/>
                </a:cubicBezTo>
                <a:cubicBezTo>
                  <a:pt x="67198" y="181236"/>
                  <a:pt x="66154" y="179605"/>
                  <a:pt x="64490" y="179246"/>
                </a:cubicBezTo>
                <a:cubicBezTo>
                  <a:pt x="52649" y="176669"/>
                  <a:pt x="42668" y="172005"/>
                  <a:pt x="36731" y="168808"/>
                </a:cubicBezTo>
                <a:lnTo>
                  <a:pt x="37742" y="166133"/>
                </a:lnTo>
                <a:cubicBezTo>
                  <a:pt x="37970" y="165513"/>
                  <a:pt x="38427" y="165024"/>
                  <a:pt x="39047" y="164796"/>
                </a:cubicBezTo>
                <a:cubicBezTo>
                  <a:pt x="39241" y="164707"/>
                  <a:pt x="39532" y="164619"/>
                  <a:pt x="39887" y="164619"/>
                </a:cubicBezTo>
                <a:cubicBezTo>
                  <a:pt x="40187" y="164619"/>
                  <a:pt x="40533" y="164682"/>
                  <a:pt x="40906" y="164861"/>
                </a:cubicBezTo>
                <a:cubicBezTo>
                  <a:pt x="50235" y="169428"/>
                  <a:pt x="67720" y="176669"/>
                  <a:pt x="84127" y="176669"/>
                </a:cubicBezTo>
                <a:cubicBezTo>
                  <a:pt x="85400" y="176669"/>
                  <a:pt x="86639" y="176637"/>
                  <a:pt x="87846" y="176539"/>
                </a:cubicBezTo>
                <a:cubicBezTo>
                  <a:pt x="106896" y="175201"/>
                  <a:pt x="120792" y="166361"/>
                  <a:pt x="127381" y="161240"/>
                </a:cubicBezTo>
                <a:cubicBezTo>
                  <a:pt x="127872" y="160839"/>
                  <a:pt x="128378" y="160742"/>
                  <a:pt x="128774" y="160742"/>
                </a:cubicBezTo>
                <a:cubicBezTo>
                  <a:pt x="128957" y="160742"/>
                  <a:pt x="129117" y="160763"/>
                  <a:pt x="129241" y="160783"/>
                </a:cubicBezTo>
                <a:cubicBezTo>
                  <a:pt x="129632" y="160849"/>
                  <a:pt x="130350" y="161110"/>
                  <a:pt x="130806" y="161925"/>
                </a:cubicBezTo>
                <a:lnTo>
                  <a:pt x="133546" y="166720"/>
                </a:lnTo>
                <a:cubicBezTo>
                  <a:pt x="133938" y="167405"/>
                  <a:pt x="134558" y="167894"/>
                  <a:pt x="135308" y="168123"/>
                </a:cubicBezTo>
                <a:cubicBezTo>
                  <a:pt x="139712" y="169493"/>
                  <a:pt x="145387" y="171287"/>
                  <a:pt x="150183" y="173048"/>
                </a:cubicBezTo>
                <a:cubicBezTo>
                  <a:pt x="150522" y="173166"/>
                  <a:pt x="150870" y="173222"/>
                  <a:pt x="151211" y="173222"/>
                </a:cubicBezTo>
                <a:cubicBezTo>
                  <a:pt x="152475" y="173222"/>
                  <a:pt x="153660" y="172455"/>
                  <a:pt x="154097" y="171222"/>
                </a:cubicBezTo>
                <a:cubicBezTo>
                  <a:pt x="154684" y="169623"/>
                  <a:pt x="153869" y="167862"/>
                  <a:pt x="152270" y="167307"/>
                </a:cubicBezTo>
                <a:cubicBezTo>
                  <a:pt x="147769" y="165644"/>
                  <a:pt x="142549" y="163980"/>
                  <a:pt x="138276" y="162643"/>
                </a:cubicBezTo>
                <a:lnTo>
                  <a:pt x="136123" y="158891"/>
                </a:lnTo>
                <a:cubicBezTo>
                  <a:pt x="134916" y="156738"/>
                  <a:pt x="132829" y="155271"/>
                  <a:pt x="130448" y="154781"/>
                </a:cubicBezTo>
                <a:cubicBezTo>
                  <a:pt x="129902" y="154671"/>
                  <a:pt x="129354" y="154617"/>
                  <a:pt x="128809" y="154617"/>
                </a:cubicBezTo>
                <a:cubicBezTo>
                  <a:pt x="126942" y="154617"/>
                  <a:pt x="125120" y="155251"/>
                  <a:pt x="123630" y="156412"/>
                </a:cubicBezTo>
                <a:cubicBezTo>
                  <a:pt x="123402" y="156575"/>
                  <a:pt x="123173" y="156738"/>
                  <a:pt x="122978" y="156902"/>
                </a:cubicBezTo>
                <a:cubicBezTo>
                  <a:pt x="121086" y="155760"/>
                  <a:pt x="119846" y="154683"/>
                  <a:pt x="119194" y="154031"/>
                </a:cubicBezTo>
                <a:lnTo>
                  <a:pt x="119194" y="147866"/>
                </a:lnTo>
                <a:cubicBezTo>
                  <a:pt x="123434" y="144767"/>
                  <a:pt x="127381" y="141799"/>
                  <a:pt x="130904" y="138504"/>
                </a:cubicBezTo>
                <a:cubicBezTo>
                  <a:pt x="146105" y="135796"/>
                  <a:pt x="154554" y="127837"/>
                  <a:pt x="157131" y="114006"/>
                </a:cubicBezTo>
                <a:cubicBezTo>
                  <a:pt x="161175" y="109635"/>
                  <a:pt x="163459" y="102198"/>
                  <a:pt x="163459" y="93064"/>
                </a:cubicBezTo>
                <a:cubicBezTo>
                  <a:pt x="163459" y="81321"/>
                  <a:pt x="159642" y="72383"/>
                  <a:pt x="153281" y="69154"/>
                </a:cubicBezTo>
                <a:cubicBezTo>
                  <a:pt x="151843" y="68435"/>
                  <a:pt x="150305" y="68072"/>
                  <a:pt x="148777" y="68072"/>
                </a:cubicBezTo>
                <a:cubicBezTo>
                  <a:pt x="147534" y="68072"/>
                  <a:pt x="146297" y="68312"/>
                  <a:pt x="145126" y="68795"/>
                </a:cubicBezTo>
                <a:lnTo>
                  <a:pt x="145126" y="59205"/>
                </a:lnTo>
                <a:cubicBezTo>
                  <a:pt x="145126" y="54573"/>
                  <a:pt x="144539" y="50202"/>
                  <a:pt x="143365" y="46059"/>
                </a:cubicBezTo>
                <a:lnTo>
                  <a:pt x="143365" y="46059"/>
                </a:lnTo>
                <a:cubicBezTo>
                  <a:pt x="151357" y="47788"/>
                  <a:pt x="157359" y="54932"/>
                  <a:pt x="157359" y="63413"/>
                </a:cubicBezTo>
                <a:cubicBezTo>
                  <a:pt x="157359" y="65109"/>
                  <a:pt x="158729" y="66479"/>
                  <a:pt x="160425" y="66479"/>
                </a:cubicBezTo>
                <a:cubicBezTo>
                  <a:pt x="162089" y="66479"/>
                  <a:pt x="163459" y="65109"/>
                  <a:pt x="163459" y="63413"/>
                </a:cubicBezTo>
                <a:cubicBezTo>
                  <a:pt x="163459" y="54443"/>
                  <a:pt x="158501" y="46614"/>
                  <a:pt x="151161" y="42536"/>
                </a:cubicBezTo>
                <a:cubicBezTo>
                  <a:pt x="153869" y="40938"/>
                  <a:pt x="156250" y="38785"/>
                  <a:pt x="158142" y="36175"/>
                </a:cubicBezTo>
                <a:cubicBezTo>
                  <a:pt x="159153" y="34805"/>
                  <a:pt x="158827" y="32881"/>
                  <a:pt x="157457" y="31902"/>
                </a:cubicBezTo>
                <a:cubicBezTo>
                  <a:pt x="156913" y="31514"/>
                  <a:pt x="156282" y="31326"/>
                  <a:pt x="155658" y="31326"/>
                </a:cubicBezTo>
                <a:cubicBezTo>
                  <a:pt x="154709" y="31326"/>
                  <a:pt x="153774" y="31761"/>
                  <a:pt x="153184" y="32587"/>
                </a:cubicBezTo>
                <a:cubicBezTo>
                  <a:pt x="150313" y="36599"/>
                  <a:pt x="145811" y="39111"/>
                  <a:pt x="140951" y="39503"/>
                </a:cubicBezTo>
                <a:cubicBezTo>
                  <a:pt x="139385" y="36175"/>
                  <a:pt x="137396" y="33077"/>
                  <a:pt x="135014" y="30239"/>
                </a:cubicBezTo>
                <a:cubicBezTo>
                  <a:pt x="139442" y="26632"/>
                  <a:pt x="144493" y="24863"/>
                  <a:pt x="150480" y="24863"/>
                </a:cubicBezTo>
                <a:cubicBezTo>
                  <a:pt x="153049" y="24863"/>
                  <a:pt x="155790" y="25188"/>
                  <a:pt x="158729" y="25835"/>
                </a:cubicBezTo>
                <a:cubicBezTo>
                  <a:pt x="158944" y="25881"/>
                  <a:pt x="159160" y="25904"/>
                  <a:pt x="159375" y="25904"/>
                </a:cubicBezTo>
                <a:cubicBezTo>
                  <a:pt x="160074" y="25904"/>
                  <a:pt x="160757" y="25664"/>
                  <a:pt x="161306" y="25215"/>
                </a:cubicBezTo>
                <a:cubicBezTo>
                  <a:pt x="162023" y="24628"/>
                  <a:pt x="162448" y="23747"/>
                  <a:pt x="162448" y="22834"/>
                </a:cubicBezTo>
                <a:cubicBezTo>
                  <a:pt x="162448" y="10243"/>
                  <a:pt x="152205" y="0"/>
                  <a:pt x="139614" y="0"/>
                </a:cubicBezTo>
                <a:cubicBezTo>
                  <a:pt x="128980" y="0"/>
                  <a:pt x="119944" y="7307"/>
                  <a:pt x="117465" y="17289"/>
                </a:cubicBezTo>
                <a:cubicBezTo>
                  <a:pt x="109930" y="13994"/>
                  <a:pt x="101285" y="12232"/>
                  <a:pt x="92152" y="12232"/>
                </a:cubicBezTo>
                <a:cubicBezTo>
                  <a:pt x="83051" y="12232"/>
                  <a:pt x="74407" y="13994"/>
                  <a:pt x="66872" y="17289"/>
                </a:cubicBezTo>
                <a:cubicBezTo>
                  <a:pt x="64392" y="7307"/>
                  <a:pt x="55357" y="0"/>
                  <a:pt x="44723" y="0"/>
                </a:cubicBezTo>
                <a:close/>
                <a:moveTo>
                  <a:pt x="162484" y="172281"/>
                </a:moveTo>
                <a:cubicBezTo>
                  <a:pt x="161552" y="172281"/>
                  <a:pt x="160637" y="172708"/>
                  <a:pt x="160034" y="173505"/>
                </a:cubicBezTo>
                <a:cubicBezTo>
                  <a:pt x="159022" y="174842"/>
                  <a:pt x="159283" y="176767"/>
                  <a:pt x="160621" y="177778"/>
                </a:cubicBezTo>
                <a:cubicBezTo>
                  <a:pt x="172038" y="186325"/>
                  <a:pt x="178203" y="198557"/>
                  <a:pt x="178203" y="205701"/>
                </a:cubicBezTo>
                <a:cubicBezTo>
                  <a:pt x="178203" y="207397"/>
                  <a:pt x="179573" y="208767"/>
                  <a:pt x="181269" y="208767"/>
                </a:cubicBezTo>
                <a:cubicBezTo>
                  <a:pt x="182933" y="208767"/>
                  <a:pt x="184303" y="207397"/>
                  <a:pt x="184303" y="205701"/>
                </a:cubicBezTo>
                <a:cubicBezTo>
                  <a:pt x="184303" y="195393"/>
                  <a:pt x="175887" y="181562"/>
                  <a:pt x="164307" y="172885"/>
                </a:cubicBezTo>
                <a:cubicBezTo>
                  <a:pt x="163754" y="172477"/>
                  <a:pt x="163115" y="172281"/>
                  <a:pt x="162484" y="17228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0"/>
          <p:cNvSpPr/>
          <p:nvPr/>
        </p:nvSpPr>
        <p:spPr>
          <a:xfrm>
            <a:off x="4995822" y="3577225"/>
            <a:ext cx="861690" cy="861690"/>
          </a:xfrm>
          <a:custGeom>
            <a:rect b="b" l="l" r="r" t="t"/>
            <a:pathLst>
              <a:path extrusionOk="0" h="208768" w="208768">
                <a:moveTo>
                  <a:pt x="103487" y="25324"/>
                </a:moveTo>
                <a:cubicBezTo>
                  <a:pt x="102380" y="25324"/>
                  <a:pt x="101309" y="25919"/>
                  <a:pt x="100763" y="26944"/>
                </a:cubicBezTo>
                <a:cubicBezTo>
                  <a:pt x="99980" y="28445"/>
                  <a:pt x="100534" y="30304"/>
                  <a:pt x="102035" y="31087"/>
                </a:cubicBezTo>
                <a:lnTo>
                  <a:pt x="111103" y="35882"/>
                </a:lnTo>
                <a:cubicBezTo>
                  <a:pt x="111560" y="36110"/>
                  <a:pt x="112049" y="36208"/>
                  <a:pt x="112539" y="36208"/>
                </a:cubicBezTo>
                <a:cubicBezTo>
                  <a:pt x="113648" y="36208"/>
                  <a:pt x="114691" y="35621"/>
                  <a:pt x="115246" y="34577"/>
                </a:cubicBezTo>
                <a:cubicBezTo>
                  <a:pt x="116029" y="33109"/>
                  <a:pt x="115474" y="31250"/>
                  <a:pt x="113974" y="30467"/>
                </a:cubicBezTo>
                <a:lnTo>
                  <a:pt x="104905" y="25672"/>
                </a:lnTo>
                <a:cubicBezTo>
                  <a:pt x="104452" y="25435"/>
                  <a:pt x="103966" y="25324"/>
                  <a:pt x="103487" y="25324"/>
                </a:cubicBezTo>
                <a:close/>
                <a:moveTo>
                  <a:pt x="68469" y="66316"/>
                </a:moveTo>
                <a:cubicBezTo>
                  <a:pt x="66773" y="66316"/>
                  <a:pt x="65403" y="67686"/>
                  <a:pt x="65403" y="69350"/>
                </a:cubicBezTo>
                <a:cubicBezTo>
                  <a:pt x="65403" y="71046"/>
                  <a:pt x="66773" y="72416"/>
                  <a:pt x="68469" y="72416"/>
                </a:cubicBezTo>
                <a:lnTo>
                  <a:pt x="95544" y="72416"/>
                </a:lnTo>
                <a:cubicBezTo>
                  <a:pt x="97240" y="72416"/>
                  <a:pt x="98610" y="71046"/>
                  <a:pt x="98610" y="69350"/>
                </a:cubicBezTo>
                <a:cubicBezTo>
                  <a:pt x="98610" y="67686"/>
                  <a:pt x="97240" y="66316"/>
                  <a:pt x="95544" y="66316"/>
                </a:cubicBezTo>
                <a:close/>
                <a:moveTo>
                  <a:pt x="84681" y="80114"/>
                </a:moveTo>
                <a:cubicBezTo>
                  <a:pt x="82985" y="80114"/>
                  <a:pt x="81615" y="81484"/>
                  <a:pt x="81615" y="83148"/>
                </a:cubicBezTo>
                <a:lnTo>
                  <a:pt x="81615" y="89998"/>
                </a:lnTo>
                <a:cubicBezTo>
                  <a:pt x="81615" y="91694"/>
                  <a:pt x="82985" y="93064"/>
                  <a:pt x="84681" y="93064"/>
                </a:cubicBezTo>
                <a:cubicBezTo>
                  <a:pt x="86377" y="93064"/>
                  <a:pt x="87747" y="91694"/>
                  <a:pt x="87747" y="89998"/>
                </a:cubicBezTo>
                <a:lnTo>
                  <a:pt x="87747" y="83148"/>
                </a:lnTo>
                <a:cubicBezTo>
                  <a:pt x="87747" y="81484"/>
                  <a:pt x="86377" y="80114"/>
                  <a:pt x="84681" y="80114"/>
                </a:cubicBezTo>
                <a:close/>
                <a:moveTo>
                  <a:pt x="124086" y="80114"/>
                </a:moveTo>
                <a:cubicBezTo>
                  <a:pt x="122390" y="80114"/>
                  <a:pt x="121020" y="81484"/>
                  <a:pt x="121020" y="83148"/>
                </a:cubicBezTo>
                <a:lnTo>
                  <a:pt x="121020" y="89998"/>
                </a:lnTo>
                <a:cubicBezTo>
                  <a:pt x="121020" y="91694"/>
                  <a:pt x="122390" y="93064"/>
                  <a:pt x="124086" y="93064"/>
                </a:cubicBezTo>
                <a:cubicBezTo>
                  <a:pt x="125782" y="93064"/>
                  <a:pt x="127152" y="91694"/>
                  <a:pt x="127152" y="89998"/>
                </a:cubicBezTo>
                <a:lnTo>
                  <a:pt x="127152" y="83148"/>
                </a:lnTo>
                <a:cubicBezTo>
                  <a:pt x="127152" y="81484"/>
                  <a:pt x="125782" y="80114"/>
                  <a:pt x="124086" y="80114"/>
                </a:cubicBezTo>
                <a:close/>
                <a:moveTo>
                  <a:pt x="41395" y="66023"/>
                </a:moveTo>
                <a:cubicBezTo>
                  <a:pt x="42080" y="66023"/>
                  <a:pt x="42732" y="66218"/>
                  <a:pt x="43352" y="66577"/>
                </a:cubicBezTo>
                <a:cubicBezTo>
                  <a:pt x="44461" y="67295"/>
                  <a:pt x="45113" y="68436"/>
                  <a:pt x="45113" y="69741"/>
                </a:cubicBezTo>
                <a:lnTo>
                  <a:pt x="45113" y="100078"/>
                </a:lnTo>
                <a:cubicBezTo>
                  <a:pt x="45113" y="101383"/>
                  <a:pt x="44461" y="102557"/>
                  <a:pt x="43352" y="103242"/>
                </a:cubicBezTo>
                <a:cubicBezTo>
                  <a:pt x="42738" y="103610"/>
                  <a:pt x="42078" y="103799"/>
                  <a:pt x="41415" y="103799"/>
                </a:cubicBezTo>
                <a:cubicBezTo>
                  <a:pt x="40845" y="103799"/>
                  <a:pt x="40274" y="103659"/>
                  <a:pt x="39731" y="103372"/>
                </a:cubicBezTo>
                <a:cubicBezTo>
                  <a:pt x="36404" y="101709"/>
                  <a:pt x="32881" y="95968"/>
                  <a:pt x="32881" y="84910"/>
                </a:cubicBezTo>
                <a:cubicBezTo>
                  <a:pt x="32881" y="73851"/>
                  <a:pt x="36404" y="68110"/>
                  <a:pt x="39731" y="66447"/>
                </a:cubicBezTo>
                <a:cubicBezTo>
                  <a:pt x="40253" y="66153"/>
                  <a:pt x="40840" y="66023"/>
                  <a:pt x="41395" y="66023"/>
                </a:cubicBezTo>
                <a:close/>
                <a:moveTo>
                  <a:pt x="104384" y="90031"/>
                </a:moveTo>
                <a:cubicBezTo>
                  <a:pt x="104775" y="90031"/>
                  <a:pt x="106015" y="90129"/>
                  <a:pt x="106536" y="91303"/>
                </a:cubicBezTo>
                <a:lnTo>
                  <a:pt x="111495" y="102850"/>
                </a:lnTo>
                <a:cubicBezTo>
                  <a:pt x="111854" y="103764"/>
                  <a:pt x="111919" y="104645"/>
                  <a:pt x="111593" y="105395"/>
                </a:cubicBezTo>
                <a:cubicBezTo>
                  <a:pt x="111299" y="106178"/>
                  <a:pt x="110581" y="106830"/>
                  <a:pt x="109538" y="107287"/>
                </a:cubicBezTo>
                <a:cubicBezTo>
                  <a:pt x="108004" y="107923"/>
                  <a:pt x="106194" y="108241"/>
                  <a:pt x="104384" y="108241"/>
                </a:cubicBezTo>
                <a:cubicBezTo>
                  <a:pt x="102573" y="108241"/>
                  <a:pt x="100763" y="107923"/>
                  <a:pt x="99230" y="107287"/>
                </a:cubicBezTo>
                <a:cubicBezTo>
                  <a:pt x="98186" y="106830"/>
                  <a:pt x="97468" y="106178"/>
                  <a:pt x="97175" y="105395"/>
                </a:cubicBezTo>
                <a:cubicBezTo>
                  <a:pt x="96848" y="104645"/>
                  <a:pt x="96914" y="103764"/>
                  <a:pt x="97272" y="102850"/>
                </a:cubicBezTo>
                <a:lnTo>
                  <a:pt x="102231" y="91303"/>
                </a:lnTo>
                <a:cubicBezTo>
                  <a:pt x="102753" y="90129"/>
                  <a:pt x="103992" y="90031"/>
                  <a:pt x="104384" y="90031"/>
                </a:cubicBezTo>
                <a:close/>
                <a:moveTo>
                  <a:pt x="104384" y="83931"/>
                </a:moveTo>
                <a:cubicBezTo>
                  <a:pt x="100893" y="83931"/>
                  <a:pt x="97925" y="85823"/>
                  <a:pt x="96620" y="88889"/>
                </a:cubicBezTo>
                <a:lnTo>
                  <a:pt x="91662" y="100437"/>
                </a:lnTo>
                <a:cubicBezTo>
                  <a:pt x="90618" y="102850"/>
                  <a:pt x="90585" y="105427"/>
                  <a:pt x="91499" y="107711"/>
                </a:cubicBezTo>
                <a:cubicBezTo>
                  <a:pt x="92445" y="110027"/>
                  <a:pt x="94271" y="111821"/>
                  <a:pt x="96848" y="112897"/>
                </a:cubicBezTo>
                <a:cubicBezTo>
                  <a:pt x="99164" y="113876"/>
                  <a:pt x="101774" y="114365"/>
                  <a:pt x="104384" y="114365"/>
                </a:cubicBezTo>
                <a:cubicBezTo>
                  <a:pt x="106993" y="114365"/>
                  <a:pt x="109603" y="113876"/>
                  <a:pt x="111919" y="112897"/>
                </a:cubicBezTo>
                <a:cubicBezTo>
                  <a:pt x="114463" y="111821"/>
                  <a:pt x="116322" y="110027"/>
                  <a:pt x="117268" y="107711"/>
                </a:cubicBezTo>
                <a:cubicBezTo>
                  <a:pt x="118182" y="105427"/>
                  <a:pt x="118149" y="102850"/>
                  <a:pt x="117105" y="100437"/>
                </a:cubicBezTo>
                <a:lnTo>
                  <a:pt x="112147" y="88889"/>
                </a:lnTo>
                <a:cubicBezTo>
                  <a:pt x="110842" y="85823"/>
                  <a:pt x="107874" y="83931"/>
                  <a:pt x="104384" y="83931"/>
                </a:cubicBezTo>
                <a:close/>
                <a:moveTo>
                  <a:pt x="163393" y="109048"/>
                </a:moveTo>
                <a:cubicBezTo>
                  <a:pt x="164665" y="109618"/>
                  <a:pt x="166025" y="109908"/>
                  <a:pt x="167395" y="109908"/>
                </a:cubicBezTo>
                <a:cubicBezTo>
                  <a:pt x="168063" y="109908"/>
                  <a:pt x="168732" y="109840"/>
                  <a:pt x="169395" y="109701"/>
                </a:cubicBezTo>
                <a:lnTo>
                  <a:pt x="169395" y="109701"/>
                </a:lnTo>
                <a:cubicBezTo>
                  <a:pt x="168286" y="117105"/>
                  <a:pt x="164698" y="122944"/>
                  <a:pt x="158794" y="127087"/>
                </a:cubicBezTo>
                <a:cubicBezTo>
                  <a:pt x="161240" y="121476"/>
                  <a:pt x="162806" y="115409"/>
                  <a:pt x="163393" y="109048"/>
                </a:cubicBezTo>
                <a:close/>
                <a:moveTo>
                  <a:pt x="83353" y="113882"/>
                </a:moveTo>
                <a:cubicBezTo>
                  <a:pt x="82341" y="113882"/>
                  <a:pt x="81352" y="114379"/>
                  <a:pt x="80767" y="115279"/>
                </a:cubicBezTo>
                <a:lnTo>
                  <a:pt x="74243" y="125423"/>
                </a:lnTo>
                <a:cubicBezTo>
                  <a:pt x="73329" y="126859"/>
                  <a:pt x="73721" y="128751"/>
                  <a:pt x="75156" y="129664"/>
                </a:cubicBezTo>
                <a:cubicBezTo>
                  <a:pt x="75659" y="129992"/>
                  <a:pt x="76225" y="130147"/>
                  <a:pt x="76787" y="130147"/>
                </a:cubicBezTo>
                <a:cubicBezTo>
                  <a:pt x="77790" y="130147"/>
                  <a:pt x="78778" y="129650"/>
                  <a:pt x="79364" y="128751"/>
                </a:cubicBezTo>
                <a:lnTo>
                  <a:pt x="80930" y="126337"/>
                </a:lnTo>
                <a:cubicBezTo>
                  <a:pt x="86606" y="129533"/>
                  <a:pt x="95511" y="131132"/>
                  <a:pt x="104384" y="131132"/>
                </a:cubicBezTo>
                <a:cubicBezTo>
                  <a:pt x="113289" y="131132"/>
                  <a:pt x="122161" y="129533"/>
                  <a:pt x="127837" y="126337"/>
                </a:cubicBezTo>
                <a:lnTo>
                  <a:pt x="129403" y="128751"/>
                </a:lnTo>
                <a:cubicBezTo>
                  <a:pt x="129989" y="129650"/>
                  <a:pt x="130977" y="130147"/>
                  <a:pt x="131980" y="130147"/>
                </a:cubicBezTo>
                <a:cubicBezTo>
                  <a:pt x="132542" y="130147"/>
                  <a:pt x="133108" y="129992"/>
                  <a:pt x="133611" y="129664"/>
                </a:cubicBezTo>
                <a:cubicBezTo>
                  <a:pt x="135046" y="128751"/>
                  <a:pt x="135438" y="126859"/>
                  <a:pt x="134524" y="125423"/>
                </a:cubicBezTo>
                <a:lnTo>
                  <a:pt x="128000" y="115279"/>
                </a:lnTo>
                <a:cubicBezTo>
                  <a:pt x="127415" y="114379"/>
                  <a:pt x="126426" y="113882"/>
                  <a:pt x="125414" y="113882"/>
                </a:cubicBezTo>
                <a:cubicBezTo>
                  <a:pt x="124848" y="113882"/>
                  <a:pt x="124275" y="114038"/>
                  <a:pt x="123760" y="114365"/>
                </a:cubicBezTo>
                <a:cubicBezTo>
                  <a:pt x="122357" y="115279"/>
                  <a:pt x="121933" y="117171"/>
                  <a:pt x="122846" y="118606"/>
                </a:cubicBezTo>
                <a:lnTo>
                  <a:pt x="124510" y="121183"/>
                </a:lnTo>
                <a:cubicBezTo>
                  <a:pt x="120172" y="123564"/>
                  <a:pt x="112636" y="125032"/>
                  <a:pt x="104384" y="125032"/>
                </a:cubicBezTo>
                <a:lnTo>
                  <a:pt x="104351" y="125032"/>
                </a:lnTo>
                <a:cubicBezTo>
                  <a:pt x="96098" y="125032"/>
                  <a:pt x="88596" y="123564"/>
                  <a:pt x="84257" y="121183"/>
                </a:cubicBezTo>
                <a:lnTo>
                  <a:pt x="85921" y="118606"/>
                </a:lnTo>
                <a:cubicBezTo>
                  <a:pt x="86834" y="117171"/>
                  <a:pt x="86410" y="115279"/>
                  <a:pt x="85007" y="114365"/>
                </a:cubicBezTo>
                <a:cubicBezTo>
                  <a:pt x="84493" y="114038"/>
                  <a:pt x="83919" y="113882"/>
                  <a:pt x="83353" y="113882"/>
                </a:cubicBezTo>
                <a:close/>
                <a:moveTo>
                  <a:pt x="43903" y="131873"/>
                </a:moveTo>
                <a:cubicBezTo>
                  <a:pt x="45405" y="131873"/>
                  <a:pt x="47007" y="132520"/>
                  <a:pt x="48473" y="133741"/>
                </a:cubicBezTo>
                <a:lnTo>
                  <a:pt x="93489" y="171613"/>
                </a:lnTo>
                <a:lnTo>
                  <a:pt x="93489" y="171613"/>
                </a:lnTo>
                <a:lnTo>
                  <a:pt x="76885" y="168482"/>
                </a:lnTo>
                <a:cubicBezTo>
                  <a:pt x="76852" y="168482"/>
                  <a:pt x="76820" y="168482"/>
                  <a:pt x="76787" y="168449"/>
                </a:cubicBezTo>
                <a:lnTo>
                  <a:pt x="40449" y="161599"/>
                </a:lnTo>
                <a:cubicBezTo>
                  <a:pt x="36436" y="160849"/>
                  <a:pt x="33468" y="158043"/>
                  <a:pt x="32489" y="154129"/>
                </a:cubicBezTo>
                <a:cubicBezTo>
                  <a:pt x="31315" y="149432"/>
                  <a:pt x="33240" y="144539"/>
                  <a:pt x="37611" y="141081"/>
                </a:cubicBezTo>
                <a:cubicBezTo>
                  <a:pt x="38328" y="140494"/>
                  <a:pt x="38752" y="139613"/>
                  <a:pt x="38752" y="138667"/>
                </a:cubicBezTo>
                <a:cubicBezTo>
                  <a:pt x="38752" y="135568"/>
                  <a:pt x="39894" y="133252"/>
                  <a:pt x="41884" y="132306"/>
                </a:cubicBezTo>
                <a:cubicBezTo>
                  <a:pt x="42519" y="132015"/>
                  <a:pt x="43200" y="131873"/>
                  <a:pt x="43903" y="131873"/>
                </a:cubicBezTo>
                <a:close/>
                <a:moveTo>
                  <a:pt x="89868" y="160588"/>
                </a:moveTo>
                <a:lnTo>
                  <a:pt x="89868" y="160588"/>
                </a:lnTo>
                <a:cubicBezTo>
                  <a:pt x="94630" y="161827"/>
                  <a:pt x="99523" y="162480"/>
                  <a:pt x="104384" y="162480"/>
                </a:cubicBezTo>
                <a:cubicBezTo>
                  <a:pt x="109244" y="162480"/>
                  <a:pt x="114137" y="161827"/>
                  <a:pt x="118899" y="160588"/>
                </a:cubicBezTo>
                <a:lnTo>
                  <a:pt x="118899" y="160588"/>
                </a:lnTo>
                <a:lnTo>
                  <a:pt x="104384" y="172787"/>
                </a:lnTo>
                <a:lnTo>
                  <a:pt x="89868" y="160588"/>
                </a:lnTo>
                <a:close/>
                <a:moveTo>
                  <a:pt x="114137" y="0"/>
                </a:moveTo>
                <a:cubicBezTo>
                  <a:pt x="91042" y="0"/>
                  <a:pt x="78744" y="6263"/>
                  <a:pt x="46679" y="24367"/>
                </a:cubicBezTo>
                <a:cubicBezTo>
                  <a:pt x="45700" y="24922"/>
                  <a:pt x="45113" y="25933"/>
                  <a:pt x="45113" y="27042"/>
                </a:cubicBezTo>
                <a:lnTo>
                  <a:pt x="45113" y="46288"/>
                </a:lnTo>
                <a:cubicBezTo>
                  <a:pt x="45113" y="47984"/>
                  <a:pt x="46483" y="49354"/>
                  <a:pt x="48180" y="49354"/>
                </a:cubicBezTo>
                <a:cubicBezTo>
                  <a:pt x="49843" y="49354"/>
                  <a:pt x="51213" y="47984"/>
                  <a:pt x="51213" y="46288"/>
                </a:cubicBezTo>
                <a:lnTo>
                  <a:pt x="51213" y="28836"/>
                </a:lnTo>
                <a:cubicBezTo>
                  <a:pt x="81778" y="11613"/>
                  <a:pt x="92836" y="6133"/>
                  <a:pt x="114137" y="6133"/>
                </a:cubicBezTo>
                <a:cubicBezTo>
                  <a:pt x="124412" y="6133"/>
                  <a:pt x="135666" y="9362"/>
                  <a:pt x="145876" y="15266"/>
                </a:cubicBezTo>
                <a:cubicBezTo>
                  <a:pt x="156053" y="21138"/>
                  <a:pt x="164796" y="29456"/>
                  <a:pt x="171450" y="39535"/>
                </a:cubicBezTo>
                <a:lnTo>
                  <a:pt x="160588" y="39535"/>
                </a:lnTo>
                <a:cubicBezTo>
                  <a:pt x="158924" y="39535"/>
                  <a:pt x="157554" y="40905"/>
                  <a:pt x="157554" y="42602"/>
                </a:cubicBezTo>
                <a:lnTo>
                  <a:pt x="157554" y="53431"/>
                </a:lnTo>
                <a:lnTo>
                  <a:pt x="141766" y="45113"/>
                </a:lnTo>
                <a:cubicBezTo>
                  <a:pt x="141733" y="45081"/>
                  <a:pt x="141701" y="45081"/>
                  <a:pt x="141668" y="45048"/>
                </a:cubicBezTo>
                <a:lnTo>
                  <a:pt x="124575" y="36045"/>
                </a:lnTo>
                <a:cubicBezTo>
                  <a:pt x="124115" y="35805"/>
                  <a:pt x="123622" y="35691"/>
                  <a:pt x="123136" y="35691"/>
                </a:cubicBezTo>
                <a:cubicBezTo>
                  <a:pt x="122036" y="35691"/>
                  <a:pt x="120976" y="36276"/>
                  <a:pt x="120433" y="37317"/>
                </a:cubicBezTo>
                <a:cubicBezTo>
                  <a:pt x="119650" y="38818"/>
                  <a:pt x="120204" y="40677"/>
                  <a:pt x="121705" y="41460"/>
                </a:cubicBezTo>
                <a:lnTo>
                  <a:pt x="137232" y="49647"/>
                </a:lnTo>
                <a:lnTo>
                  <a:pt x="137232" y="64392"/>
                </a:lnTo>
                <a:lnTo>
                  <a:pt x="78027" y="34610"/>
                </a:lnTo>
                <a:cubicBezTo>
                  <a:pt x="75450" y="33329"/>
                  <a:pt x="72831" y="32685"/>
                  <a:pt x="70338" y="32685"/>
                </a:cubicBezTo>
                <a:cubicBezTo>
                  <a:pt x="67876" y="32685"/>
                  <a:pt x="65536" y="33313"/>
                  <a:pt x="63478" y="34577"/>
                </a:cubicBezTo>
                <a:cubicBezTo>
                  <a:pt x="59564" y="36991"/>
                  <a:pt x="57346" y="41264"/>
                  <a:pt x="57346" y="46288"/>
                </a:cubicBezTo>
                <a:cubicBezTo>
                  <a:pt x="57346" y="47984"/>
                  <a:pt x="58716" y="49354"/>
                  <a:pt x="60412" y="49354"/>
                </a:cubicBezTo>
                <a:cubicBezTo>
                  <a:pt x="62076" y="49354"/>
                  <a:pt x="63446" y="47984"/>
                  <a:pt x="63446" y="46288"/>
                </a:cubicBezTo>
                <a:cubicBezTo>
                  <a:pt x="63446" y="43417"/>
                  <a:pt x="64620" y="41068"/>
                  <a:pt x="66675" y="39796"/>
                </a:cubicBezTo>
                <a:cubicBezTo>
                  <a:pt x="67757" y="39141"/>
                  <a:pt x="69018" y="38813"/>
                  <a:pt x="70377" y="38813"/>
                </a:cubicBezTo>
                <a:cubicBezTo>
                  <a:pt x="71925" y="38813"/>
                  <a:pt x="73601" y="39239"/>
                  <a:pt x="75287" y="40090"/>
                </a:cubicBezTo>
                <a:lnTo>
                  <a:pt x="127413" y="66316"/>
                </a:lnTo>
                <a:lnTo>
                  <a:pt x="113224" y="66316"/>
                </a:lnTo>
                <a:cubicBezTo>
                  <a:pt x="111527" y="66316"/>
                  <a:pt x="110157" y="67686"/>
                  <a:pt x="110157" y="69350"/>
                </a:cubicBezTo>
                <a:cubicBezTo>
                  <a:pt x="110157" y="71046"/>
                  <a:pt x="111527" y="72416"/>
                  <a:pt x="113224" y="72416"/>
                </a:cubicBezTo>
                <a:lnTo>
                  <a:pt x="140298" y="72416"/>
                </a:lnTo>
                <a:cubicBezTo>
                  <a:pt x="141994" y="72416"/>
                  <a:pt x="143364" y="71046"/>
                  <a:pt x="143364" y="69350"/>
                </a:cubicBezTo>
                <a:lnTo>
                  <a:pt x="143364" y="52844"/>
                </a:lnTo>
                <a:lnTo>
                  <a:pt x="157554" y="60347"/>
                </a:lnTo>
                <a:lnTo>
                  <a:pt x="157554" y="103242"/>
                </a:lnTo>
                <a:cubicBezTo>
                  <a:pt x="157554" y="115279"/>
                  <a:pt x="154064" y="124608"/>
                  <a:pt x="149529" y="131654"/>
                </a:cubicBezTo>
                <a:cubicBezTo>
                  <a:pt x="143430" y="133709"/>
                  <a:pt x="135960" y="134720"/>
                  <a:pt x="127217" y="134720"/>
                </a:cubicBezTo>
                <a:cubicBezTo>
                  <a:pt x="125521" y="134720"/>
                  <a:pt x="124151" y="136090"/>
                  <a:pt x="124151" y="137786"/>
                </a:cubicBezTo>
                <a:cubicBezTo>
                  <a:pt x="124151" y="139483"/>
                  <a:pt x="125521" y="140853"/>
                  <a:pt x="127217" y="140853"/>
                </a:cubicBezTo>
                <a:cubicBezTo>
                  <a:pt x="133089" y="140853"/>
                  <a:pt x="138471" y="140396"/>
                  <a:pt x="143332" y="139515"/>
                </a:cubicBezTo>
                <a:lnTo>
                  <a:pt x="143332" y="139515"/>
                </a:lnTo>
                <a:cubicBezTo>
                  <a:pt x="142288" y="140592"/>
                  <a:pt x="141211" y="141603"/>
                  <a:pt x="140200" y="142484"/>
                </a:cubicBezTo>
                <a:cubicBezTo>
                  <a:pt x="130251" y="151291"/>
                  <a:pt x="117203" y="156347"/>
                  <a:pt x="104384" y="156347"/>
                </a:cubicBezTo>
                <a:cubicBezTo>
                  <a:pt x="91564" y="156347"/>
                  <a:pt x="78516" y="151291"/>
                  <a:pt x="68567" y="142484"/>
                </a:cubicBezTo>
                <a:cubicBezTo>
                  <a:pt x="60640" y="135503"/>
                  <a:pt x="51213" y="123010"/>
                  <a:pt x="51213" y="103242"/>
                </a:cubicBezTo>
                <a:lnTo>
                  <a:pt x="51213" y="58520"/>
                </a:lnTo>
                <a:cubicBezTo>
                  <a:pt x="51213" y="56824"/>
                  <a:pt x="49843" y="55454"/>
                  <a:pt x="48180" y="55454"/>
                </a:cubicBezTo>
                <a:cubicBezTo>
                  <a:pt x="46483" y="55454"/>
                  <a:pt x="45113" y="56824"/>
                  <a:pt x="45113" y="58520"/>
                </a:cubicBezTo>
                <a:lnTo>
                  <a:pt x="45113" y="60640"/>
                </a:lnTo>
                <a:cubicBezTo>
                  <a:pt x="43942" y="60157"/>
                  <a:pt x="42699" y="59917"/>
                  <a:pt x="41452" y="59917"/>
                </a:cubicBezTo>
                <a:cubicBezTo>
                  <a:pt x="39919" y="59917"/>
                  <a:pt x="38379" y="60280"/>
                  <a:pt x="36958" y="60999"/>
                </a:cubicBezTo>
                <a:cubicBezTo>
                  <a:pt x="30565" y="64229"/>
                  <a:pt x="26748" y="73166"/>
                  <a:pt x="26748" y="84910"/>
                </a:cubicBezTo>
                <a:cubicBezTo>
                  <a:pt x="26748" y="96653"/>
                  <a:pt x="30565" y="105591"/>
                  <a:pt x="36958" y="108852"/>
                </a:cubicBezTo>
                <a:cubicBezTo>
                  <a:pt x="38364" y="109555"/>
                  <a:pt x="39878" y="109907"/>
                  <a:pt x="41387" y="109907"/>
                </a:cubicBezTo>
                <a:cubicBezTo>
                  <a:pt x="42748" y="109907"/>
                  <a:pt x="44105" y="109621"/>
                  <a:pt x="45374" y="109048"/>
                </a:cubicBezTo>
                <a:cubicBezTo>
                  <a:pt x="45961" y="115540"/>
                  <a:pt x="47592" y="121737"/>
                  <a:pt x="50137" y="127478"/>
                </a:cubicBezTo>
                <a:cubicBezTo>
                  <a:pt x="48126" y="126343"/>
                  <a:pt x="45976" y="125759"/>
                  <a:pt x="43877" y="125759"/>
                </a:cubicBezTo>
                <a:cubicBezTo>
                  <a:pt x="42299" y="125759"/>
                  <a:pt x="40749" y="126089"/>
                  <a:pt x="39307" y="126761"/>
                </a:cubicBezTo>
                <a:cubicBezTo>
                  <a:pt x="35523" y="128522"/>
                  <a:pt x="33109" y="132371"/>
                  <a:pt x="32685" y="137199"/>
                </a:cubicBezTo>
                <a:cubicBezTo>
                  <a:pt x="27270" y="142125"/>
                  <a:pt x="24922" y="149040"/>
                  <a:pt x="26553" y="155597"/>
                </a:cubicBezTo>
                <a:cubicBezTo>
                  <a:pt x="27401" y="158989"/>
                  <a:pt x="29227" y="161892"/>
                  <a:pt x="31739" y="164045"/>
                </a:cubicBezTo>
                <a:cubicBezTo>
                  <a:pt x="24400" y="166948"/>
                  <a:pt x="22279" y="168123"/>
                  <a:pt x="21366" y="168743"/>
                </a:cubicBezTo>
                <a:cubicBezTo>
                  <a:pt x="8775" y="177583"/>
                  <a:pt x="0" y="195328"/>
                  <a:pt x="0" y="205701"/>
                </a:cubicBezTo>
                <a:cubicBezTo>
                  <a:pt x="0" y="207397"/>
                  <a:pt x="1370" y="208767"/>
                  <a:pt x="3066" y="208767"/>
                </a:cubicBezTo>
                <a:cubicBezTo>
                  <a:pt x="4763" y="208767"/>
                  <a:pt x="6100" y="207397"/>
                  <a:pt x="6100" y="205701"/>
                </a:cubicBezTo>
                <a:cubicBezTo>
                  <a:pt x="6100" y="198035"/>
                  <a:pt x="13439" y="181791"/>
                  <a:pt x="24889" y="173766"/>
                </a:cubicBezTo>
                <a:cubicBezTo>
                  <a:pt x="25476" y="173342"/>
                  <a:pt x="28053" y="171939"/>
                  <a:pt x="39372" y="167633"/>
                </a:cubicBezTo>
                <a:lnTo>
                  <a:pt x="73199" y="174027"/>
                </a:lnTo>
                <a:lnTo>
                  <a:pt x="73199" y="205701"/>
                </a:lnTo>
                <a:cubicBezTo>
                  <a:pt x="73199" y="207397"/>
                  <a:pt x="74569" y="208767"/>
                  <a:pt x="76265" y="208767"/>
                </a:cubicBezTo>
                <a:cubicBezTo>
                  <a:pt x="77961" y="208767"/>
                  <a:pt x="79299" y="207397"/>
                  <a:pt x="79299" y="205701"/>
                </a:cubicBezTo>
                <a:lnTo>
                  <a:pt x="79299" y="175169"/>
                </a:lnTo>
                <a:lnTo>
                  <a:pt x="103796" y="179768"/>
                </a:lnTo>
                <a:cubicBezTo>
                  <a:pt x="103878" y="179801"/>
                  <a:pt x="104123" y="179817"/>
                  <a:pt x="104371" y="179817"/>
                </a:cubicBezTo>
                <a:cubicBezTo>
                  <a:pt x="104620" y="179817"/>
                  <a:pt x="104873" y="179801"/>
                  <a:pt x="104971" y="179768"/>
                </a:cubicBezTo>
                <a:lnTo>
                  <a:pt x="129468" y="175169"/>
                </a:lnTo>
                <a:lnTo>
                  <a:pt x="129468" y="205701"/>
                </a:lnTo>
                <a:cubicBezTo>
                  <a:pt x="129468" y="207397"/>
                  <a:pt x="130838" y="208767"/>
                  <a:pt x="132502" y="208767"/>
                </a:cubicBezTo>
                <a:cubicBezTo>
                  <a:pt x="134198" y="208767"/>
                  <a:pt x="135568" y="207397"/>
                  <a:pt x="135568" y="205701"/>
                </a:cubicBezTo>
                <a:lnTo>
                  <a:pt x="135568" y="174027"/>
                </a:lnTo>
                <a:lnTo>
                  <a:pt x="147409" y="171776"/>
                </a:lnTo>
                <a:cubicBezTo>
                  <a:pt x="149073" y="171483"/>
                  <a:pt x="150182" y="169852"/>
                  <a:pt x="149856" y="168221"/>
                </a:cubicBezTo>
                <a:cubicBezTo>
                  <a:pt x="149568" y="166753"/>
                  <a:pt x="148290" y="165717"/>
                  <a:pt x="146851" y="165717"/>
                </a:cubicBezTo>
                <a:cubicBezTo>
                  <a:pt x="146659" y="165717"/>
                  <a:pt x="146464" y="165736"/>
                  <a:pt x="146267" y="165774"/>
                </a:cubicBezTo>
                <a:lnTo>
                  <a:pt x="131980" y="168449"/>
                </a:lnTo>
                <a:cubicBezTo>
                  <a:pt x="131947" y="168482"/>
                  <a:pt x="131915" y="168482"/>
                  <a:pt x="131882" y="168482"/>
                </a:cubicBezTo>
                <a:lnTo>
                  <a:pt x="115279" y="171613"/>
                </a:lnTo>
                <a:lnTo>
                  <a:pt x="115279" y="171613"/>
                </a:lnTo>
                <a:lnTo>
                  <a:pt x="160294" y="133741"/>
                </a:lnTo>
                <a:cubicBezTo>
                  <a:pt x="161760" y="132520"/>
                  <a:pt x="163362" y="131873"/>
                  <a:pt x="164864" y="131873"/>
                </a:cubicBezTo>
                <a:cubicBezTo>
                  <a:pt x="165567" y="131873"/>
                  <a:pt x="166248" y="132015"/>
                  <a:pt x="166883" y="132306"/>
                </a:cubicBezTo>
                <a:cubicBezTo>
                  <a:pt x="168873" y="133252"/>
                  <a:pt x="170015" y="135568"/>
                  <a:pt x="170015" y="138667"/>
                </a:cubicBezTo>
                <a:cubicBezTo>
                  <a:pt x="170015" y="139613"/>
                  <a:pt x="170439" y="140494"/>
                  <a:pt x="171156" y="141081"/>
                </a:cubicBezTo>
                <a:cubicBezTo>
                  <a:pt x="175527" y="144539"/>
                  <a:pt x="177452" y="149432"/>
                  <a:pt x="176278" y="154129"/>
                </a:cubicBezTo>
                <a:cubicBezTo>
                  <a:pt x="175299" y="158043"/>
                  <a:pt x="172331" y="160849"/>
                  <a:pt x="168319" y="161599"/>
                </a:cubicBezTo>
                <a:lnTo>
                  <a:pt x="157097" y="163719"/>
                </a:lnTo>
                <a:cubicBezTo>
                  <a:pt x="155434" y="164045"/>
                  <a:pt x="154325" y="165644"/>
                  <a:pt x="154651" y="167307"/>
                </a:cubicBezTo>
                <a:cubicBezTo>
                  <a:pt x="154941" y="168787"/>
                  <a:pt x="156237" y="169802"/>
                  <a:pt x="157691" y="169802"/>
                </a:cubicBezTo>
                <a:cubicBezTo>
                  <a:pt x="157872" y="169802"/>
                  <a:pt x="158055" y="169786"/>
                  <a:pt x="158239" y="169754"/>
                </a:cubicBezTo>
                <a:lnTo>
                  <a:pt x="169395" y="167633"/>
                </a:lnTo>
                <a:cubicBezTo>
                  <a:pt x="180714" y="171939"/>
                  <a:pt x="183291" y="173342"/>
                  <a:pt x="183878" y="173766"/>
                </a:cubicBezTo>
                <a:cubicBezTo>
                  <a:pt x="195328" y="181791"/>
                  <a:pt x="202635" y="198035"/>
                  <a:pt x="202635" y="205701"/>
                </a:cubicBezTo>
                <a:cubicBezTo>
                  <a:pt x="202635" y="207397"/>
                  <a:pt x="204005" y="208767"/>
                  <a:pt x="205701" y="208767"/>
                </a:cubicBezTo>
                <a:cubicBezTo>
                  <a:pt x="207397" y="208767"/>
                  <a:pt x="208767" y="207397"/>
                  <a:pt x="208767" y="205701"/>
                </a:cubicBezTo>
                <a:cubicBezTo>
                  <a:pt x="208767" y="195328"/>
                  <a:pt x="199992" y="177583"/>
                  <a:pt x="187401" y="168743"/>
                </a:cubicBezTo>
                <a:cubicBezTo>
                  <a:pt x="186488" y="168123"/>
                  <a:pt x="184367" y="166948"/>
                  <a:pt x="177028" y="164045"/>
                </a:cubicBezTo>
                <a:cubicBezTo>
                  <a:pt x="179540" y="161892"/>
                  <a:pt x="181366" y="158989"/>
                  <a:pt x="182215" y="155597"/>
                </a:cubicBezTo>
                <a:cubicBezTo>
                  <a:pt x="183846" y="149040"/>
                  <a:pt x="181497" y="142125"/>
                  <a:pt x="176082" y="137199"/>
                </a:cubicBezTo>
                <a:cubicBezTo>
                  <a:pt x="175658" y="132371"/>
                  <a:pt x="173244" y="128522"/>
                  <a:pt x="169460" y="126761"/>
                </a:cubicBezTo>
                <a:cubicBezTo>
                  <a:pt x="169134" y="126630"/>
                  <a:pt x="168840" y="126500"/>
                  <a:pt x="168514" y="126369"/>
                </a:cubicBezTo>
                <a:cubicBezTo>
                  <a:pt x="173114" y="120824"/>
                  <a:pt x="175625" y="113778"/>
                  <a:pt x="175886" y="105656"/>
                </a:cubicBezTo>
                <a:cubicBezTo>
                  <a:pt x="179768" y="101252"/>
                  <a:pt x="182019" y="93880"/>
                  <a:pt x="182019" y="84910"/>
                </a:cubicBezTo>
                <a:cubicBezTo>
                  <a:pt x="182019" y="79984"/>
                  <a:pt x="181366" y="75580"/>
                  <a:pt x="180127" y="71829"/>
                </a:cubicBezTo>
                <a:cubicBezTo>
                  <a:pt x="179685" y="70556"/>
                  <a:pt x="178499" y="69738"/>
                  <a:pt x="177226" y="69738"/>
                </a:cubicBezTo>
                <a:cubicBezTo>
                  <a:pt x="176901" y="69738"/>
                  <a:pt x="176570" y="69792"/>
                  <a:pt x="176245" y="69904"/>
                </a:cubicBezTo>
                <a:cubicBezTo>
                  <a:pt x="174647" y="70426"/>
                  <a:pt x="173766" y="72155"/>
                  <a:pt x="174321" y="73754"/>
                </a:cubicBezTo>
                <a:cubicBezTo>
                  <a:pt x="175364" y="76885"/>
                  <a:pt x="175886" y="80636"/>
                  <a:pt x="175886" y="84910"/>
                </a:cubicBezTo>
                <a:cubicBezTo>
                  <a:pt x="175886" y="94010"/>
                  <a:pt x="173505" y="99491"/>
                  <a:pt x="170798" y="102100"/>
                </a:cubicBezTo>
                <a:cubicBezTo>
                  <a:pt x="170765" y="102133"/>
                  <a:pt x="170700" y="102198"/>
                  <a:pt x="170667" y="102231"/>
                </a:cubicBezTo>
                <a:cubicBezTo>
                  <a:pt x="170113" y="102720"/>
                  <a:pt x="169591" y="103111"/>
                  <a:pt x="169036" y="103372"/>
                </a:cubicBezTo>
                <a:cubicBezTo>
                  <a:pt x="168493" y="103659"/>
                  <a:pt x="167922" y="103799"/>
                  <a:pt x="167352" y="103799"/>
                </a:cubicBezTo>
                <a:cubicBezTo>
                  <a:pt x="166690" y="103799"/>
                  <a:pt x="166029" y="103610"/>
                  <a:pt x="165415" y="103242"/>
                </a:cubicBezTo>
                <a:cubicBezTo>
                  <a:pt x="164306" y="102557"/>
                  <a:pt x="163654" y="101383"/>
                  <a:pt x="163654" y="100078"/>
                </a:cubicBezTo>
                <a:lnTo>
                  <a:pt x="163654" y="69741"/>
                </a:lnTo>
                <a:cubicBezTo>
                  <a:pt x="163654" y="68436"/>
                  <a:pt x="164306" y="67295"/>
                  <a:pt x="165415" y="66577"/>
                </a:cubicBezTo>
                <a:cubicBezTo>
                  <a:pt x="166023" y="66213"/>
                  <a:pt x="166676" y="66033"/>
                  <a:pt x="167332" y="66033"/>
                </a:cubicBezTo>
                <a:cubicBezTo>
                  <a:pt x="167909" y="66033"/>
                  <a:pt x="168487" y="66172"/>
                  <a:pt x="169036" y="66447"/>
                </a:cubicBezTo>
                <a:cubicBezTo>
                  <a:pt x="169487" y="66667"/>
                  <a:pt x="169964" y="66772"/>
                  <a:pt x="170431" y="66772"/>
                </a:cubicBezTo>
                <a:cubicBezTo>
                  <a:pt x="171551" y="66772"/>
                  <a:pt x="172617" y="66168"/>
                  <a:pt x="173146" y="65109"/>
                </a:cubicBezTo>
                <a:cubicBezTo>
                  <a:pt x="173929" y="63576"/>
                  <a:pt x="173309" y="61749"/>
                  <a:pt x="171809" y="60999"/>
                </a:cubicBezTo>
                <a:cubicBezTo>
                  <a:pt x="170388" y="60280"/>
                  <a:pt x="168848" y="59917"/>
                  <a:pt x="167315" y="59917"/>
                </a:cubicBezTo>
                <a:cubicBezTo>
                  <a:pt x="166068" y="59917"/>
                  <a:pt x="164825" y="60157"/>
                  <a:pt x="163654" y="60640"/>
                </a:cubicBezTo>
                <a:lnTo>
                  <a:pt x="163654" y="45635"/>
                </a:lnTo>
                <a:lnTo>
                  <a:pt x="176898" y="45635"/>
                </a:lnTo>
                <a:cubicBezTo>
                  <a:pt x="178007" y="45635"/>
                  <a:pt x="179018" y="45081"/>
                  <a:pt x="179540" y="44135"/>
                </a:cubicBezTo>
                <a:cubicBezTo>
                  <a:pt x="180094" y="43189"/>
                  <a:pt x="180094" y="42014"/>
                  <a:pt x="179572" y="41068"/>
                </a:cubicBezTo>
                <a:cubicBezTo>
                  <a:pt x="172135" y="28020"/>
                  <a:pt x="161534" y="17256"/>
                  <a:pt x="148942" y="9949"/>
                </a:cubicBezTo>
                <a:cubicBezTo>
                  <a:pt x="137819" y="3523"/>
                  <a:pt x="125456" y="0"/>
                  <a:pt x="114137"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0"/>
          <p:cNvSpPr/>
          <p:nvPr/>
        </p:nvSpPr>
        <p:spPr>
          <a:xfrm>
            <a:off x="1043444" y="3577225"/>
            <a:ext cx="760711" cy="861690"/>
          </a:xfrm>
          <a:custGeom>
            <a:rect b="b" l="l" r="r" t="t"/>
            <a:pathLst>
              <a:path extrusionOk="0" h="208768" w="184303">
                <a:moveTo>
                  <a:pt x="66187" y="51866"/>
                </a:moveTo>
                <a:cubicBezTo>
                  <a:pt x="60576" y="51866"/>
                  <a:pt x="56270" y="53431"/>
                  <a:pt x="55096" y="53921"/>
                </a:cubicBezTo>
                <a:cubicBezTo>
                  <a:pt x="53530" y="54540"/>
                  <a:pt x="52780" y="56335"/>
                  <a:pt x="53432" y="57900"/>
                </a:cubicBezTo>
                <a:cubicBezTo>
                  <a:pt x="53900" y="59082"/>
                  <a:pt x="55037" y="59799"/>
                  <a:pt x="56240" y="59799"/>
                </a:cubicBezTo>
                <a:cubicBezTo>
                  <a:pt x="56630" y="59799"/>
                  <a:pt x="57028" y="59724"/>
                  <a:pt x="57412" y="59564"/>
                </a:cubicBezTo>
                <a:cubicBezTo>
                  <a:pt x="58325" y="59205"/>
                  <a:pt x="61685" y="57966"/>
                  <a:pt x="66187" y="57966"/>
                </a:cubicBezTo>
                <a:cubicBezTo>
                  <a:pt x="72091" y="57966"/>
                  <a:pt x="79234" y="59466"/>
                  <a:pt x="81975" y="60836"/>
                </a:cubicBezTo>
                <a:cubicBezTo>
                  <a:pt x="82399" y="61064"/>
                  <a:pt x="82855" y="61162"/>
                  <a:pt x="83312" y="61162"/>
                </a:cubicBezTo>
                <a:cubicBezTo>
                  <a:pt x="84454" y="61162"/>
                  <a:pt x="85530" y="60542"/>
                  <a:pt x="86052" y="59466"/>
                </a:cubicBezTo>
                <a:cubicBezTo>
                  <a:pt x="86835" y="57933"/>
                  <a:pt x="86215" y="56106"/>
                  <a:pt x="84682" y="55356"/>
                </a:cubicBezTo>
                <a:cubicBezTo>
                  <a:pt x="80800" y="53431"/>
                  <a:pt x="72515" y="51866"/>
                  <a:pt x="66187" y="51866"/>
                </a:cubicBezTo>
                <a:close/>
                <a:moveTo>
                  <a:pt x="72450" y="77603"/>
                </a:moveTo>
                <a:cubicBezTo>
                  <a:pt x="70786" y="77603"/>
                  <a:pt x="69416" y="78973"/>
                  <a:pt x="69416" y="80669"/>
                </a:cubicBezTo>
                <a:lnTo>
                  <a:pt x="69416" y="87519"/>
                </a:lnTo>
                <a:cubicBezTo>
                  <a:pt x="69416" y="89183"/>
                  <a:pt x="70786" y="90553"/>
                  <a:pt x="72450" y="90553"/>
                </a:cubicBezTo>
                <a:cubicBezTo>
                  <a:pt x="74146" y="90553"/>
                  <a:pt x="75516" y="89183"/>
                  <a:pt x="75516" y="87519"/>
                </a:cubicBezTo>
                <a:lnTo>
                  <a:pt x="75516" y="80669"/>
                </a:lnTo>
                <a:cubicBezTo>
                  <a:pt x="75516" y="78973"/>
                  <a:pt x="74146" y="77603"/>
                  <a:pt x="72450" y="77603"/>
                </a:cubicBezTo>
                <a:close/>
                <a:moveTo>
                  <a:pt x="111854" y="77603"/>
                </a:moveTo>
                <a:cubicBezTo>
                  <a:pt x="110158" y="77603"/>
                  <a:pt x="108788" y="78973"/>
                  <a:pt x="108788" y="80669"/>
                </a:cubicBezTo>
                <a:lnTo>
                  <a:pt x="108788" y="87519"/>
                </a:lnTo>
                <a:cubicBezTo>
                  <a:pt x="108788" y="89183"/>
                  <a:pt x="110158" y="90553"/>
                  <a:pt x="111854" y="90553"/>
                </a:cubicBezTo>
                <a:cubicBezTo>
                  <a:pt x="113550" y="90553"/>
                  <a:pt x="114921" y="89183"/>
                  <a:pt x="114921" y="87519"/>
                </a:cubicBezTo>
                <a:lnTo>
                  <a:pt x="114921" y="80669"/>
                </a:lnTo>
                <a:cubicBezTo>
                  <a:pt x="114921" y="78973"/>
                  <a:pt x="113550" y="77603"/>
                  <a:pt x="111854" y="77603"/>
                </a:cubicBezTo>
                <a:close/>
                <a:moveTo>
                  <a:pt x="63675" y="71438"/>
                </a:moveTo>
                <a:cubicBezTo>
                  <a:pt x="73559" y="71438"/>
                  <a:pt x="79887" y="72938"/>
                  <a:pt x="82399" y="75939"/>
                </a:cubicBezTo>
                <a:cubicBezTo>
                  <a:pt x="83736" y="77505"/>
                  <a:pt x="84127" y="79690"/>
                  <a:pt x="83638" y="82659"/>
                </a:cubicBezTo>
                <a:cubicBezTo>
                  <a:pt x="82007" y="92249"/>
                  <a:pt x="75287" y="97109"/>
                  <a:pt x="63675" y="97109"/>
                </a:cubicBezTo>
                <a:cubicBezTo>
                  <a:pt x="52356" y="97109"/>
                  <a:pt x="45310" y="91629"/>
                  <a:pt x="45310" y="82822"/>
                </a:cubicBezTo>
                <a:cubicBezTo>
                  <a:pt x="45310" y="75091"/>
                  <a:pt x="48083" y="71438"/>
                  <a:pt x="63675" y="71438"/>
                </a:cubicBezTo>
                <a:close/>
                <a:moveTo>
                  <a:pt x="120629" y="71438"/>
                </a:moveTo>
                <a:cubicBezTo>
                  <a:pt x="121444" y="71438"/>
                  <a:pt x="122260" y="71438"/>
                  <a:pt x="123010" y="71470"/>
                </a:cubicBezTo>
                <a:cubicBezTo>
                  <a:pt x="123597" y="72123"/>
                  <a:pt x="124217" y="72775"/>
                  <a:pt x="124837" y="73395"/>
                </a:cubicBezTo>
                <a:cubicBezTo>
                  <a:pt x="128914" y="77374"/>
                  <a:pt x="133546" y="79919"/>
                  <a:pt x="138929" y="81060"/>
                </a:cubicBezTo>
                <a:cubicBezTo>
                  <a:pt x="138994" y="81615"/>
                  <a:pt x="138994" y="82202"/>
                  <a:pt x="138994" y="82822"/>
                </a:cubicBezTo>
                <a:cubicBezTo>
                  <a:pt x="138994" y="91629"/>
                  <a:pt x="131981" y="97109"/>
                  <a:pt x="120629" y="97109"/>
                </a:cubicBezTo>
                <a:cubicBezTo>
                  <a:pt x="109016" y="97109"/>
                  <a:pt x="102329" y="92249"/>
                  <a:pt x="100698" y="82659"/>
                </a:cubicBezTo>
                <a:cubicBezTo>
                  <a:pt x="100209" y="79690"/>
                  <a:pt x="100600" y="77505"/>
                  <a:pt x="101938" y="75939"/>
                </a:cubicBezTo>
                <a:cubicBezTo>
                  <a:pt x="104450" y="72938"/>
                  <a:pt x="110745" y="71438"/>
                  <a:pt x="120629" y="71438"/>
                </a:cubicBezTo>
                <a:close/>
                <a:moveTo>
                  <a:pt x="92152" y="82691"/>
                </a:moveTo>
                <a:cubicBezTo>
                  <a:pt x="92609" y="82691"/>
                  <a:pt x="94044" y="82822"/>
                  <a:pt x="94501" y="84453"/>
                </a:cubicBezTo>
                <a:lnTo>
                  <a:pt x="97306" y="94565"/>
                </a:lnTo>
                <a:cubicBezTo>
                  <a:pt x="97958" y="96881"/>
                  <a:pt x="96653" y="99458"/>
                  <a:pt x="95055" y="100469"/>
                </a:cubicBezTo>
                <a:cubicBezTo>
                  <a:pt x="94207" y="101024"/>
                  <a:pt x="93196" y="101317"/>
                  <a:pt x="92152" y="101317"/>
                </a:cubicBezTo>
                <a:cubicBezTo>
                  <a:pt x="91141" y="101317"/>
                  <a:pt x="90129" y="101024"/>
                  <a:pt x="89281" y="100469"/>
                </a:cubicBezTo>
                <a:cubicBezTo>
                  <a:pt x="87683" y="99458"/>
                  <a:pt x="86378" y="96881"/>
                  <a:pt x="87031" y="94565"/>
                </a:cubicBezTo>
                <a:lnTo>
                  <a:pt x="89836" y="84453"/>
                </a:lnTo>
                <a:cubicBezTo>
                  <a:pt x="90293" y="82822"/>
                  <a:pt x="91728" y="82691"/>
                  <a:pt x="92152" y="82691"/>
                </a:cubicBezTo>
                <a:close/>
                <a:moveTo>
                  <a:pt x="155108" y="80212"/>
                </a:moveTo>
                <a:cubicBezTo>
                  <a:pt x="156315" y="82920"/>
                  <a:pt x="157359" y="87030"/>
                  <a:pt x="157359" y="93064"/>
                </a:cubicBezTo>
                <a:cubicBezTo>
                  <a:pt x="157359" y="104123"/>
                  <a:pt x="153803" y="109864"/>
                  <a:pt x="150509" y="111527"/>
                </a:cubicBezTo>
                <a:cubicBezTo>
                  <a:pt x="149966" y="111814"/>
                  <a:pt x="149387" y="111954"/>
                  <a:pt x="148813" y="111954"/>
                </a:cubicBezTo>
                <a:cubicBezTo>
                  <a:pt x="148146" y="111954"/>
                  <a:pt x="147484" y="111765"/>
                  <a:pt x="146888" y="111397"/>
                </a:cubicBezTo>
                <a:cubicBezTo>
                  <a:pt x="145779" y="110712"/>
                  <a:pt x="145126" y="109538"/>
                  <a:pt x="145126" y="108233"/>
                </a:cubicBezTo>
                <a:lnTo>
                  <a:pt x="145126" y="82822"/>
                </a:lnTo>
                <a:cubicBezTo>
                  <a:pt x="145126" y="82463"/>
                  <a:pt x="145126" y="82104"/>
                  <a:pt x="145094" y="81778"/>
                </a:cubicBezTo>
                <a:cubicBezTo>
                  <a:pt x="145453" y="81778"/>
                  <a:pt x="145779" y="81811"/>
                  <a:pt x="146138" y="81811"/>
                </a:cubicBezTo>
                <a:cubicBezTo>
                  <a:pt x="149497" y="81811"/>
                  <a:pt x="152499" y="81191"/>
                  <a:pt x="155108" y="80212"/>
                </a:cubicBezTo>
                <a:close/>
                <a:moveTo>
                  <a:pt x="72650" y="110164"/>
                </a:moveTo>
                <a:cubicBezTo>
                  <a:pt x="71716" y="110164"/>
                  <a:pt x="70797" y="110586"/>
                  <a:pt x="70199" y="111397"/>
                </a:cubicBezTo>
                <a:cubicBezTo>
                  <a:pt x="69188" y="112734"/>
                  <a:pt x="69449" y="114659"/>
                  <a:pt x="70786" y="115670"/>
                </a:cubicBezTo>
                <a:cubicBezTo>
                  <a:pt x="75483" y="119226"/>
                  <a:pt x="83834" y="120987"/>
                  <a:pt x="92152" y="120987"/>
                </a:cubicBezTo>
                <a:cubicBezTo>
                  <a:pt x="100503" y="120987"/>
                  <a:pt x="108821" y="119226"/>
                  <a:pt x="113518" y="115670"/>
                </a:cubicBezTo>
                <a:cubicBezTo>
                  <a:pt x="114855" y="114659"/>
                  <a:pt x="115149" y="112734"/>
                  <a:pt x="114105" y="111397"/>
                </a:cubicBezTo>
                <a:cubicBezTo>
                  <a:pt x="113506" y="110586"/>
                  <a:pt x="112588" y="110164"/>
                  <a:pt x="111661" y="110164"/>
                </a:cubicBezTo>
                <a:cubicBezTo>
                  <a:pt x="111021" y="110164"/>
                  <a:pt x="110378" y="110364"/>
                  <a:pt x="109832" y="110777"/>
                </a:cubicBezTo>
                <a:cubicBezTo>
                  <a:pt x="106276" y="113468"/>
                  <a:pt x="99214" y="114814"/>
                  <a:pt x="92156" y="114814"/>
                </a:cubicBezTo>
                <a:cubicBezTo>
                  <a:pt x="85098" y="114814"/>
                  <a:pt x="78044" y="113468"/>
                  <a:pt x="74505" y="110777"/>
                </a:cubicBezTo>
                <a:cubicBezTo>
                  <a:pt x="73945" y="110364"/>
                  <a:pt x="73294" y="110164"/>
                  <a:pt x="72650" y="110164"/>
                </a:cubicBezTo>
                <a:close/>
                <a:moveTo>
                  <a:pt x="142191" y="115474"/>
                </a:moveTo>
                <a:cubicBezTo>
                  <a:pt x="142647" y="115898"/>
                  <a:pt x="143137" y="116257"/>
                  <a:pt x="143691" y="116616"/>
                </a:cubicBezTo>
                <a:cubicBezTo>
                  <a:pt x="145257" y="117562"/>
                  <a:pt x="147051" y="118051"/>
                  <a:pt x="148812" y="118051"/>
                </a:cubicBezTo>
                <a:cubicBezTo>
                  <a:pt x="146627" y="121150"/>
                  <a:pt x="143234" y="122977"/>
                  <a:pt x="138015" y="123988"/>
                </a:cubicBezTo>
                <a:cubicBezTo>
                  <a:pt x="139679" y="121476"/>
                  <a:pt x="141082" y="118671"/>
                  <a:pt x="142191" y="115474"/>
                </a:cubicBezTo>
                <a:close/>
                <a:moveTo>
                  <a:pt x="45342" y="97044"/>
                </a:moveTo>
                <a:lnTo>
                  <a:pt x="45342" y="97044"/>
                </a:lnTo>
                <a:cubicBezTo>
                  <a:pt x="49648" y="100958"/>
                  <a:pt x="56009" y="103209"/>
                  <a:pt x="63675" y="103209"/>
                </a:cubicBezTo>
                <a:cubicBezTo>
                  <a:pt x="70819" y="103209"/>
                  <a:pt x="76690" y="101578"/>
                  <a:pt x="81061" y="98414"/>
                </a:cubicBezTo>
                <a:cubicBezTo>
                  <a:pt x="81714" y="101317"/>
                  <a:pt x="83442" y="104025"/>
                  <a:pt x="85954" y="105623"/>
                </a:cubicBezTo>
                <a:cubicBezTo>
                  <a:pt x="87813" y="106830"/>
                  <a:pt x="89966" y="107450"/>
                  <a:pt x="92152" y="107450"/>
                </a:cubicBezTo>
                <a:cubicBezTo>
                  <a:pt x="94370" y="107450"/>
                  <a:pt x="96523" y="106830"/>
                  <a:pt x="98382" y="105623"/>
                </a:cubicBezTo>
                <a:cubicBezTo>
                  <a:pt x="100861" y="104025"/>
                  <a:pt x="102623" y="101317"/>
                  <a:pt x="103275" y="98414"/>
                </a:cubicBezTo>
                <a:cubicBezTo>
                  <a:pt x="107646" y="101578"/>
                  <a:pt x="113518" y="103209"/>
                  <a:pt x="120629" y="103209"/>
                </a:cubicBezTo>
                <a:cubicBezTo>
                  <a:pt x="128327" y="103209"/>
                  <a:pt x="134688" y="100958"/>
                  <a:pt x="138994" y="97044"/>
                </a:cubicBezTo>
                <a:lnTo>
                  <a:pt x="138994" y="97044"/>
                </a:lnTo>
                <a:cubicBezTo>
                  <a:pt x="138766" y="110581"/>
                  <a:pt x="135308" y="118541"/>
                  <a:pt x="129567" y="124999"/>
                </a:cubicBezTo>
                <a:cubicBezTo>
                  <a:pt x="126142" y="125195"/>
                  <a:pt x="122195" y="125260"/>
                  <a:pt x="117693" y="125260"/>
                </a:cubicBezTo>
                <a:cubicBezTo>
                  <a:pt x="115997" y="125260"/>
                  <a:pt x="114627" y="126630"/>
                  <a:pt x="114627" y="128327"/>
                </a:cubicBezTo>
                <a:cubicBezTo>
                  <a:pt x="114627" y="130023"/>
                  <a:pt x="115997" y="131393"/>
                  <a:pt x="117693" y="131393"/>
                </a:cubicBezTo>
                <a:cubicBezTo>
                  <a:pt x="119422" y="131393"/>
                  <a:pt x="121118" y="131360"/>
                  <a:pt x="122749" y="131360"/>
                </a:cubicBezTo>
                <a:cubicBezTo>
                  <a:pt x="120303" y="133317"/>
                  <a:pt x="117661" y="135307"/>
                  <a:pt x="114790" y="137395"/>
                </a:cubicBezTo>
                <a:lnTo>
                  <a:pt x="113126" y="138634"/>
                </a:lnTo>
                <a:cubicBezTo>
                  <a:pt x="103014" y="146104"/>
                  <a:pt x="98317" y="147409"/>
                  <a:pt x="92152" y="147409"/>
                </a:cubicBezTo>
                <a:cubicBezTo>
                  <a:pt x="86019" y="147409"/>
                  <a:pt x="81322" y="146104"/>
                  <a:pt x="71210" y="138634"/>
                </a:cubicBezTo>
                <a:lnTo>
                  <a:pt x="69514" y="137395"/>
                </a:lnTo>
                <a:cubicBezTo>
                  <a:pt x="55259" y="126859"/>
                  <a:pt x="45734" y="119845"/>
                  <a:pt x="45342" y="97044"/>
                </a:cubicBezTo>
                <a:close/>
                <a:moveTo>
                  <a:pt x="105983" y="0"/>
                </a:moveTo>
                <a:cubicBezTo>
                  <a:pt x="97143" y="0"/>
                  <a:pt x="88498" y="2414"/>
                  <a:pt x="80996" y="7013"/>
                </a:cubicBezTo>
                <a:cubicBezTo>
                  <a:pt x="55585" y="11254"/>
                  <a:pt x="39210" y="29260"/>
                  <a:pt x="39210" y="53073"/>
                </a:cubicBezTo>
                <a:lnTo>
                  <a:pt x="39210" y="68795"/>
                </a:lnTo>
                <a:cubicBezTo>
                  <a:pt x="38039" y="68312"/>
                  <a:pt x="36796" y="68072"/>
                  <a:pt x="35549" y="68072"/>
                </a:cubicBezTo>
                <a:cubicBezTo>
                  <a:pt x="34016" y="68072"/>
                  <a:pt x="32476" y="68435"/>
                  <a:pt x="31055" y="69154"/>
                </a:cubicBezTo>
                <a:cubicBezTo>
                  <a:pt x="28511" y="70426"/>
                  <a:pt x="24988" y="73362"/>
                  <a:pt x="22770" y="79951"/>
                </a:cubicBezTo>
                <a:cubicBezTo>
                  <a:pt x="22215" y="81550"/>
                  <a:pt x="23096" y="83279"/>
                  <a:pt x="24694" y="83833"/>
                </a:cubicBezTo>
                <a:cubicBezTo>
                  <a:pt x="25013" y="83937"/>
                  <a:pt x="25337" y="83987"/>
                  <a:pt x="25656" y="83987"/>
                </a:cubicBezTo>
                <a:cubicBezTo>
                  <a:pt x="26934" y="83987"/>
                  <a:pt x="28125" y="83188"/>
                  <a:pt x="28543" y="81908"/>
                </a:cubicBezTo>
                <a:cubicBezTo>
                  <a:pt x="29783" y="78288"/>
                  <a:pt x="31642" y="75711"/>
                  <a:pt x="33828" y="74602"/>
                </a:cubicBezTo>
                <a:cubicBezTo>
                  <a:pt x="34377" y="74327"/>
                  <a:pt x="34955" y="74188"/>
                  <a:pt x="35532" y="74188"/>
                </a:cubicBezTo>
                <a:cubicBezTo>
                  <a:pt x="36187" y="74188"/>
                  <a:pt x="36841" y="74368"/>
                  <a:pt x="37448" y="74732"/>
                </a:cubicBezTo>
                <a:cubicBezTo>
                  <a:pt x="38558" y="75450"/>
                  <a:pt x="39210" y="76591"/>
                  <a:pt x="39210" y="77896"/>
                </a:cubicBezTo>
                <a:lnTo>
                  <a:pt x="39210" y="108233"/>
                </a:lnTo>
                <a:cubicBezTo>
                  <a:pt x="39210" y="109538"/>
                  <a:pt x="38558" y="110712"/>
                  <a:pt x="37448" y="111397"/>
                </a:cubicBezTo>
                <a:cubicBezTo>
                  <a:pt x="36835" y="111765"/>
                  <a:pt x="36174" y="111954"/>
                  <a:pt x="35512" y="111954"/>
                </a:cubicBezTo>
                <a:cubicBezTo>
                  <a:pt x="34942" y="111954"/>
                  <a:pt x="34371" y="111814"/>
                  <a:pt x="33828" y="111527"/>
                </a:cubicBezTo>
                <a:cubicBezTo>
                  <a:pt x="30500" y="109864"/>
                  <a:pt x="26978" y="104123"/>
                  <a:pt x="26978" y="93064"/>
                </a:cubicBezTo>
                <a:cubicBezTo>
                  <a:pt x="26978" y="91368"/>
                  <a:pt x="25608" y="89998"/>
                  <a:pt x="23911" y="89998"/>
                </a:cubicBezTo>
                <a:cubicBezTo>
                  <a:pt x="22215" y="89998"/>
                  <a:pt x="20845" y="91368"/>
                  <a:pt x="20845" y="93064"/>
                </a:cubicBezTo>
                <a:cubicBezTo>
                  <a:pt x="20845" y="104808"/>
                  <a:pt x="24662" y="113745"/>
                  <a:pt x="31055" y="117007"/>
                </a:cubicBezTo>
                <a:cubicBezTo>
                  <a:pt x="32468" y="117714"/>
                  <a:pt x="33992" y="118067"/>
                  <a:pt x="35511" y="118067"/>
                </a:cubicBezTo>
                <a:cubicBezTo>
                  <a:pt x="37290" y="118067"/>
                  <a:pt x="39062" y="117583"/>
                  <a:pt x="40645" y="116616"/>
                </a:cubicBezTo>
                <a:cubicBezTo>
                  <a:pt x="41167" y="116257"/>
                  <a:pt x="41689" y="115898"/>
                  <a:pt x="42146" y="115474"/>
                </a:cubicBezTo>
                <a:cubicBezTo>
                  <a:pt x="46419" y="127739"/>
                  <a:pt x="55031" y="134296"/>
                  <a:pt x="65143" y="141766"/>
                </a:cubicBezTo>
                <a:lnTo>
                  <a:pt x="65143" y="149954"/>
                </a:lnTo>
                <a:cubicBezTo>
                  <a:pt x="63805" y="151258"/>
                  <a:pt x="60315" y="154161"/>
                  <a:pt x="53758" y="156184"/>
                </a:cubicBezTo>
                <a:cubicBezTo>
                  <a:pt x="53726" y="156184"/>
                  <a:pt x="53693" y="156217"/>
                  <a:pt x="53628" y="156217"/>
                </a:cubicBezTo>
                <a:lnTo>
                  <a:pt x="51834" y="156771"/>
                </a:lnTo>
                <a:cubicBezTo>
                  <a:pt x="36698" y="161436"/>
                  <a:pt x="24727" y="165285"/>
                  <a:pt x="20030" y="168808"/>
                </a:cubicBezTo>
                <a:cubicBezTo>
                  <a:pt x="8221" y="177648"/>
                  <a:pt x="1" y="195360"/>
                  <a:pt x="1" y="205701"/>
                </a:cubicBezTo>
                <a:cubicBezTo>
                  <a:pt x="1" y="207397"/>
                  <a:pt x="1371" y="208767"/>
                  <a:pt x="3067" y="208767"/>
                </a:cubicBezTo>
                <a:cubicBezTo>
                  <a:pt x="4763" y="208767"/>
                  <a:pt x="6133" y="207397"/>
                  <a:pt x="6133" y="205701"/>
                </a:cubicBezTo>
                <a:cubicBezTo>
                  <a:pt x="6133" y="198035"/>
                  <a:pt x="12984" y="181725"/>
                  <a:pt x="23683" y="173701"/>
                </a:cubicBezTo>
                <a:cubicBezTo>
                  <a:pt x="27728" y="170700"/>
                  <a:pt x="41363" y="166394"/>
                  <a:pt x="52030" y="163132"/>
                </a:cubicBezTo>
                <a:cubicBezTo>
                  <a:pt x="53432" y="169623"/>
                  <a:pt x="57673" y="177028"/>
                  <a:pt x="60413" y="181334"/>
                </a:cubicBezTo>
                <a:cubicBezTo>
                  <a:pt x="60999" y="182233"/>
                  <a:pt x="61987" y="182730"/>
                  <a:pt x="62999" y="182730"/>
                </a:cubicBezTo>
                <a:cubicBezTo>
                  <a:pt x="63565" y="182730"/>
                  <a:pt x="64139" y="182575"/>
                  <a:pt x="64653" y="182247"/>
                </a:cubicBezTo>
                <a:cubicBezTo>
                  <a:pt x="66056" y="181334"/>
                  <a:pt x="66480" y="179474"/>
                  <a:pt x="65567" y="178039"/>
                </a:cubicBezTo>
                <a:cubicBezTo>
                  <a:pt x="61457" y="171580"/>
                  <a:pt x="58651" y="165415"/>
                  <a:pt x="57868" y="161240"/>
                </a:cubicBezTo>
                <a:cubicBezTo>
                  <a:pt x="66872" y="157913"/>
                  <a:pt x="70492" y="153183"/>
                  <a:pt x="70655" y="152955"/>
                </a:cubicBezTo>
                <a:cubicBezTo>
                  <a:pt x="71047" y="152433"/>
                  <a:pt x="71275" y="151780"/>
                  <a:pt x="71275" y="151128"/>
                </a:cubicBezTo>
                <a:lnTo>
                  <a:pt x="71275" y="146170"/>
                </a:lnTo>
                <a:cubicBezTo>
                  <a:pt x="80344" y="152335"/>
                  <a:pt x="85661" y="153542"/>
                  <a:pt x="92152" y="153542"/>
                </a:cubicBezTo>
                <a:cubicBezTo>
                  <a:pt x="98676" y="153542"/>
                  <a:pt x="103993" y="152335"/>
                  <a:pt x="113061" y="146170"/>
                </a:cubicBezTo>
                <a:lnTo>
                  <a:pt x="113061" y="151128"/>
                </a:lnTo>
                <a:cubicBezTo>
                  <a:pt x="113061" y="151780"/>
                  <a:pt x="113290" y="152433"/>
                  <a:pt x="113681" y="152955"/>
                </a:cubicBezTo>
                <a:cubicBezTo>
                  <a:pt x="113844" y="153183"/>
                  <a:pt x="117465" y="157913"/>
                  <a:pt x="126435" y="161240"/>
                </a:cubicBezTo>
                <a:cubicBezTo>
                  <a:pt x="125391" y="167144"/>
                  <a:pt x="120335" y="176637"/>
                  <a:pt x="113485" y="185509"/>
                </a:cubicBezTo>
                <a:cubicBezTo>
                  <a:pt x="105559" y="195752"/>
                  <a:pt x="96980" y="202667"/>
                  <a:pt x="92152" y="202667"/>
                </a:cubicBezTo>
                <a:cubicBezTo>
                  <a:pt x="87552" y="202667"/>
                  <a:pt x="79593" y="196437"/>
                  <a:pt x="71895" y="186847"/>
                </a:cubicBezTo>
                <a:cubicBezTo>
                  <a:pt x="71299" y="186101"/>
                  <a:pt x="70414" y="185707"/>
                  <a:pt x="69517" y="185707"/>
                </a:cubicBezTo>
                <a:cubicBezTo>
                  <a:pt x="68843" y="185707"/>
                  <a:pt x="68162" y="185929"/>
                  <a:pt x="67589" y="186390"/>
                </a:cubicBezTo>
                <a:cubicBezTo>
                  <a:pt x="66284" y="187434"/>
                  <a:pt x="66089" y="189358"/>
                  <a:pt x="67133" y="190696"/>
                </a:cubicBezTo>
                <a:cubicBezTo>
                  <a:pt x="71504" y="196111"/>
                  <a:pt x="82660" y="208767"/>
                  <a:pt x="92152" y="208767"/>
                </a:cubicBezTo>
                <a:cubicBezTo>
                  <a:pt x="102134" y="208767"/>
                  <a:pt x="113779" y="195132"/>
                  <a:pt x="118313" y="189260"/>
                </a:cubicBezTo>
                <a:cubicBezTo>
                  <a:pt x="124021" y="181888"/>
                  <a:pt x="130513" y="171320"/>
                  <a:pt x="132307" y="163132"/>
                </a:cubicBezTo>
                <a:cubicBezTo>
                  <a:pt x="138570" y="165057"/>
                  <a:pt x="145420" y="167177"/>
                  <a:pt x="151063" y="169297"/>
                </a:cubicBezTo>
                <a:cubicBezTo>
                  <a:pt x="151408" y="169426"/>
                  <a:pt x="151762" y="169488"/>
                  <a:pt x="152110" y="169488"/>
                </a:cubicBezTo>
                <a:cubicBezTo>
                  <a:pt x="153347" y="169488"/>
                  <a:pt x="154520" y="168717"/>
                  <a:pt x="154978" y="167470"/>
                </a:cubicBezTo>
                <a:cubicBezTo>
                  <a:pt x="155565" y="165905"/>
                  <a:pt x="154782" y="164143"/>
                  <a:pt x="153184" y="163556"/>
                </a:cubicBezTo>
                <a:cubicBezTo>
                  <a:pt x="146888" y="161207"/>
                  <a:pt x="139222" y="158859"/>
                  <a:pt x="132470" y="156771"/>
                </a:cubicBezTo>
                <a:lnTo>
                  <a:pt x="130676" y="156217"/>
                </a:lnTo>
                <a:cubicBezTo>
                  <a:pt x="130643" y="156217"/>
                  <a:pt x="130611" y="156184"/>
                  <a:pt x="130545" y="156184"/>
                </a:cubicBezTo>
                <a:cubicBezTo>
                  <a:pt x="124021" y="154161"/>
                  <a:pt x="120498" y="151226"/>
                  <a:pt x="119194" y="149954"/>
                </a:cubicBezTo>
                <a:lnTo>
                  <a:pt x="119194" y="141766"/>
                </a:lnTo>
                <a:cubicBezTo>
                  <a:pt x="124021" y="138178"/>
                  <a:pt x="128523" y="134818"/>
                  <a:pt x="132372" y="130936"/>
                </a:cubicBezTo>
                <a:cubicBezTo>
                  <a:pt x="145387" y="129794"/>
                  <a:pt x="154097" y="126043"/>
                  <a:pt x="157196" y="113941"/>
                </a:cubicBezTo>
                <a:cubicBezTo>
                  <a:pt x="161175" y="109570"/>
                  <a:pt x="163459" y="102165"/>
                  <a:pt x="163459" y="93064"/>
                </a:cubicBezTo>
                <a:cubicBezTo>
                  <a:pt x="163459" y="86932"/>
                  <a:pt x="162480" y="81582"/>
                  <a:pt x="160556" y="77374"/>
                </a:cubicBezTo>
                <a:cubicBezTo>
                  <a:pt x="165775" y="73721"/>
                  <a:pt x="168906" y="68665"/>
                  <a:pt x="170113" y="65338"/>
                </a:cubicBezTo>
                <a:cubicBezTo>
                  <a:pt x="170505" y="64196"/>
                  <a:pt x="170211" y="62956"/>
                  <a:pt x="169396" y="62141"/>
                </a:cubicBezTo>
                <a:lnTo>
                  <a:pt x="160817" y="53562"/>
                </a:lnTo>
                <a:cubicBezTo>
                  <a:pt x="160217" y="52962"/>
                  <a:pt x="159441" y="52669"/>
                  <a:pt x="158663" y="52669"/>
                </a:cubicBezTo>
                <a:cubicBezTo>
                  <a:pt x="157875" y="52669"/>
                  <a:pt x="157086" y="52971"/>
                  <a:pt x="156478" y="53562"/>
                </a:cubicBezTo>
                <a:cubicBezTo>
                  <a:pt x="155304" y="54769"/>
                  <a:pt x="155304" y="56693"/>
                  <a:pt x="156478" y="57900"/>
                </a:cubicBezTo>
                <a:lnTo>
                  <a:pt x="163557" y="64946"/>
                </a:lnTo>
                <a:cubicBezTo>
                  <a:pt x="161763" y="68371"/>
                  <a:pt x="156674" y="75678"/>
                  <a:pt x="146138" y="75678"/>
                </a:cubicBezTo>
                <a:cubicBezTo>
                  <a:pt x="132959" y="75678"/>
                  <a:pt x="126859" y="67980"/>
                  <a:pt x="121216" y="58161"/>
                </a:cubicBezTo>
                <a:lnTo>
                  <a:pt x="121216" y="58161"/>
                </a:lnTo>
                <a:cubicBezTo>
                  <a:pt x="124119" y="58520"/>
                  <a:pt x="126207" y="59303"/>
                  <a:pt x="126925" y="59564"/>
                </a:cubicBezTo>
                <a:cubicBezTo>
                  <a:pt x="127308" y="59724"/>
                  <a:pt x="127704" y="59799"/>
                  <a:pt x="128092" y="59799"/>
                </a:cubicBezTo>
                <a:cubicBezTo>
                  <a:pt x="129287" y="59799"/>
                  <a:pt x="130412" y="59082"/>
                  <a:pt x="130904" y="57900"/>
                </a:cubicBezTo>
                <a:cubicBezTo>
                  <a:pt x="131524" y="56335"/>
                  <a:pt x="130774" y="54540"/>
                  <a:pt x="129208" y="53921"/>
                </a:cubicBezTo>
                <a:cubicBezTo>
                  <a:pt x="128034" y="53431"/>
                  <a:pt x="123760" y="51866"/>
                  <a:pt x="118150" y="51866"/>
                </a:cubicBezTo>
                <a:lnTo>
                  <a:pt x="117726" y="51866"/>
                </a:lnTo>
                <a:cubicBezTo>
                  <a:pt x="111202" y="39992"/>
                  <a:pt x="103569" y="27074"/>
                  <a:pt x="85139" y="25802"/>
                </a:cubicBezTo>
                <a:lnTo>
                  <a:pt x="85139" y="22182"/>
                </a:lnTo>
                <a:cubicBezTo>
                  <a:pt x="85139" y="20485"/>
                  <a:pt x="83769" y="19115"/>
                  <a:pt x="82072" y="19115"/>
                </a:cubicBezTo>
                <a:cubicBezTo>
                  <a:pt x="80376" y="19115"/>
                  <a:pt x="79006" y="20485"/>
                  <a:pt x="79006" y="22182"/>
                </a:cubicBezTo>
                <a:lnTo>
                  <a:pt x="79006" y="28738"/>
                </a:lnTo>
                <a:cubicBezTo>
                  <a:pt x="79006" y="30434"/>
                  <a:pt x="80376" y="31804"/>
                  <a:pt x="82072" y="31804"/>
                </a:cubicBezTo>
                <a:cubicBezTo>
                  <a:pt x="98056" y="31804"/>
                  <a:pt x="104841" y="41362"/>
                  <a:pt x="111039" y="52388"/>
                </a:cubicBezTo>
                <a:cubicBezTo>
                  <a:pt x="106537" y="53007"/>
                  <a:pt x="102134" y="54116"/>
                  <a:pt x="99622" y="55356"/>
                </a:cubicBezTo>
                <a:cubicBezTo>
                  <a:pt x="98121" y="56106"/>
                  <a:pt x="97502" y="57933"/>
                  <a:pt x="98252" y="59466"/>
                </a:cubicBezTo>
                <a:cubicBezTo>
                  <a:pt x="98785" y="60533"/>
                  <a:pt x="99880" y="61155"/>
                  <a:pt x="101008" y="61155"/>
                </a:cubicBezTo>
                <a:cubicBezTo>
                  <a:pt x="101466" y="61155"/>
                  <a:pt x="101929" y="61053"/>
                  <a:pt x="102362" y="60836"/>
                </a:cubicBezTo>
                <a:cubicBezTo>
                  <a:pt x="104482" y="59760"/>
                  <a:pt x="109343" y="58618"/>
                  <a:pt x="114203" y="58161"/>
                </a:cubicBezTo>
                <a:cubicBezTo>
                  <a:pt x="115540" y="60575"/>
                  <a:pt x="116943" y="63022"/>
                  <a:pt x="118443" y="65338"/>
                </a:cubicBezTo>
                <a:cubicBezTo>
                  <a:pt x="107614" y="65599"/>
                  <a:pt x="100861" y="67719"/>
                  <a:pt x="97273" y="71992"/>
                </a:cubicBezTo>
                <a:cubicBezTo>
                  <a:pt x="96034" y="73427"/>
                  <a:pt x="95186" y="75091"/>
                  <a:pt x="94761" y="76983"/>
                </a:cubicBezTo>
                <a:cubicBezTo>
                  <a:pt x="93946" y="76722"/>
                  <a:pt x="93057" y="76591"/>
                  <a:pt x="92168" y="76591"/>
                </a:cubicBezTo>
                <a:cubicBezTo>
                  <a:pt x="91279" y="76591"/>
                  <a:pt x="90390" y="76722"/>
                  <a:pt x="89575" y="76983"/>
                </a:cubicBezTo>
                <a:cubicBezTo>
                  <a:pt x="89118" y="75091"/>
                  <a:pt x="88303" y="73427"/>
                  <a:pt x="87063" y="71992"/>
                </a:cubicBezTo>
                <a:cubicBezTo>
                  <a:pt x="83214" y="67425"/>
                  <a:pt x="75777" y="65305"/>
                  <a:pt x="63675" y="65305"/>
                </a:cubicBezTo>
                <a:cubicBezTo>
                  <a:pt x="56662" y="65305"/>
                  <a:pt x="49942" y="65957"/>
                  <a:pt x="45310" y="69121"/>
                </a:cubicBezTo>
                <a:lnTo>
                  <a:pt x="45310" y="53073"/>
                </a:lnTo>
                <a:cubicBezTo>
                  <a:pt x="45310" y="42471"/>
                  <a:pt x="48963" y="33109"/>
                  <a:pt x="55846" y="25998"/>
                </a:cubicBezTo>
                <a:cubicBezTo>
                  <a:pt x="62468" y="19148"/>
                  <a:pt x="71699" y="14646"/>
                  <a:pt x="82562" y="12950"/>
                </a:cubicBezTo>
                <a:lnTo>
                  <a:pt x="82594" y="12950"/>
                </a:lnTo>
                <a:cubicBezTo>
                  <a:pt x="83116" y="12885"/>
                  <a:pt x="83573" y="12657"/>
                  <a:pt x="83964" y="12363"/>
                </a:cubicBezTo>
                <a:cubicBezTo>
                  <a:pt x="90554" y="8285"/>
                  <a:pt x="98187" y="6133"/>
                  <a:pt x="105983" y="6133"/>
                </a:cubicBezTo>
                <a:cubicBezTo>
                  <a:pt x="129077" y="6133"/>
                  <a:pt x="147866" y="24889"/>
                  <a:pt x="147866" y="47984"/>
                </a:cubicBezTo>
                <a:cubicBezTo>
                  <a:pt x="147866" y="49680"/>
                  <a:pt x="149237" y="51050"/>
                  <a:pt x="150900" y="51050"/>
                </a:cubicBezTo>
                <a:cubicBezTo>
                  <a:pt x="152596" y="51050"/>
                  <a:pt x="153966" y="49680"/>
                  <a:pt x="153966" y="47984"/>
                </a:cubicBezTo>
                <a:cubicBezTo>
                  <a:pt x="153966" y="21529"/>
                  <a:pt x="132437" y="0"/>
                  <a:pt x="105983" y="0"/>
                </a:cubicBezTo>
                <a:close/>
                <a:moveTo>
                  <a:pt x="162484" y="168204"/>
                </a:moveTo>
                <a:cubicBezTo>
                  <a:pt x="161552" y="168204"/>
                  <a:pt x="160637" y="168630"/>
                  <a:pt x="160034" y="169428"/>
                </a:cubicBezTo>
                <a:cubicBezTo>
                  <a:pt x="159022" y="170765"/>
                  <a:pt x="159283" y="172690"/>
                  <a:pt x="160621" y="173701"/>
                </a:cubicBezTo>
                <a:cubicBezTo>
                  <a:pt x="171353" y="181725"/>
                  <a:pt x="178203" y="198035"/>
                  <a:pt x="178203" y="205701"/>
                </a:cubicBezTo>
                <a:cubicBezTo>
                  <a:pt x="178203" y="207397"/>
                  <a:pt x="179573" y="208767"/>
                  <a:pt x="181269" y="208767"/>
                </a:cubicBezTo>
                <a:cubicBezTo>
                  <a:pt x="182933" y="208767"/>
                  <a:pt x="184303" y="207397"/>
                  <a:pt x="184303" y="205701"/>
                </a:cubicBezTo>
                <a:cubicBezTo>
                  <a:pt x="184303" y="195360"/>
                  <a:pt x="176083" y="177648"/>
                  <a:pt x="164307" y="168808"/>
                </a:cubicBezTo>
                <a:cubicBezTo>
                  <a:pt x="163754" y="168399"/>
                  <a:pt x="163115" y="168204"/>
                  <a:pt x="162484" y="168204"/>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0"/>
          <p:cNvSpPr/>
          <p:nvPr/>
        </p:nvSpPr>
        <p:spPr>
          <a:xfrm>
            <a:off x="991475" y="1932850"/>
            <a:ext cx="864649" cy="861690"/>
          </a:xfrm>
          <a:custGeom>
            <a:rect b="b" l="l" r="r" t="t"/>
            <a:pathLst>
              <a:path extrusionOk="0" h="208768" w="209485">
                <a:moveTo>
                  <a:pt x="78745" y="51866"/>
                </a:moveTo>
                <a:cubicBezTo>
                  <a:pt x="73167" y="51866"/>
                  <a:pt x="68861" y="53431"/>
                  <a:pt x="67686" y="53921"/>
                </a:cubicBezTo>
                <a:cubicBezTo>
                  <a:pt x="66121" y="54540"/>
                  <a:pt x="65370" y="56335"/>
                  <a:pt x="65990" y="57900"/>
                </a:cubicBezTo>
                <a:cubicBezTo>
                  <a:pt x="66483" y="59082"/>
                  <a:pt x="67626" y="59799"/>
                  <a:pt x="68830" y="59799"/>
                </a:cubicBezTo>
                <a:cubicBezTo>
                  <a:pt x="69221" y="59799"/>
                  <a:pt x="69619" y="59724"/>
                  <a:pt x="70002" y="59564"/>
                </a:cubicBezTo>
                <a:cubicBezTo>
                  <a:pt x="70916" y="59205"/>
                  <a:pt x="74276" y="57966"/>
                  <a:pt x="78745" y="57966"/>
                </a:cubicBezTo>
                <a:cubicBezTo>
                  <a:pt x="84681" y="57966"/>
                  <a:pt x="91825" y="59466"/>
                  <a:pt x="94533" y="60836"/>
                </a:cubicBezTo>
                <a:cubicBezTo>
                  <a:pt x="94989" y="61064"/>
                  <a:pt x="95446" y="61162"/>
                  <a:pt x="95903" y="61162"/>
                </a:cubicBezTo>
                <a:cubicBezTo>
                  <a:pt x="97044" y="61162"/>
                  <a:pt x="98121" y="60542"/>
                  <a:pt x="98643" y="59466"/>
                </a:cubicBezTo>
                <a:cubicBezTo>
                  <a:pt x="99393" y="57933"/>
                  <a:pt x="98773" y="56106"/>
                  <a:pt x="97273" y="55356"/>
                </a:cubicBezTo>
                <a:cubicBezTo>
                  <a:pt x="93391" y="53431"/>
                  <a:pt x="85073" y="51866"/>
                  <a:pt x="78745" y="51866"/>
                </a:cubicBezTo>
                <a:close/>
                <a:moveTo>
                  <a:pt x="130741" y="51866"/>
                </a:moveTo>
                <a:cubicBezTo>
                  <a:pt x="124412" y="51866"/>
                  <a:pt x="116094" y="53431"/>
                  <a:pt x="112213" y="55356"/>
                </a:cubicBezTo>
                <a:cubicBezTo>
                  <a:pt x="110712" y="56106"/>
                  <a:pt x="110092" y="57933"/>
                  <a:pt x="110842" y="59466"/>
                </a:cubicBezTo>
                <a:cubicBezTo>
                  <a:pt x="111364" y="60542"/>
                  <a:pt x="112441" y="61162"/>
                  <a:pt x="113583" y="61162"/>
                </a:cubicBezTo>
                <a:cubicBezTo>
                  <a:pt x="114039" y="61162"/>
                  <a:pt x="114496" y="61064"/>
                  <a:pt x="114953" y="60836"/>
                </a:cubicBezTo>
                <a:cubicBezTo>
                  <a:pt x="117660" y="59466"/>
                  <a:pt x="124804" y="57966"/>
                  <a:pt x="130741" y="57966"/>
                </a:cubicBezTo>
                <a:cubicBezTo>
                  <a:pt x="135210" y="57966"/>
                  <a:pt x="138569" y="59205"/>
                  <a:pt x="139483" y="59564"/>
                </a:cubicBezTo>
                <a:cubicBezTo>
                  <a:pt x="139867" y="59724"/>
                  <a:pt x="140264" y="59799"/>
                  <a:pt x="140655" y="59799"/>
                </a:cubicBezTo>
                <a:cubicBezTo>
                  <a:pt x="141859" y="59799"/>
                  <a:pt x="143002" y="59082"/>
                  <a:pt x="143495" y="57900"/>
                </a:cubicBezTo>
                <a:cubicBezTo>
                  <a:pt x="144115" y="56335"/>
                  <a:pt x="143364" y="54540"/>
                  <a:pt x="141799" y="53921"/>
                </a:cubicBezTo>
                <a:cubicBezTo>
                  <a:pt x="140624" y="53431"/>
                  <a:pt x="136319" y="51866"/>
                  <a:pt x="130741" y="51866"/>
                </a:cubicBezTo>
                <a:close/>
                <a:moveTo>
                  <a:pt x="85040" y="74797"/>
                </a:moveTo>
                <a:cubicBezTo>
                  <a:pt x="83344" y="74797"/>
                  <a:pt x="81974" y="76167"/>
                  <a:pt x="81974" y="77864"/>
                </a:cubicBezTo>
                <a:lnTo>
                  <a:pt x="81974" y="84681"/>
                </a:lnTo>
                <a:cubicBezTo>
                  <a:pt x="81974" y="86377"/>
                  <a:pt x="83344" y="87747"/>
                  <a:pt x="85040" y="87747"/>
                </a:cubicBezTo>
                <a:cubicBezTo>
                  <a:pt x="86736" y="87747"/>
                  <a:pt x="88106" y="86377"/>
                  <a:pt x="88106" y="84681"/>
                </a:cubicBezTo>
                <a:lnTo>
                  <a:pt x="88106" y="77864"/>
                </a:lnTo>
                <a:cubicBezTo>
                  <a:pt x="88106" y="76167"/>
                  <a:pt x="86736" y="74797"/>
                  <a:pt x="85040" y="74797"/>
                </a:cubicBezTo>
                <a:close/>
                <a:moveTo>
                  <a:pt x="124445" y="74797"/>
                </a:moveTo>
                <a:cubicBezTo>
                  <a:pt x="122749" y="74797"/>
                  <a:pt x="121379" y="76167"/>
                  <a:pt x="121379" y="77864"/>
                </a:cubicBezTo>
                <a:lnTo>
                  <a:pt x="121379" y="84681"/>
                </a:lnTo>
                <a:cubicBezTo>
                  <a:pt x="121379" y="86377"/>
                  <a:pt x="122749" y="87747"/>
                  <a:pt x="124445" y="87747"/>
                </a:cubicBezTo>
                <a:cubicBezTo>
                  <a:pt x="126141" y="87747"/>
                  <a:pt x="127511" y="86377"/>
                  <a:pt x="127511" y="84681"/>
                </a:cubicBezTo>
                <a:lnTo>
                  <a:pt x="127511" y="77864"/>
                </a:lnTo>
                <a:cubicBezTo>
                  <a:pt x="127511" y="76167"/>
                  <a:pt x="126141" y="74797"/>
                  <a:pt x="124445" y="74797"/>
                </a:cubicBezTo>
                <a:close/>
                <a:moveTo>
                  <a:pt x="76265" y="69382"/>
                </a:moveTo>
                <a:cubicBezTo>
                  <a:pt x="86149" y="69382"/>
                  <a:pt x="92445" y="70916"/>
                  <a:pt x="94989" y="73884"/>
                </a:cubicBezTo>
                <a:cubicBezTo>
                  <a:pt x="96294" y="75450"/>
                  <a:pt x="96718" y="77668"/>
                  <a:pt x="96229" y="80604"/>
                </a:cubicBezTo>
                <a:cubicBezTo>
                  <a:pt x="94598" y="90194"/>
                  <a:pt x="87878" y="95054"/>
                  <a:pt x="76265" y="95054"/>
                </a:cubicBezTo>
                <a:cubicBezTo>
                  <a:pt x="64946" y="95054"/>
                  <a:pt x="57900" y="89574"/>
                  <a:pt x="57900" y="80767"/>
                </a:cubicBezTo>
                <a:cubicBezTo>
                  <a:pt x="57900" y="73068"/>
                  <a:pt x="60641" y="69382"/>
                  <a:pt x="76265" y="69382"/>
                </a:cubicBezTo>
                <a:close/>
                <a:moveTo>
                  <a:pt x="133220" y="69382"/>
                </a:moveTo>
                <a:cubicBezTo>
                  <a:pt x="148845" y="69382"/>
                  <a:pt x="151585" y="73068"/>
                  <a:pt x="151585" y="80767"/>
                </a:cubicBezTo>
                <a:cubicBezTo>
                  <a:pt x="151585" y="89574"/>
                  <a:pt x="144539" y="95054"/>
                  <a:pt x="133220" y="95054"/>
                </a:cubicBezTo>
                <a:cubicBezTo>
                  <a:pt x="121607" y="95054"/>
                  <a:pt x="114887" y="90194"/>
                  <a:pt x="113256" y="80604"/>
                </a:cubicBezTo>
                <a:cubicBezTo>
                  <a:pt x="112767" y="77668"/>
                  <a:pt x="113191" y="75450"/>
                  <a:pt x="114496" y="73884"/>
                </a:cubicBezTo>
                <a:cubicBezTo>
                  <a:pt x="117040" y="70916"/>
                  <a:pt x="123336" y="69382"/>
                  <a:pt x="133220" y="69382"/>
                </a:cubicBezTo>
                <a:close/>
                <a:moveTo>
                  <a:pt x="104743" y="87193"/>
                </a:moveTo>
                <a:cubicBezTo>
                  <a:pt x="108298" y="87193"/>
                  <a:pt x="113811" y="95380"/>
                  <a:pt x="116160" y="98871"/>
                </a:cubicBezTo>
                <a:cubicBezTo>
                  <a:pt x="117464" y="100828"/>
                  <a:pt x="117660" y="102589"/>
                  <a:pt x="116681" y="103731"/>
                </a:cubicBezTo>
                <a:cubicBezTo>
                  <a:pt x="116160" y="104340"/>
                  <a:pt x="115261" y="104804"/>
                  <a:pt x="114178" y="104804"/>
                </a:cubicBezTo>
                <a:cubicBezTo>
                  <a:pt x="113637" y="104804"/>
                  <a:pt x="113050" y="104688"/>
                  <a:pt x="112441" y="104416"/>
                </a:cubicBezTo>
                <a:cubicBezTo>
                  <a:pt x="112032" y="104229"/>
                  <a:pt x="111596" y="104130"/>
                  <a:pt x="111161" y="104130"/>
                </a:cubicBezTo>
                <a:cubicBezTo>
                  <a:pt x="110764" y="104130"/>
                  <a:pt x="110368" y="104212"/>
                  <a:pt x="109994" y="104384"/>
                </a:cubicBezTo>
                <a:cubicBezTo>
                  <a:pt x="108298" y="105085"/>
                  <a:pt x="106520" y="105436"/>
                  <a:pt x="104743" y="105436"/>
                </a:cubicBezTo>
                <a:cubicBezTo>
                  <a:pt x="102965" y="105436"/>
                  <a:pt x="101187" y="105085"/>
                  <a:pt x="99491" y="104384"/>
                </a:cubicBezTo>
                <a:cubicBezTo>
                  <a:pt x="99132" y="104220"/>
                  <a:pt x="98708" y="104123"/>
                  <a:pt x="98316" y="104123"/>
                </a:cubicBezTo>
                <a:cubicBezTo>
                  <a:pt x="97892" y="104123"/>
                  <a:pt x="97436" y="104220"/>
                  <a:pt x="97044" y="104416"/>
                </a:cubicBezTo>
                <a:cubicBezTo>
                  <a:pt x="96435" y="104688"/>
                  <a:pt x="95848" y="104804"/>
                  <a:pt x="95307" y="104804"/>
                </a:cubicBezTo>
                <a:cubicBezTo>
                  <a:pt x="94224" y="104804"/>
                  <a:pt x="93326" y="104340"/>
                  <a:pt x="92804" y="103731"/>
                </a:cubicBezTo>
                <a:cubicBezTo>
                  <a:pt x="91825" y="102589"/>
                  <a:pt x="92021" y="100828"/>
                  <a:pt x="93326" y="98871"/>
                </a:cubicBezTo>
                <a:cubicBezTo>
                  <a:pt x="95674" y="95380"/>
                  <a:pt x="101187" y="87193"/>
                  <a:pt x="104743" y="87193"/>
                </a:cubicBezTo>
                <a:close/>
                <a:moveTo>
                  <a:pt x="48054" y="72147"/>
                </a:moveTo>
                <a:cubicBezTo>
                  <a:pt x="48730" y="72147"/>
                  <a:pt x="49402" y="72336"/>
                  <a:pt x="50006" y="72710"/>
                </a:cubicBezTo>
                <a:cubicBezTo>
                  <a:pt x="51148" y="73395"/>
                  <a:pt x="51801" y="74536"/>
                  <a:pt x="51801" y="75874"/>
                </a:cubicBezTo>
                <a:lnTo>
                  <a:pt x="51801" y="106178"/>
                </a:lnTo>
                <a:cubicBezTo>
                  <a:pt x="51801" y="107515"/>
                  <a:pt x="51148" y="108657"/>
                  <a:pt x="50006" y="109342"/>
                </a:cubicBezTo>
                <a:cubicBezTo>
                  <a:pt x="49402" y="109715"/>
                  <a:pt x="48730" y="109904"/>
                  <a:pt x="48054" y="109904"/>
                </a:cubicBezTo>
                <a:cubicBezTo>
                  <a:pt x="47488" y="109904"/>
                  <a:pt x="46920" y="109772"/>
                  <a:pt x="46386" y="109505"/>
                </a:cubicBezTo>
                <a:cubicBezTo>
                  <a:pt x="43091" y="107809"/>
                  <a:pt x="39568" y="102100"/>
                  <a:pt x="39568" y="91042"/>
                </a:cubicBezTo>
                <a:cubicBezTo>
                  <a:pt x="39568" y="79984"/>
                  <a:pt x="43091" y="74243"/>
                  <a:pt x="46386" y="72547"/>
                </a:cubicBezTo>
                <a:cubicBezTo>
                  <a:pt x="46920" y="72279"/>
                  <a:pt x="47488" y="72147"/>
                  <a:pt x="48054" y="72147"/>
                </a:cubicBezTo>
                <a:close/>
                <a:moveTo>
                  <a:pt x="161431" y="72147"/>
                </a:moveTo>
                <a:cubicBezTo>
                  <a:pt x="161997" y="72147"/>
                  <a:pt x="162565" y="72279"/>
                  <a:pt x="163100" y="72547"/>
                </a:cubicBezTo>
                <a:cubicBezTo>
                  <a:pt x="166394" y="74243"/>
                  <a:pt x="169917" y="79984"/>
                  <a:pt x="169917" y="91042"/>
                </a:cubicBezTo>
                <a:cubicBezTo>
                  <a:pt x="169917" y="102100"/>
                  <a:pt x="166394" y="107809"/>
                  <a:pt x="163100" y="109505"/>
                </a:cubicBezTo>
                <a:cubicBezTo>
                  <a:pt x="162565" y="109772"/>
                  <a:pt x="161997" y="109904"/>
                  <a:pt x="161431" y="109904"/>
                </a:cubicBezTo>
                <a:cubicBezTo>
                  <a:pt x="160755" y="109904"/>
                  <a:pt x="160083" y="109715"/>
                  <a:pt x="159479" y="109342"/>
                </a:cubicBezTo>
                <a:cubicBezTo>
                  <a:pt x="158337" y="108657"/>
                  <a:pt x="157685" y="107515"/>
                  <a:pt x="157685" y="106178"/>
                </a:cubicBezTo>
                <a:lnTo>
                  <a:pt x="157685" y="75874"/>
                </a:lnTo>
                <a:cubicBezTo>
                  <a:pt x="157685" y="74536"/>
                  <a:pt x="158337" y="73395"/>
                  <a:pt x="159479" y="72710"/>
                </a:cubicBezTo>
                <a:cubicBezTo>
                  <a:pt x="160083" y="72336"/>
                  <a:pt x="160755" y="72147"/>
                  <a:pt x="161431" y="72147"/>
                </a:cubicBezTo>
                <a:close/>
                <a:moveTo>
                  <a:pt x="57966" y="95054"/>
                </a:moveTo>
                <a:lnTo>
                  <a:pt x="57966" y="95054"/>
                </a:lnTo>
                <a:cubicBezTo>
                  <a:pt x="62272" y="98936"/>
                  <a:pt x="68600" y="101187"/>
                  <a:pt x="76265" y="101187"/>
                </a:cubicBezTo>
                <a:cubicBezTo>
                  <a:pt x="79951" y="101187"/>
                  <a:pt x="83311" y="100730"/>
                  <a:pt x="86312" y="99849"/>
                </a:cubicBezTo>
                <a:lnTo>
                  <a:pt x="86312" y="99849"/>
                </a:lnTo>
                <a:cubicBezTo>
                  <a:pt x="86019" y="101252"/>
                  <a:pt x="85986" y="102622"/>
                  <a:pt x="86247" y="103894"/>
                </a:cubicBezTo>
                <a:cubicBezTo>
                  <a:pt x="79462" y="105232"/>
                  <a:pt x="74276" y="108396"/>
                  <a:pt x="71340" y="113126"/>
                </a:cubicBezTo>
                <a:cubicBezTo>
                  <a:pt x="61652" y="109244"/>
                  <a:pt x="58455" y="100437"/>
                  <a:pt x="57966" y="95054"/>
                </a:cubicBezTo>
                <a:close/>
                <a:moveTo>
                  <a:pt x="151519" y="95054"/>
                </a:moveTo>
                <a:cubicBezTo>
                  <a:pt x="151030" y="100437"/>
                  <a:pt x="147801" y="109244"/>
                  <a:pt x="138145" y="113126"/>
                </a:cubicBezTo>
                <a:cubicBezTo>
                  <a:pt x="135177" y="108396"/>
                  <a:pt x="130023" y="105232"/>
                  <a:pt x="123238" y="103894"/>
                </a:cubicBezTo>
                <a:cubicBezTo>
                  <a:pt x="123499" y="102622"/>
                  <a:pt x="123466" y="101252"/>
                  <a:pt x="123173" y="99849"/>
                </a:cubicBezTo>
                <a:lnTo>
                  <a:pt x="123173" y="99849"/>
                </a:lnTo>
                <a:cubicBezTo>
                  <a:pt x="126174" y="100730"/>
                  <a:pt x="129534" y="101187"/>
                  <a:pt x="133220" y="101187"/>
                </a:cubicBezTo>
                <a:cubicBezTo>
                  <a:pt x="140885" y="101187"/>
                  <a:pt x="147214" y="98936"/>
                  <a:pt x="151519" y="95054"/>
                </a:cubicBezTo>
                <a:close/>
                <a:moveTo>
                  <a:pt x="85234" y="118319"/>
                </a:moveTo>
                <a:cubicBezTo>
                  <a:pt x="84306" y="118319"/>
                  <a:pt x="83388" y="118741"/>
                  <a:pt x="82789" y="119552"/>
                </a:cubicBezTo>
                <a:cubicBezTo>
                  <a:pt x="81778" y="120889"/>
                  <a:pt x="82039" y="122814"/>
                  <a:pt x="83377" y="123825"/>
                </a:cubicBezTo>
                <a:cubicBezTo>
                  <a:pt x="88074" y="127381"/>
                  <a:pt x="96392" y="129142"/>
                  <a:pt x="104743" y="129142"/>
                </a:cubicBezTo>
                <a:cubicBezTo>
                  <a:pt x="113093" y="129142"/>
                  <a:pt x="121411" y="127381"/>
                  <a:pt x="126109" y="123825"/>
                </a:cubicBezTo>
                <a:cubicBezTo>
                  <a:pt x="127446" y="122814"/>
                  <a:pt x="127707" y="120889"/>
                  <a:pt x="126696" y="119552"/>
                </a:cubicBezTo>
                <a:cubicBezTo>
                  <a:pt x="126097" y="118741"/>
                  <a:pt x="125179" y="118319"/>
                  <a:pt x="124251" y="118319"/>
                </a:cubicBezTo>
                <a:cubicBezTo>
                  <a:pt x="123612" y="118319"/>
                  <a:pt x="122968" y="118519"/>
                  <a:pt x="122423" y="118932"/>
                </a:cubicBezTo>
                <a:cubicBezTo>
                  <a:pt x="118867" y="121623"/>
                  <a:pt x="111805" y="122969"/>
                  <a:pt x="104743" y="122969"/>
                </a:cubicBezTo>
                <a:cubicBezTo>
                  <a:pt x="97680" y="122969"/>
                  <a:pt x="90618" y="121623"/>
                  <a:pt x="87063" y="118932"/>
                </a:cubicBezTo>
                <a:cubicBezTo>
                  <a:pt x="86517" y="118519"/>
                  <a:pt x="85873" y="118319"/>
                  <a:pt x="85234" y="118319"/>
                </a:cubicBezTo>
                <a:close/>
                <a:moveTo>
                  <a:pt x="70590" y="162447"/>
                </a:moveTo>
                <a:cubicBezTo>
                  <a:pt x="71992" y="163654"/>
                  <a:pt x="73591" y="164567"/>
                  <a:pt x="75385" y="165154"/>
                </a:cubicBezTo>
                <a:cubicBezTo>
                  <a:pt x="78614" y="173016"/>
                  <a:pt x="85693" y="182410"/>
                  <a:pt x="91825" y="189652"/>
                </a:cubicBezTo>
                <a:lnTo>
                  <a:pt x="85725" y="186716"/>
                </a:lnTo>
                <a:cubicBezTo>
                  <a:pt x="84432" y="186075"/>
                  <a:pt x="83054" y="185767"/>
                  <a:pt x="81690" y="185767"/>
                </a:cubicBezTo>
                <a:cubicBezTo>
                  <a:pt x="79028" y="185767"/>
                  <a:pt x="76425" y="186940"/>
                  <a:pt x="74634" y="189097"/>
                </a:cubicBezTo>
                <a:lnTo>
                  <a:pt x="69937" y="194806"/>
                </a:lnTo>
                <a:lnTo>
                  <a:pt x="69937" y="167275"/>
                </a:lnTo>
                <a:cubicBezTo>
                  <a:pt x="69937" y="165578"/>
                  <a:pt x="70166" y="163947"/>
                  <a:pt x="70590" y="162447"/>
                </a:cubicBezTo>
                <a:close/>
                <a:moveTo>
                  <a:pt x="138896" y="162447"/>
                </a:moveTo>
                <a:cubicBezTo>
                  <a:pt x="139320" y="163947"/>
                  <a:pt x="139548" y="165578"/>
                  <a:pt x="139548" y="167275"/>
                </a:cubicBezTo>
                <a:lnTo>
                  <a:pt x="139548" y="194806"/>
                </a:lnTo>
                <a:lnTo>
                  <a:pt x="134851" y="189097"/>
                </a:lnTo>
                <a:cubicBezTo>
                  <a:pt x="133057" y="186944"/>
                  <a:pt x="130447" y="185770"/>
                  <a:pt x="127772" y="185770"/>
                </a:cubicBezTo>
                <a:cubicBezTo>
                  <a:pt x="126402" y="185770"/>
                  <a:pt x="125032" y="186064"/>
                  <a:pt x="123760" y="186716"/>
                </a:cubicBezTo>
                <a:lnTo>
                  <a:pt x="117660" y="189652"/>
                </a:lnTo>
                <a:cubicBezTo>
                  <a:pt x="123793" y="182410"/>
                  <a:pt x="130871" y="173016"/>
                  <a:pt x="134100" y="165154"/>
                </a:cubicBezTo>
                <a:cubicBezTo>
                  <a:pt x="135895" y="164567"/>
                  <a:pt x="137493" y="163654"/>
                  <a:pt x="138896" y="162447"/>
                </a:cubicBezTo>
                <a:close/>
                <a:moveTo>
                  <a:pt x="119226" y="109505"/>
                </a:moveTo>
                <a:cubicBezTo>
                  <a:pt x="128718" y="110418"/>
                  <a:pt x="132404" y="114659"/>
                  <a:pt x="133839" y="118051"/>
                </a:cubicBezTo>
                <a:cubicBezTo>
                  <a:pt x="134316" y="119217"/>
                  <a:pt x="135439" y="119931"/>
                  <a:pt x="136647" y="119931"/>
                </a:cubicBezTo>
                <a:cubicBezTo>
                  <a:pt x="136927" y="119931"/>
                  <a:pt x="137211" y="119892"/>
                  <a:pt x="137493" y="119813"/>
                </a:cubicBezTo>
                <a:cubicBezTo>
                  <a:pt x="143952" y="117953"/>
                  <a:pt x="148453" y="114496"/>
                  <a:pt x="151585" y="110581"/>
                </a:cubicBezTo>
                <a:lnTo>
                  <a:pt x="151585" y="114822"/>
                </a:lnTo>
                <a:cubicBezTo>
                  <a:pt x="151585" y="116453"/>
                  <a:pt x="151487" y="118117"/>
                  <a:pt x="151356" y="119748"/>
                </a:cubicBezTo>
                <a:cubicBezTo>
                  <a:pt x="151161" y="121411"/>
                  <a:pt x="152400" y="122912"/>
                  <a:pt x="154096" y="123075"/>
                </a:cubicBezTo>
                <a:cubicBezTo>
                  <a:pt x="154195" y="123084"/>
                  <a:pt x="154293" y="123089"/>
                  <a:pt x="154391" y="123089"/>
                </a:cubicBezTo>
                <a:cubicBezTo>
                  <a:pt x="155933" y="123089"/>
                  <a:pt x="157270" y="121900"/>
                  <a:pt x="157424" y="120335"/>
                </a:cubicBezTo>
                <a:cubicBezTo>
                  <a:pt x="157587" y="118671"/>
                  <a:pt x="157685" y="116975"/>
                  <a:pt x="157685" y="115279"/>
                </a:cubicBezTo>
                <a:cubicBezTo>
                  <a:pt x="158880" y="115773"/>
                  <a:pt x="160140" y="116020"/>
                  <a:pt x="161399" y="116020"/>
                </a:cubicBezTo>
                <a:cubicBezTo>
                  <a:pt x="162133" y="116020"/>
                  <a:pt x="162868" y="115936"/>
                  <a:pt x="163589" y="115768"/>
                </a:cubicBezTo>
                <a:lnTo>
                  <a:pt x="163589" y="115768"/>
                </a:lnTo>
                <a:cubicBezTo>
                  <a:pt x="162251" y="127805"/>
                  <a:pt x="154912" y="133872"/>
                  <a:pt x="128196" y="133872"/>
                </a:cubicBezTo>
                <a:cubicBezTo>
                  <a:pt x="126533" y="133872"/>
                  <a:pt x="125163" y="135242"/>
                  <a:pt x="125163" y="136938"/>
                </a:cubicBezTo>
                <a:cubicBezTo>
                  <a:pt x="125163" y="138634"/>
                  <a:pt x="126533" y="140004"/>
                  <a:pt x="128196" y="140004"/>
                </a:cubicBezTo>
                <a:cubicBezTo>
                  <a:pt x="136384" y="140004"/>
                  <a:pt x="143201" y="139417"/>
                  <a:pt x="148747" y="138178"/>
                </a:cubicBezTo>
                <a:cubicBezTo>
                  <a:pt x="148845" y="138667"/>
                  <a:pt x="148877" y="139156"/>
                  <a:pt x="148877" y="139646"/>
                </a:cubicBezTo>
                <a:cubicBezTo>
                  <a:pt x="148877" y="144147"/>
                  <a:pt x="145354" y="147801"/>
                  <a:pt x="140820" y="147931"/>
                </a:cubicBezTo>
                <a:cubicBezTo>
                  <a:pt x="140005" y="147964"/>
                  <a:pt x="139254" y="148323"/>
                  <a:pt x="138700" y="148910"/>
                </a:cubicBezTo>
                <a:cubicBezTo>
                  <a:pt x="138113" y="149497"/>
                  <a:pt x="137819" y="150312"/>
                  <a:pt x="137852" y="151128"/>
                </a:cubicBezTo>
                <a:cubicBezTo>
                  <a:pt x="137884" y="151226"/>
                  <a:pt x="137884" y="151356"/>
                  <a:pt x="137884" y="151454"/>
                </a:cubicBezTo>
                <a:cubicBezTo>
                  <a:pt x="137884" y="156053"/>
                  <a:pt x="134133" y="159772"/>
                  <a:pt x="129566" y="159772"/>
                </a:cubicBezTo>
                <a:cubicBezTo>
                  <a:pt x="127903" y="159772"/>
                  <a:pt x="126337" y="159283"/>
                  <a:pt x="124967" y="158402"/>
                </a:cubicBezTo>
                <a:cubicBezTo>
                  <a:pt x="124464" y="158059"/>
                  <a:pt x="123881" y="157876"/>
                  <a:pt x="123285" y="157876"/>
                </a:cubicBezTo>
                <a:cubicBezTo>
                  <a:pt x="123031" y="157876"/>
                  <a:pt x="122774" y="157910"/>
                  <a:pt x="122520" y="157978"/>
                </a:cubicBezTo>
                <a:cubicBezTo>
                  <a:pt x="121705" y="158174"/>
                  <a:pt x="120987" y="158728"/>
                  <a:pt x="120563" y="159479"/>
                </a:cubicBezTo>
                <a:cubicBezTo>
                  <a:pt x="119128" y="162186"/>
                  <a:pt x="116323" y="163850"/>
                  <a:pt x="113256" y="163850"/>
                </a:cubicBezTo>
                <a:cubicBezTo>
                  <a:pt x="110875" y="163850"/>
                  <a:pt x="108624" y="162838"/>
                  <a:pt x="107026" y="161044"/>
                </a:cubicBezTo>
                <a:cubicBezTo>
                  <a:pt x="106439" y="160392"/>
                  <a:pt x="105623" y="160033"/>
                  <a:pt x="104743" y="160033"/>
                </a:cubicBezTo>
                <a:cubicBezTo>
                  <a:pt x="103862" y="160033"/>
                  <a:pt x="103046" y="160392"/>
                  <a:pt x="102459" y="161044"/>
                </a:cubicBezTo>
                <a:cubicBezTo>
                  <a:pt x="100861" y="162838"/>
                  <a:pt x="98610" y="163850"/>
                  <a:pt x="96229" y="163850"/>
                </a:cubicBezTo>
                <a:cubicBezTo>
                  <a:pt x="94533" y="163850"/>
                  <a:pt x="93163" y="165220"/>
                  <a:pt x="93163" y="166916"/>
                </a:cubicBezTo>
                <a:cubicBezTo>
                  <a:pt x="93163" y="168612"/>
                  <a:pt x="94533" y="169982"/>
                  <a:pt x="96229" y="169982"/>
                </a:cubicBezTo>
                <a:cubicBezTo>
                  <a:pt x="99328" y="169982"/>
                  <a:pt x="102296" y="168971"/>
                  <a:pt x="104743" y="167177"/>
                </a:cubicBezTo>
                <a:cubicBezTo>
                  <a:pt x="107189" y="168971"/>
                  <a:pt x="110157" y="169982"/>
                  <a:pt x="113256" y="169982"/>
                </a:cubicBezTo>
                <a:cubicBezTo>
                  <a:pt x="117530" y="169982"/>
                  <a:pt x="121542" y="168090"/>
                  <a:pt x="124249" y="164893"/>
                </a:cubicBezTo>
                <a:cubicBezTo>
                  <a:pt x="125163" y="165252"/>
                  <a:pt x="126141" y="165513"/>
                  <a:pt x="127120" y="165676"/>
                </a:cubicBezTo>
                <a:cubicBezTo>
                  <a:pt x="121672" y="176408"/>
                  <a:pt x="109668" y="189717"/>
                  <a:pt x="104743" y="194936"/>
                </a:cubicBezTo>
                <a:cubicBezTo>
                  <a:pt x="99817" y="189717"/>
                  <a:pt x="87813" y="176408"/>
                  <a:pt x="82365" y="165676"/>
                </a:cubicBezTo>
                <a:cubicBezTo>
                  <a:pt x="84323" y="165350"/>
                  <a:pt x="86214" y="164600"/>
                  <a:pt x="87911" y="163491"/>
                </a:cubicBezTo>
                <a:cubicBezTo>
                  <a:pt x="89313" y="162545"/>
                  <a:pt x="89705" y="160653"/>
                  <a:pt x="88759" y="159250"/>
                </a:cubicBezTo>
                <a:cubicBezTo>
                  <a:pt x="88163" y="158367"/>
                  <a:pt x="87193" y="157885"/>
                  <a:pt x="86205" y="157885"/>
                </a:cubicBezTo>
                <a:cubicBezTo>
                  <a:pt x="85624" y="157885"/>
                  <a:pt x="85038" y="158052"/>
                  <a:pt x="84518" y="158402"/>
                </a:cubicBezTo>
                <a:cubicBezTo>
                  <a:pt x="83148" y="159283"/>
                  <a:pt x="81582" y="159772"/>
                  <a:pt x="79919" y="159772"/>
                </a:cubicBezTo>
                <a:cubicBezTo>
                  <a:pt x="75352" y="159772"/>
                  <a:pt x="71601" y="156053"/>
                  <a:pt x="71601" y="151454"/>
                </a:cubicBezTo>
                <a:cubicBezTo>
                  <a:pt x="71601" y="151356"/>
                  <a:pt x="71601" y="151226"/>
                  <a:pt x="71601" y="151128"/>
                </a:cubicBezTo>
                <a:cubicBezTo>
                  <a:pt x="71633" y="150312"/>
                  <a:pt x="71340" y="149497"/>
                  <a:pt x="70785" y="148910"/>
                </a:cubicBezTo>
                <a:cubicBezTo>
                  <a:pt x="70231" y="148323"/>
                  <a:pt x="69480" y="147964"/>
                  <a:pt x="68665" y="147931"/>
                </a:cubicBezTo>
                <a:cubicBezTo>
                  <a:pt x="64131" y="147801"/>
                  <a:pt x="60608" y="144147"/>
                  <a:pt x="60608" y="139646"/>
                </a:cubicBezTo>
                <a:cubicBezTo>
                  <a:pt x="60608" y="138341"/>
                  <a:pt x="60901" y="137134"/>
                  <a:pt x="61456" y="135960"/>
                </a:cubicBezTo>
                <a:cubicBezTo>
                  <a:pt x="61847" y="135177"/>
                  <a:pt x="61880" y="134263"/>
                  <a:pt x="61554" y="133480"/>
                </a:cubicBezTo>
                <a:cubicBezTo>
                  <a:pt x="59140" y="127544"/>
                  <a:pt x="57900" y="121248"/>
                  <a:pt x="57900" y="114822"/>
                </a:cubicBezTo>
                <a:lnTo>
                  <a:pt x="57900" y="110581"/>
                </a:lnTo>
                <a:cubicBezTo>
                  <a:pt x="60999" y="114496"/>
                  <a:pt x="65533" y="117953"/>
                  <a:pt x="71992" y="119813"/>
                </a:cubicBezTo>
                <a:cubicBezTo>
                  <a:pt x="72268" y="119892"/>
                  <a:pt x="72549" y="119931"/>
                  <a:pt x="72826" y="119931"/>
                </a:cubicBezTo>
                <a:cubicBezTo>
                  <a:pt x="74025" y="119931"/>
                  <a:pt x="75169" y="119217"/>
                  <a:pt x="75646" y="118051"/>
                </a:cubicBezTo>
                <a:cubicBezTo>
                  <a:pt x="77081" y="114659"/>
                  <a:pt x="80734" y="110418"/>
                  <a:pt x="90227" y="109505"/>
                </a:cubicBezTo>
                <a:lnTo>
                  <a:pt x="90259" y="109505"/>
                </a:lnTo>
                <a:cubicBezTo>
                  <a:pt x="91747" y="110427"/>
                  <a:pt x="93504" y="110918"/>
                  <a:pt x="95305" y="110918"/>
                </a:cubicBezTo>
                <a:cubicBezTo>
                  <a:pt x="96308" y="110918"/>
                  <a:pt x="97325" y="110766"/>
                  <a:pt x="98316" y="110451"/>
                </a:cubicBezTo>
                <a:cubicBezTo>
                  <a:pt x="100404" y="111185"/>
                  <a:pt x="102573" y="111552"/>
                  <a:pt x="104743" y="111552"/>
                </a:cubicBezTo>
                <a:cubicBezTo>
                  <a:pt x="106912" y="111552"/>
                  <a:pt x="109081" y="111185"/>
                  <a:pt x="111169" y="110451"/>
                </a:cubicBezTo>
                <a:cubicBezTo>
                  <a:pt x="112162" y="110755"/>
                  <a:pt x="113181" y="110904"/>
                  <a:pt x="114185" y="110904"/>
                </a:cubicBezTo>
                <a:cubicBezTo>
                  <a:pt x="115985" y="110904"/>
                  <a:pt x="117740" y="110426"/>
                  <a:pt x="119226" y="109505"/>
                </a:cubicBezTo>
                <a:close/>
                <a:moveTo>
                  <a:pt x="104743" y="0"/>
                </a:moveTo>
                <a:cubicBezTo>
                  <a:pt x="101057" y="0"/>
                  <a:pt x="97436" y="1109"/>
                  <a:pt x="94402" y="3132"/>
                </a:cubicBezTo>
                <a:cubicBezTo>
                  <a:pt x="91890" y="1925"/>
                  <a:pt x="89118" y="1305"/>
                  <a:pt x="86280" y="1305"/>
                </a:cubicBezTo>
                <a:cubicBezTo>
                  <a:pt x="79495" y="1305"/>
                  <a:pt x="73362" y="4926"/>
                  <a:pt x="70068" y="10732"/>
                </a:cubicBezTo>
                <a:cubicBezTo>
                  <a:pt x="59955" y="10895"/>
                  <a:pt x="51801" y="19180"/>
                  <a:pt x="51801" y="29358"/>
                </a:cubicBezTo>
                <a:lnTo>
                  <a:pt x="51801" y="66773"/>
                </a:lnTo>
                <a:cubicBezTo>
                  <a:pt x="50597" y="66283"/>
                  <a:pt x="49333" y="66036"/>
                  <a:pt x="48069" y="66036"/>
                </a:cubicBezTo>
                <a:cubicBezTo>
                  <a:pt x="46559" y="66036"/>
                  <a:pt x="45049" y="66389"/>
                  <a:pt x="43646" y="67099"/>
                </a:cubicBezTo>
                <a:cubicBezTo>
                  <a:pt x="37252" y="70328"/>
                  <a:pt x="33436" y="79299"/>
                  <a:pt x="33436" y="91042"/>
                </a:cubicBezTo>
                <a:cubicBezTo>
                  <a:pt x="33436" y="102785"/>
                  <a:pt x="37252" y="111723"/>
                  <a:pt x="43646" y="114952"/>
                </a:cubicBezTo>
                <a:cubicBezTo>
                  <a:pt x="45049" y="115663"/>
                  <a:pt x="46559" y="116016"/>
                  <a:pt x="48069" y="116016"/>
                </a:cubicBezTo>
                <a:cubicBezTo>
                  <a:pt x="49333" y="116016"/>
                  <a:pt x="50597" y="115769"/>
                  <a:pt x="51801" y="115279"/>
                </a:cubicBezTo>
                <a:cubicBezTo>
                  <a:pt x="51833" y="121933"/>
                  <a:pt x="53073" y="128392"/>
                  <a:pt x="55389" y="134557"/>
                </a:cubicBezTo>
                <a:cubicBezTo>
                  <a:pt x="54802" y="136188"/>
                  <a:pt x="54475" y="137884"/>
                  <a:pt x="54475" y="139646"/>
                </a:cubicBezTo>
                <a:cubicBezTo>
                  <a:pt x="54475" y="146528"/>
                  <a:pt x="59205" y="152237"/>
                  <a:pt x="65664" y="153705"/>
                </a:cubicBezTo>
                <a:cubicBezTo>
                  <a:pt x="65827" y="154683"/>
                  <a:pt x="66055" y="155597"/>
                  <a:pt x="66414" y="156510"/>
                </a:cubicBezTo>
                <a:cubicBezTo>
                  <a:pt x="65860" y="157521"/>
                  <a:pt x="65403" y="158598"/>
                  <a:pt x="65012" y="159707"/>
                </a:cubicBezTo>
                <a:cubicBezTo>
                  <a:pt x="62565" y="160718"/>
                  <a:pt x="60086" y="161599"/>
                  <a:pt x="57639" y="162316"/>
                </a:cubicBezTo>
                <a:lnTo>
                  <a:pt x="55650" y="162871"/>
                </a:lnTo>
                <a:cubicBezTo>
                  <a:pt x="39503" y="167536"/>
                  <a:pt x="26748" y="171385"/>
                  <a:pt x="21725" y="174875"/>
                </a:cubicBezTo>
                <a:cubicBezTo>
                  <a:pt x="11450" y="182084"/>
                  <a:pt x="4078" y="192457"/>
                  <a:pt x="489" y="204853"/>
                </a:cubicBezTo>
                <a:cubicBezTo>
                  <a:pt x="0" y="206484"/>
                  <a:pt x="946" y="208180"/>
                  <a:pt x="2577" y="208637"/>
                </a:cubicBezTo>
                <a:cubicBezTo>
                  <a:pt x="2838" y="208735"/>
                  <a:pt x="3132" y="208767"/>
                  <a:pt x="3425" y="208767"/>
                </a:cubicBezTo>
                <a:cubicBezTo>
                  <a:pt x="4730" y="208767"/>
                  <a:pt x="5970" y="207886"/>
                  <a:pt x="6361" y="206549"/>
                </a:cubicBezTo>
                <a:cubicBezTo>
                  <a:pt x="9623" y="195360"/>
                  <a:pt x="15984" y="186390"/>
                  <a:pt x="25248" y="179866"/>
                </a:cubicBezTo>
                <a:cubicBezTo>
                  <a:pt x="29815" y="176669"/>
                  <a:pt x="45733" y="172102"/>
                  <a:pt x="57346" y="168743"/>
                </a:cubicBezTo>
                <a:lnTo>
                  <a:pt x="59336" y="168188"/>
                </a:lnTo>
                <a:cubicBezTo>
                  <a:pt x="60836" y="167764"/>
                  <a:pt x="62337" y="167275"/>
                  <a:pt x="63837" y="166720"/>
                </a:cubicBezTo>
                <a:cubicBezTo>
                  <a:pt x="63837" y="166916"/>
                  <a:pt x="63837" y="167112"/>
                  <a:pt x="63837" y="167275"/>
                </a:cubicBezTo>
                <a:lnTo>
                  <a:pt x="63837" y="194806"/>
                </a:lnTo>
                <a:cubicBezTo>
                  <a:pt x="63837" y="197415"/>
                  <a:pt x="65436" y="199666"/>
                  <a:pt x="67882" y="200547"/>
                </a:cubicBezTo>
                <a:cubicBezTo>
                  <a:pt x="68577" y="200806"/>
                  <a:pt x="69290" y="200932"/>
                  <a:pt x="69993" y="200932"/>
                </a:cubicBezTo>
                <a:cubicBezTo>
                  <a:pt x="71766" y="200932"/>
                  <a:pt x="73476" y="200136"/>
                  <a:pt x="74667" y="198688"/>
                </a:cubicBezTo>
                <a:lnTo>
                  <a:pt x="79364" y="193012"/>
                </a:lnTo>
                <a:cubicBezTo>
                  <a:pt x="79970" y="192277"/>
                  <a:pt x="80832" y="191886"/>
                  <a:pt x="81716" y="191886"/>
                </a:cubicBezTo>
                <a:cubicBezTo>
                  <a:pt x="82166" y="191886"/>
                  <a:pt x="82621" y="191987"/>
                  <a:pt x="83050" y="192196"/>
                </a:cubicBezTo>
                <a:lnTo>
                  <a:pt x="101676" y="201265"/>
                </a:lnTo>
                <a:lnTo>
                  <a:pt x="101676" y="205701"/>
                </a:lnTo>
                <a:cubicBezTo>
                  <a:pt x="101676" y="207397"/>
                  <a:pt x="103046" y="208767"/>
                  <a:pt x="104743" y="208767"/>
                </a:cubicBezTo>
                <a:cubicBezTo>
                  <a:pt x="106439" y="208767"/>
                  <a:pt x="107809" y="207397"/>
                  <a:pt x="107809" y="205701"/>
                </a:cubicBezTo>
                <a:lnTo>
                  <a:pt x="107809" y="201265"/>
                </a:lnTo>
                <a:lnTo>
                  <a:pt x="126435" y="192196"/>
                </a:lnTo>
                <a:cubicBezTo>
                  <a:pt x="126864" y="191987"/>
                  <a:pt x="127319" y="191886"/>
                  <a:pt x="127769" y="191886"/>
                </a:cubicBezTo>
                <a:cubicBezTo>
                  <a:pt x="128653" y="191886"/>
                  <a:pt x="129516" y="192277"/>
                  <a:pt x="130121" y="193012"/>
                </a:cubicBezTo>
                <a:lnTo>
                  <a:pt x="134818" y="198688"/>
                </a:lnTo>
                <a:cubicBezTo>
                  <a:pt x="136011" y="200138"/>
                  <a:pt x="137724" y="200917"/>
                  <a:pt x="139500" y="200917"/>
                </a:cubicBezTo>
                <a:cubicBezTo>
                  <a:pt x="140201" y="200917"/>
                  <a:pt x="140911" y="200796"/>
                  <a:pt x="141603" y="200547"/>
                </a:cubicBezTo>
                <a:cubicBezTo>
                  <a:pt x="144050" y="199666"/>
                  <a:pt x="145648" y="197415"/>
                  <a:pt x="145648" y="194806"/>
                </a:cubicBezTo>
                <a:lnTo>
                  <a:pt x="145648" y="167275"/>
                </a:lnTo>
                <a:cubicBezTo>
                  <a:pt x="145648" y="167112"/>
                  <a:pt x="145648" y="166916"/>
                  <a:pt x="145648" y="166720"/>
                </a:cubicBezTo>
                <a:cubicBezTo>
                  <a:pt x="147148" y="167275"/>
                  <a:pt x="148649" y="167764"/>
                  <a:pt x="150149" y="168188"/>
                </a:cubicBezTo>
                <a:lnTo>
                  <a:pt x="152139" y="168743"/>
                </a:lnTo>
                <a:cubicBezTo>
                  <a:pt x="159055" y="170732"/>
                  <a:pt x="166883" y="173016"/>
                  <a:pt x="173342" y="175201"/>
                </a:cubicBezTo>
                <a:cubicBezTo>
                  <a:pt x="173674" y="175316"/>
                  <a:pt x="174012" y="175371"/>
                  <a:pt x="174343" y="175371"/>
                </a:cubicBezTo>
                <a:cubicBezTo>
                  <a:pt x="175608" y="175371"/>
                  <a:pt x="176785" y="174576"/>
                  <a:pt x="177224" y="173309"/>
                </a:cubicBezTo>
                <a:cubicBezTo>
                  <a:pt x="177778" y="171711"/>
                  <a:pt x="176930" y="169982"/>
                  <a:pt x="175332" y="169428"/>
                </a:cubicBezTo>
                <a:cubicBezTo>
                  <a:pt x="168710" y="167177"/>
                  <a:pt x="160816" y="164893"/>
                  <a:pt x="153835" y="162871"/>
                </a:cubicBezTo>
                <a:lnTo>
                  <a:pt x="151846" y="162316"/>
                </a:lnTo>
                <a:cubicBezTo>
                  <a:pt x="149399" y="161599"/>
                  <a:pt x="146920" y="160718"/>
                  <a:pt x="144474" y="159707"/>
                </a:cubicBezTo>
                <a:cubicBezTo>
                  <a:pt x="144082" y="158598"/>
                  <a:pt x="143625" y="157521"/>
                  <a:pt x="143071" y="156510"/>
                </a:cubicBezTo>
                <a:cubicBezTo>
                  <a:pt x="143430" y="155597"/>
                  <a:pt x="143658" y="154683"/>
                  <a:pt x="143821" y="153705"/>
                </a:cubicBezTo>
                <a:cubicBezTo>
                  <a:pt x="150280" y="152237"/>
                  <a:pt x="155010" y="146528"/>
                  <a:pt x="155010" y="139646"/>
                </a:cubicBezTo>
                <a:cubicBezTo>
                  <a:pt x="155010" y="138537"/>
                  <a:pt x="154879" y="137493"/>
                  <a:pt x="154651" y="136449"/>
                </a:cubicBezTo>
                <a:cubicBezTo>
                  <a:pt x="165252" y="132371"/>
                  <a:pt x="169754" y="124543"/>
                  <a:pt x="169917" y="111756"/>
                </a:cubicBezTo>
                <a:cubicBezTo>
                  <a:pt x="173831" y="107352"/>
                  <a:pt x="176050" y="100013"/>
                  <a:pt x="176050" y="91042"/>
                </a:cubicBezTo>
                <a:cubicBezTo>
                  <a:pt x="176050" y="79299"/>
                  <a:pt x="172233" y="70328"/>
                  <a:pt x="165840" y="67099"/>
                </a:cubicBezTo>
                <a:cubicBezTo>
                  <a:pt x="164436" y="66389"/>
                  <a:pt x="162927" y="66036"/>
                  <a:pt x="161416" y="66036"/>
                </a:cubicBezTo>
                <a:cubicBezTo>
                  <a:pt x="160152" y="66036"/>
                  <a:pt x="158888" y="66283"/>
                  <a:pt x="157685" y="66773"/>
                </a:cubicBezTo>
                <a:lnTo>
                  <a:pt x="157685" y="29358"/>
                </a:lnTo>
                <a:cubicBezTo>
                  <a:pt x="157685" y="19083"/>
                  <a:pt x="149334" y="10732"/>
                  <a:pt x="139091" y="10732"/>
                </a:cubicBezTo>
                <a:cubicBezTo>
                  <a:pt x="137395" y="10732"/>
                  <a:pt x="136025" y="12102"/>
                  <a:pt x="136025" y="13798"/>
                </a:cubicBezTo>
                <a:cubicBezTo>
                  <a:pt x="136025" y="15494"/>
                  <a:pt x="137395" y="16864"/>
                  <a:pt x="139091" y="16864"/>
                </a:cubicBezTo>
                <a:cubicBezTo>
                  <a:pt x="145974" y="16864"/>
                  <a:pt x="151585" y="22442"/>
                  <a:pt x="151585" y="29358"/>
                </a:cubicBezTo>
                <a:lnTo>
                  <a:pt x="151585" y="48571"/>
                </a:lnTo>
                <a:lnTo>
                  <a:pt x="148062" y="42112"/>
                </a:lnTo>
                <a:cubicBezTo>
                  <a:pt x="147501" y="41107"/>
                  <a:pt x="146455" y="40521"/>
                  <a:pt x="145379" y="40521"/>
                </a:cubicBezTo>
                <a:cubicBezTo>
                  <a:pt x="144953" y="40521"/>
                  <a:pt x="144522" y="40613"/>
                  <a:pt x="144115" y="40807"/>
                </a:cubicBezTo>
                <a:lnTo>
                  <a:pt x="143919" y="40873"/>
                </a:lnTo>
                <a:cubicBezTo>
                  <a:pt x="142386" y="41525"/>
                  <a:pt x="140755" y="41851"/>
                  <a:pt x="139091" y="41851"/>
                </a:cubicBezTo>
                <a:cubicBezTo>
                  <a:pt x="136123" y="41851"/>
                  <a:pt x="133220" y="40775"/>
                  <a:pt x="130969" y="38850"/>
                </a:cubicBezTo>
                <a:cubicBezTo>
                  <a:pt x="130407" y="38361"/>
                  <a:pt x="129703" y="38113"/>
                  <a:pt x="128993" y="38113"/>
                </a:cubicBezTo>
                <a:cubicBezTo>
                  <a:pt x="128426" y="38113"/>
                  <a:pt x="127855" y="38271"/>
                  <a:pt x="127348" y="38589"/>
                </a:cubicBezTo>
                <a:cubicBezTo>
                  <a:pt x="125326" y="39894"/>
                  <a:pt x="123010" y="40546"/>
                  <a:pt x="120628" y="40546"/>
                </a:cubicBezTo>
                <a:cubicBezTo>
                  <a:pt x="115572" y="40546"/>
                  <a:pt x="111071" y="37545"/>
                  <a:pt x="109114" y="32913"/>
                </a:cubicBezTo>
                <a:cubicBezTo>
                  <a:pt x="108631" y="31767"/>
                  <a:pt x="107507" y="31039"/>
                  <a:pt x="106283" y="31039"/>
                </a:cubicBezTo>
                <a:cubicBezTo>
                  <a:pt x="106183" y="31039"/>
                  <a:pt x="106083" y="31044"/>
                  <a:pt x="105982" y="31054"/>
                </a:cubicBezTo>
                <a:cubicBezTo>
                  <a:pt x="105558" y="31087"/>
                  <a:pt x="105134" y="31119"/>
                  <a:pt x="104743" y="31119"/>
                </a:cubicBezTo>
                <a:cubicBezTo>
                  <a:pt x="82920" y="31119"/>
                  <a:pt x="73460" y="26683"/>
                  <a:pt x="73264" y="26618"/>
                </a:cubicBezTo>
                <a:cubicBezTo>
                  <a:pt x="72831" y="26401"/>
                  <a:pt x="72371" y="26299"/>
                  <a:pt x="71917" y="26299"/>
                </a:cubicBezTo>
                <a:cubicBezTo>
                  <a:pt x="70799" y="26299"/>
                  <a:pt x="69721" y="26921"/>
                  <a:pt x="69187" y="27988"/>
                </a:cubicBezTo>
                <a:cubicBezTo>
                  <a:pt x="68437" y="29488"/>
                  <a:pt x="69056" y="31348"/>
                  <a:pt x="70557" y="32098"/>
                </a:cubicBezTo>
                <a:cubicBezTo>
                  <a:pt x="70981" y="32294"/>
                  <a:pt x="81061" y="37187"/>
                  <a:pt x="104416" y="37219"/>
                </a:cubicBezTo>
                <a:cubicBezTo>
                  <a:pt x="107711" y="43026"/>
                  <a:pt x="113844" y="46679"/>
                  <a:pt x="120628" y="46679"/>
                </a:cubicBezTo>
                <a:cubicBezTo>
                  <a:pt x="123434" y="46679"/>
                  <a:pt x="126206" y="46027"/>
                  <a:pt x="128718" y="44820"/>
                </a:cubicBezTo>
                <a:cubicBezTo>
                  <a:pt x="131784" y="46842"/>
                  <a:pt x="135373" y="47951"/>
                  <a:pt x="139091" y="47951"/>
                </a:cubicBezTo>
                <a:cubicBezTo>
                  <a:pt x="140722" y="47951"/>
                  <a:pt x="142353" y="47755"/>
                  <a:pt x="143919" y="47331"/>
                </a:cubicBezTo>
                <a:lnTo>
                  <a:pt x="151585" y="61293"/>
                </a:lnTo>
                <a:lnTo>
                  <a:pt x="151585" y="67066"/>
                </a:lnTo>
                <a:cubicBezTo>
                  <a:pt x="147703" y="64457"/>
                  <a:pt x="142027" y="63283"/>
                  <a:pt x="133220" y="63283"/>
                </a:cubicBezTo>
                <a:cubicBezTo>
                  <a:pt x="121118" y="63283"/>
                  <a:pt x="113680" y="65403"/>
                  <a:pt x="109831" y="69937"/>
                </a:cubicBezTo>
                <a:cubicBezTo>
                  <a:pt x="107352" y="72905"/>
                  <a:pt x="106471" y="76755"/>
                  <a:pt x="107222" y="81419"/>
                </a:cubicBezTo>
                <a:cubicBezTo>
                  <a:pt x="106406" y="81191"/>
                  <a:pt x="105574" y="81077"/>
                  <a:pt x="104743" y="81077"/>
                </a:cubicBezTo>
                <a:cubicBezTo>
                  <a:pt x="103911" y="81077"/>
                  <a:pt x="103079" y="81191"/>
                  <a:pt x="102263" y="81419"/>
                </a:cubicBezTo>
                <a:cubicBezTo>
                  <a:pt x="103014" y="76755"/>
                  <a:pt x="102133" y="72905"/>
                  <a:pt x="99654" y="69937"/>
                </a:cubicBezTo>
                <a:cubicBezTo>
                  <a:pt x="95805" y="65403"/>
                  <a:pt x="88367" y="63283"/>
                  <a:pt x="76265" y="63283"/>
                </a:cubicBezTo>
                <a:cubicBezTo>
                  <a:pt x="69252" y="63283"/>
                  <a:pt x="62532" y="63935"/>
                  <a:pt x="57900" y="67099"/>
                </a:cubicBezTo>
                <a:lnTo>
                  <a:pt x="57900" y="61293"/>
                </a:lnTo>
                <a:lnTo>
                  <a:pt x="68893" y="41264"/>
                </a:lnTo>
                <a:cubicBezTo>
                  <a:pt x="69709" y="39764"/>
                  <a:pt x="69154" y="37904"/>
                  <a:pt x="67686" y="37089"/>
                </a:cubicBezTo>
                <a:cubicBezTo>
                  <a:pt x="67215" y="36833"/>
                  <a:pt x="66709" y="36712"/>
                  <a:pt x="66210" y="36712"/>
                </a:cubicBezTo>
                <a:cubicBezTo>
                  <a:pt x="65121" y="36712"/>
                  <a:pt x="64070" y="37289"/>
                  <a:pt x="63511" y="38296"/>
                </a:cubicBezTo>
                <a:lnTo>
                  <a:pt x="57900" y="48571"/>
                </a:lnTo>
                <a:lnTo>
                  <a:pt x="57900" y="29358"/>
                </a:lnTo>
                <a:cubicBezTo>
                  <a:pt x="57900" y="22442"/>
                  <a:pt x="63511" y="16864"/>
                  <a:pt x="70394" y="16864"/>
                </a:cubicBezTo>
                <a:cubicBezTo>
                  <a:pt x="70818" y="16864"/>
                  <a:pt x="71242" y="16864"/>
                  <a:pt x="71633" y="16897"/>
                </a:cubicBezTo>
                <a:cubicBezTo>
                  <a:pt x="71734" y="16907"/>
                  <a:pt x="71835" y="16912"/>
                  <a:pt x="71935" y="16912"/>
                </a:cubicBezTo>
                <a:cubicBezTo>
                  <a:pt x="73159" y="16912"/>
                  <a:pt x="74282" y="16186"/>
                  <a:pt x="74765" y="15070"/>
                </a:cubicBezTo>
                <a:cubicBezTo>
                  <a:pt x="76722" y="10406"/>
                  <a:pt x="81256" y="7405"/>
                  <a:pt x="86280" y="7405"/>
                </a:cubicBezTo>
                <a:cubicBezTo>
                  <a:pt x="88661" y="7405"/>
                  <a:pt x="90977" y="8090"/>
                  <a:pt x="92999" y="9362"/>
                </a:cubicBezTo>
                <a:cubicBezTo>
                  <a:pt x="93506" y="9680"/>
                  <a:pt x="94077" y="9838"/>
                  <a:pt x="94644" y="9838"/>
                </a:cubicBezTo>
                <a:cubicBezTo>
                  <a:pt x="95354" y="9838"/>
                  <a:pt x="96058" y="9591"/>
                  <a:pt x="96620" y="9101"/>
                </a:cubicBezTo>
                <a:cubicBezTo>
                  <a:pt x="98904" y="7176"/>
                  <a:pt x="101774" y="6133"/>
                  <a:pt x="104743" y="6133"/>
                </a:cubicBezTo>
                <a:cubicBezTo>
                  <a:pt x="107711" y="6133"/>
                  <a:pt x="110582" y="7176"/>
                  <a:pt x="112865" y="9101"/>
                </a:cubicBezTo>
                <a:cubicBezTo>
                  <a:pt x="113427" y="9591"/>
                  <a:pt x="114131" y="9838"/>
                  <a:pt x="114841" y="9838"/>
                </a:cubicBezTo>
                <a:cubicBezTo>
                  <a:pt x="115408" y="9838"/>
                  <a:pt x="115979" y="9680"/>
                  <a:pt x="116486" y="9362"/>
                </a:cubicBezTo>
                <a:cubicBezTo>
                  <a:pt x="118508" y="8090"/>
                  <a:pt x="120824" y="7405"/>
                  <a:pt x="123205" y="7405"/>
                </a:cubicBezTo>
                <a:cubicBezTo>
                  <a:pt x="125260" y="7405"/>
                  <a:pt x="127250" y="7894"/>
                  <a:pt x="129044" y="8840"/>
                </a:cubicBezTo>
                <a:cubicBezTo>
                  <a:pt x="129505" y="9090"/>
                  <a:pt x="130000" y="9209"/>
                  <a:pt x="130487" y="9209"/>
                </a:cubicBezTo>
                <a:cubicBezTo>
                  <a:pt x="131586" y="9209"/>
                  <a:pt x="132645" y="8607"/>
                  <a:pt x="133187" y="7568"/>
                </a:cubicBezTo>
                <a:cubicBezTo>
                  <a:pt x="133970" y="6100"/>
                  <a:pt x="133415" y="4241"/>
                  <a:pt x="131915" y="3458"/>
                </a:cubicBezTo>
                <a:cubicBezTo>
                  <a:pt x="129240" y="2022"/>
                  <a:pt x="126239" y="1305"/>
                  <a:pt x="123205" y="1305"/>
                </a:cubicBezTo>
                <a:cubicBezTo>
                  <a:pt x="120367" y="1305"/>
                  <a:pt x="117627" y="1925"/>
                  <a:pt x="115083" y="3132"/>
                </a:cubicBezTo>
                <a:cubicBezTo>
                  <a:pt x="112049" y="1109"/>
                  <a:pt x="108429" y="0"/>
                  <a:pt x="104743" y="0"/>
                </a:cubicBezTo>
                <a:close/>
                <a:moveTo>
                  <a:pt x="185988" y="174312"/>
                </a:moveTo>
                <a:cubicBezTo>
                  <a:pt x="185026" y="174312"/>
                  <a:pt x="184086" y="174767"/>
                  <a:pt x="183487" y="175625"/>
                </a:cubicBezTo>
                <a:cubicBezTo>
                  <a:pt x="182508" y="176995"/>
                  <a:pt x="182835" y="178920"/>
                  <a:pt x="184237" y="179866"/>
                </a:cubicBezTo>
                <a:cubicBezTo>
                  <a:pt x="193501" y="186390"/>
                  <a:pt x="199862" y="195360"/>
                  <a:pt x="203124" y="206549"/>
                </a:cubicBezTo>
                <a:cubicBezTo>
                  <a:pt x="203516" y="207886"/>
                  <a:pt x="204755" y="208767"/>
                  <a:pt x="206060" y="208767"/>
                </a:cubicBezTo>
                <a:cubicBezTo>
                  <a:pt x="206353" y="208767"/>
                  <a:pt x="206647" y="208735"/>
                  <a:pt x="206908" y="208637"/>
                </a:cubicBezTo>
                <a:cubicBezTo>
                  <a:pt x="208539" y="208180"/>
                  <a:pt x="209485" y="206484"/>
                  <a:pt x="208996" y="204853"/>
                </a:cubicBezTo>
                <a:cubicBezTo>
                  <a:pt x="205407" y="192457"/>
                  <a:pt x="198035" y="182084"/>
                  <a:pt x="187760" y="174875"/>
                </a:cubicBezTo>
                <a:cubicBezTo>
                  <a:pt x="187216" y="174495"/>
                  <a:pt x="186597" y="174312"/>
                  <a:pt x="185988" y="174312"/>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0"/>
          <p:cNvSpPr txBox="1"/>
          <p:nvPr>
            <p:ph idx="7" type="subTitle"/>
          </p:nvPr>
        </p:nvSpPr>
        <p:spPr>
          <a:xfrm>
            <a:off x="2203850" y="3417300"/>
            <a:ext cx="2236800" cy="41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John Smith</a:t>
            </a:r>
            <a:endParaRPr/>
          </a:p>
        </p:txBody>
      </p:sp>
      <p:sp>
        <p:nvSpPr>
          <p:cNvPr id="690" name="Google Shape;690;p40"/>
          <p:cNvSpPr txBox="1"/>
          <p:nvPr>
            <p:ph idx="8" type="subTitle"/>
          </p:nvPr>
        </p:nvSpPr>
        <p:spPr>
          <a:xfrm>
            <a:off x="2203850" y="3905225"/>
            <a:ext cx="2236800" cy="69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Here you can describe your team member</a:t>
            </a:r>
            <a:endParaRPr/>
          </a:p>
        </p:txBody>
      </p:sp>
      <p:sp>
        <p:nvSpPr>
          <p:cNvPr id="691" name="Google Shape;691;p4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41"/>
          <p:cNvSpPr txBox="1"/>
          <p:nvPr>
            <p:ph idx="3" type="subTitle"/>
          </p:nvPr>
        </p:nvSpPr>
        <p:spPr>
          <a:xfrm>
            <a:off x="2679830" y="3182775"/>
            <a:ext cx="18246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Weaknesses</a:t>
            </a:r>
            <a:endParaRPr/>
          </a:p>
        </p:txBody>
      </p:sp>
      <p:sp>
        <p:nvSpPr>
          <p:cNvPr id="697" name="Google Shape;697;p41"/>
          <p:cNvSpPr txBox="1"/>
          <p:nvPr>
            <p:ph idx="4" type="subTitle"/>
          </p:nvPr>
        </p:nvSpPr>
        <p:spPr>
          <a:xfrm>
            <a:off x="2679832" y="3670700"/>
            <a:ext cx="1824600" cy="93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actually a cold place</a:t>
            </a:r>
            <a:endParaRPr/>
          </a:p>
        </p:txBody>
      </p:sp>
      <p:sp>
        <p:nvSpPr>
          <p:cNvPr id="698" name="Google Shape;698;p41"/>
          <p:cNvSpPr txBox="1"/>
          <p:nvPr>
            <p:ph idx="6" type="subTitle"/>
          </p:nvPr>
        </p:nvSpPr>
        <p:spPr>
          <a:xfrm>
            <a:off x="4639665" y="3670700"/>
            <a:ext cx="1824600" cy="93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but it’s hot</a:t>
            </a:r>
            <a:endParaRPr/>
          </a:p>
        </p:txBody>
      </p:sp>
      <p:sp>
        <p:nvSpPr>
          <p:cNvPr id="699" name="Google Shape;699;p41"/>
          <p:cNvSpPr txBox="1"/>
          <p:nvPr>
            <p:ph idx="7" type="subTitle"/>
          </p:nvPr>
        </p:nvSpPr>
        <p:spPr>
          <a:xfrm>
            <a:off x="6599489" y="3182775"/>
            <a:ext cx="18246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Threats</a:t>
            </a:r>
            <a:endParaRPr/>
          </a:p>
        </p:txBody>
      </p:sp>
      <p:sp>
        <p:nvSpPr>
          <p:cNvPr id="700" name="Google Shape;700;p41"/>
          <p:cNvSpPr txBox="1"/>
          <p:nvPr>
            <p:ph idx="5" type="subTitle"/>
          </p:nvPr>
        </p:nvSpPr>
        <p:spPr>
          <a:xfrm>
            <a:off x="4639659" y="3182775"/>
            <a:ext cx="18246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Opportunities</a:t>
            </a:r>
            <a:endParaRPr/>
          </a:p>
        </p:txBody>
      </p:sp>
      <p:sp>
        <p:nvSpPr>
          <p:cNvPr id="701" name="Google Shape;701;p41"/>
          <p:cNvSpPr txBox="1"/>
          <p:nvPr>
            <p:ph idx="8" type="subTitle"/>
          </p:nvPr>
        </p:nvSpPr>
        <p:spPr>
          <a:xfrm>
            <a:off x="6599497" y="3670700"/>
            <a:ext cx="1824600" cy="93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the farthest planet from the Sun</a:t>
            </a:r>
            <a:endParaRPr/>
          </a:p>
        </p:txBody>
      </p:sp>
      <p:sp>
        <p:nvSpPr>
          <p:cNvPr id="702" name="Google Shape;702;p41"/>
          <p:cNvSpPr txBox="1"/>
          <p:nvPr>
            <p:ph idx="1" type="subTitle"/>
          </p:nvPr>
        </p:nvSpPr>
        <p:spPr>
          <a:xfrm>
            <a:off x="720000" y="3182775"/>
            <a:ext cx="18246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Strengths</a:t>
            </a:r>
            <a:endParaRPr/>
          </a:p>
        </p:txBody>
      </p:sp>
      <p:sp>
        <p:nvSpPr>
          <p:cNvPr id="703" name="Google Shape;703;p41"/>
          <p:cNvSpPr txBox="1"/>
          <p:nvPr>
            <p:ph idx="2" type="subTitle"/>
          </p:nvPr>
        </p:nvSpPr>
        <p:spPr>
          <a:xfrm>
            <a:off x="720000" y="3670700"/>
            <a:ext cx="1824600" cy="93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a:t>
            </a:r>
            <a:endParaRPr/>
          </a:p>
        </p:txBody>
      </p:sp>
      <p:sp>
        <p:nvSpPr>
          <p:cNvPr id="704" name="Google Shape;704;p41"/>
          <p:cNvSpPr txBox="1"/>
          <p:nvPr>
            <p:ph idx="9" type="subTitle"/>
          </p:nvPr>
        </p:nvSpPr>
        <p:spPr>
          <a:xfrm>
            <a:off x="720000" y="2009888"/>
            <a:ext cx="18246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
            </a:r>
            <a:endParaRPr/>
          </a:p>
        </p:txBody>
      </p:sp>
      <p:sp>
        <p:nvSpPr>
          <p:cNvPr id="705" name="Google Shape;705;p41"/>
          <p:cNvSpPr txBox="1"/>
          <p:nvPr>
            <p:ph idx="13" type="subTitle"/>
          </p:nvPr>
        </p:nvSpPr>
        <p:spPr>
          <a:xfrm>
            <a:off x="2679830" y="2009888"/>
            <a:ext cx="18246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a:t>
            </a:r>
            <a:endParaRPr/>
          </a:p>
        </p:txBody>
      </p:sp>
      <p:sp>
        <p:nvSpPr>
          <p:cNvPr id="706" name="Google Shape;706;p41"/>
          <p:cNvSpPr txBox="1"/>
          <p:nvPr>
            <p:ph idx="14" type="subTitle"/>
          </p:nvPr>
        </p:nvSpPr>
        <p:spPr>
          <a:xfrm>
            <a:off x="4639659" y="2009888"/>
            <a:ext cx="18246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a:t>
            </a:r>
            <a:endParaRPr/>
          </a:p>
        </p:txBody>
      </p:sp>
      <p:sp>
        <p:nvSpPr>
          <p:cNvPr id="707" name="Google Shape;707;p41"/>
          <p:cNvSpPr txBox="1"/>
          <p:nvPr>
            <p:ph idx="15" type="subTitle"/>
          </p:nvPr>
        </p:nvSpPr>
        <p:spPr>
          <a:xfrm>
            <a:off x="6599489" y="2009888"/>
            <a:ext cx="18246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endParaRPr/>
          </a:p>
        </p:txBody>
      </p:sp>
      <p:sp>
        <p:nvSpPr>
          <p:cNvPr id="708" name="Google Shape;708;p4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SWOT Analysis</a:t>
            </a:r>
            <a:endParaRPr/>
          </a:p>
        </p:txBody>
      </p:sp>
      <p:sp>
        <p:nvSpPr>
          <p:cNvPr id="709" name="Google Shape;709;p41"/>
          <p:cNvSpPr/>
          <p:nvPr/>
        </p:nvSpPr>
        <p:spPr>
          <a:xfrm>
            <a:off x="1204350" y="1791800"/>
            <a:ext cx="855900" cy="8559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1"/>
          <p:cNvSpPr/>
          <p:nvPr/>
        </p:nvSpPr>
        <p:spPr>
          <a:xfrm>
            <a:off x="3164180" y="1791800"/>
            <a:ext cx="855900" cy="8559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1"/>
          <p:cNvSpPr/>
          <p:nvPr/>
        </p:nvSpPr>
        <p:spPr>
          <a:xfrm>
            <a:off x="5124009" y="1791800"/>
            <a:ext cx="855900" cy="8559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1"/>
          <p:cNvSpPr/>
          <p:nvPr/>
        </p:nvSpPr>
        <p:spPr>
          <a:xfrm>
            <a:off x="7083839" y="1791800"/>
            <a:ext cx="855900" cy="8559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3" name="Google Shape;713;p41"/>
          <p:cNvCxnSpPr>
            <a:stCxn id="709" idx="2"/>
            <a:endCxn id="702" idx="0"/>
          </p:cNvCxnSpPr>
          <p:nvPr/>
        </p:nvCxnSpPr>
        <p:spPr>
          <a:xfrm>
            <a:off x="1632300" y="2647700"/>
            <a:ext cx="0" cy="5352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cxnSp>
        <p:nvCxnSpPr>
          <p:cNvPr id="714" name="Google Shape;714;p41"/>
          <p:cNvCxnSpPr>
            <a:stCxn id="710" idx="2"/>
            <a:endCxn id="696" idx="0"/>
          </p:cNvCxnSpPr>
          <p:nvPr/>
        </p:nvCxnSpPr>
        <p:spPr>
          <a:xfrm>
            <a:off x="3592130" y="2647700"/>
            <a:ext cx="0" cy="5352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cxnSp>
        <p:nvCxnSpPr>
          <p:cNvPr id="715" name="Google Shape;715;p41"/>
          <p:cNvCxnSpPr>
            <a:stCxn id="711" idx="2"/>
            <a:endCxn id="700" idx="0"/>
          </p:cNvCxnSpPr>
          <p:nvPr/>
        </p:nvCxnSpPr>
        <p:spPr>
          <a:xfrm>
            <a:off x="5551959" y="2647700"/>
            <a:ext cx="0" cy="5352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cxnSp>
        <p:nvCxnSpPr>
          <p:cNvPr id="716" name="Google Shape;716;p41"/>
          <p:cNvCxnSpPr>
            <a:stCxn id="712" idx="2"/>
            <a:endCxn id="699" idx="0"/>
          </p:cNvCxnSpPr>
          <p:nvPr/>
        </p:nvCxnSpPr>
        <p:spPr>
          <a:xfrm>
            <a:off x="7511789" y="2647700"/>
            <a:ext cx="0" cy="5352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sp>
        <p:nvSpPr>
          <p:cNvPr id="721" name="Google Shape;721;p42"/>
          <p:cNvSpPr txBox="1"/>
          <p:nvPr>
            <p:ph idx="3" type="subTitle"/>
          </p:nvPr>
        </p:nvSpPr>
        <p:spPr>
          <a:xfrm>
            <a:off x="3369750" y="3686650"/>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722" name="Google Shape;722;p42"/>
          <p:cNvSpPr txBox="1"/>
          <p:nvPr>
            <p:ph idx="4" type="subTitle"/>
          </p:nvPr>
        </p:nvSpPr>
        <p:spPr>
          <a:xfrm>
            <a:off x="3369750" y="4138200"/>
            <a:ext cx="2404500" cy="46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723" name="Google Shape;723;p42"/>
          <p:cNvSpPr txBox="1"/>
          <p:nvPr>
            <p:ph idx="5" type="subTitle"/>
          </p:nvPr>
        </p:nvSpPr>
        <p:spPr>
          <a:xfrm>
            <a:off x="6019500" y="3686650"/>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724" name="Google Shape;724;p42"/>
          <p:cNvSpPr txBox="1"/>
          <p:nvPr>
            <p:ph idx="6" type="subTitle"/>
          </p:nvPr>
        </p:nvSpPr>
        <p:spPr>
          <a:xfrm>
            <a:off x="6019500" y="4138200"/>
            <a:ext cx="2404500" cy="46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 is the beautiful planet we all live on</a:t>
            </a:r>
            <a:endParaRPr/>
          </a:p>
        </p:txBody>
      </p:sp>
      <p:sp>
        <p:nvSpPr>
          <p:cNvPr id="725" name="Google Shape;725;p42"/>
          <p:cNvSpPr txBox="1"/>
          <p:nvPr>
            <p:ph idx="1" type="subTitle"/>
          </p:nvPr>
        </p:nvSpPr>
        <p:spPr>
          <a:xfrm>
            <a:off x="720000" y="3686650"/>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726" name="Google Shape;726;p42"/>
          <p:cNvSpPr txBox="1"/>
          <p:nvPr>
            <p:ph idx="2" type="subTitle"/>
          </p:nvPr>
        </p:nvSpPr>
        <p:spPr>
          <a:xfrm>
            <a:off x="720000" y="4138200"/>
            <a:ext cx="2404500" cy="46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727" name="Google Shape;727;p42"/>
          <p:cNvSpPr txBox="1"/>
          <p:nvPr>
            <p:ph idx="7" type="subTitle"/>
          </p:nvPr>
        </p:nvSpPr>
        <p:spPr>
          <a:xfrm>
            <a:off x="720000" y="2037125"/>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28" name="Google Shape;728;p42"/>
          <p:cNvSpPr txBox="1"/>
          <p:nvPr>
            <p:ph idx="8" type="subTitle"/>
          </p:nvPr>
        </p:nvSpPr>
        <p:spPr>
          <a:xfrm>
            <a:off x="720000" y="2488675"/>
            <a:ext cx="2404500" cy="46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729" name="Google Shape;729;p42"/>
          <p:cNvSpPr txBox="1"/>
          <p:nvPr>
            <p:ph idx="9" type="subTitle"/>
          </p:nvPr>
        </p:nvSpPr>
        <p:spPr>
          <a:xfrm>
            <a:off x="3369750" y="2037125"/>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30" name="Google Shape;730;p42"/>
          <p:cNvSpPr txBox="1"/>
          <p:nvPr>
            <p:ph idx="13" type="subTitle"/>
          </p:nvPr>
        </p:nvSpPr>
        <p:spPr>
          <a:xfrm>
            <a:off x="3369750" y="2488675"/>
            <a:ext cx="2404500" cy="46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but it’s hot</a:t>
            </a:r>
            <a:endParaRPr/>
          </a:p>
        </p:txBody>
      </p:sp>
      <p:sp>
        <p:nvSpPr>
          <p:cNvPr id="731" name="Google Shape;731;p42"/>
          <p:cNvSpPr txBox="1"/>
          <p:nvPr>
            <p:ph idx="14" type="subTitle"/>
          </p:nvPr>
        </p:nvSpPr>
        <p:spPr>
          <a:xfrm>
            <a:off x="6019500" y="2037125"/>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32" name="Google Shape;732;p42"/>
          <p:cNvSpPr txBox="1"/>
          <p:nvPr>
            <p:ph idx="15" type="subTitle"/>
          </p:nvPr>
        </p:nvSpPr>
        <p:spPr>
          <a:xfrm>
            <a:off x="6019500" y="2488675"/>
            <a:ext cx="2404500" cy="46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733" name="Google Shape;733;p4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Overview</a:t>
            </a:r>
            <a:endParaRPr/>
          </a:p>
        </p:txBody>
      </p:sp>
      <p:sp>
        <p:nvSpPr>
          <p:cNvPr id="734" name="Google Shape;734;p42"/>
          <p:cNvSpPr/>
          <p:nvPr/>
        </p:nvSpPr>
        <p:spPr>
          <a:xfrm>
            <a:off x="7015331" y="1527029"/>
            <a:ext cx="412839" cy="412839"/>
          </a:xfrm>
          <a:custGeom>
            <a:rect b="b" l="l" r="r" t="t"/>
            <a:pathLst>
              <a:path extrusionOk="0" h="208768" w="208768">
                <a:moveTo>
                  <a:pt x="58096" y="14157"/>
                </a:moveTo>
                <a:cubicBezTo>
                  <a:pt x="56400" y="14157"/>
                  <a:pt x="55030" y="15527"/>
                  <a:pt x="55030" y="17223"/>
                </a:cubicBezTo>
                <a:cubicBezTo>
                  <a:pt x="55030" y="18920"/>
                  <a:pt x="56400" y="20257"/>
                  <a:pt x="58096" y="20257"/>
                </a:cubicBezTo>
                <a:lnTo>
                  <a:pt x="80930" y="20257"/>
                </a:lnTo>
                <a:cubicBezTo>
                  <a:pt x="82626" y="20257"/>
                  <a:pt x="83996" y="18920"/>
                  <a:pt x="83996" y="17223"/>
                </a:cubicBezTo>
                <a:cubicBezTo>
                  <a:pt x="83996" y="15527"/>
                  <a:pt x="82626" y="14157"/>
                  <a:pt x="80930" y="14157"/>
                </a:cubicBezTo>
                <a:close/>
                <a:moveTo>
                  <a:pt x="169199" y="14157"/>
                </a:moveTo>
                <a:cubicBezTo>
                  <a:pt x="167503" y="14157"/>
                  <a:pt x="166133" y="15527"/>
                  <a:pt x="166133" y="17223"/>
                </a:cubicBezTo>
                <a:cubicBezTo>
                  <a:pt x="166133" y="18920"/>
                  <a:pt x="167503" y="20257"/>
                  <a:pt x="169199" y="20257"/>
                </a:cubicBezTo>
                <a:lnTo>
                  <a:pt x="192033" y="20257"/>
                </a:lnTo>
                <a:cubicBezTo>
                  <a:pt x="193729" y="20257"/>
                  <a:pt x="195099" y="18920"/>
                  <a:pt x="195099" y="17223"/>
                </a:cubicBezTo>
                <a:cubicBezTo>
                  <a:pt x="195099" y="15527"/>
                  <a:pt x="193729" y="14157"/>
                  <a:pt x="192033" y="14157"/>
                </a:cubicBezTo>
                <a:close/>
                <a:moveTo>
                  <a:pt x="58096" y="26292"/>
                </a:moveTo>
                <a:cubicBezTo>
                  <a:pt x="56400" y="26292"/>
                  <a:pt x="55030" y="27662"/>
                  <a:pt x="55030" y="29358"/>
                </a:cubicBezTo>
                <a:cubicBezTo>
                  <a:pt x="55030" y="31054"/>
                  <a:pt x="56400" y="32424"/>
                  <a:pt x="58096" y="32424"/>
                </a:cubicBezTo>
                <a:lnTo>
                  <a:pt x="80930" y="32424"/>
                </a:lnTo>
                <a:cubicBezTo>
                  <a:pt x="82626" y="32424"/>
                  <a:pt x="83996" y="31054"/>
                  <a:pt x="83996" y="29358"/>
                </a:cubicBezTo>
                <a:cubicBezTo>
                  <a:pt x="83996" y="27662"/>
                  <a:pt x="82626" y="26292"/>
                  <a:pt x="80930" y="26292"/>
                </a:cubicBezTo>
                <a:close/>
                <a:moveTo>
                  <a:pt x="169199" y="26292"/>
                </a:moveTo>
                <a:cubicBezTo>
                  <a:pt x="167503" y="26292"/>
                  <a:pt x="166133" y="27662"/>
                  <a:pt x="166133" y="29358"/>
                </a:cubicBezTo>
                <a:cubicBezTo>
                  <a:pt x="166133" y="31054"/>
                  <a:pt x="167503" y="32424"/>
                  <a:pt x="169199" y="32424"/>
                </a:cubicBezTo>
                <a:lnTo>
                  <a:pt x="192033" y="32424"/>
                </a:lnTo>
                <a:cubicBezTo>
                  <a:pt x="193729" y="32424"/>
                  <a:pt x="195099" y="31054"/>
                  <a:pt x="195099" y="29358"/>
                </a:cubicBezTo>
                <a:cubicBezTo>
                  <a:pt x="195099" y="27662"/>
                  <a:pt x="193729" y="26292"/>
                  <a:pt x="192033" y="26292"/>
                </a:cubicBezTo>
                <a:close/>
                <a:moveTo>
                  <a:pt x="58096" y="38459"/>
                </a:moveTo>
                <a:cubicBezTo>
                  <a:pt x="56400" y="38459"/>
                  <a:pt x="55030" y="39796"/>
                  <a:pt x="55030" y="41492"/>
                </a:cubicBezTo>
                <a:cubicBezTo>
                  <a:pt x="55030" y="43189"/>
                  <a:pt x="56400" y="44559"/>
                  <a:pt x="58096" y="44559"/>
                </a:cubicBezTo>
                <a:lnTo>
                  <a:pt x="80930" y="44559"/>
                </a:lnTo>
                <a:cubicBezTo>
                  <a:pt x="82626" y="44559"/>
                  <a:pt x="83996" y="43189"/>
                  <a:pt x="83996" y="41492"/>
                </a:cubicBezTo>
                <a:cubicBezTo>
                  <a:pt x="83996" y="39796"/>
                  <a:pt x="82626" y="38459"/>
                  <a:pt x="80930" y="38459"/>
                </a:cubicBezTo>
                <a:close/>
                <a:moveTo>
                  <a:pt x="169199" y="38459"/>
                </a:moveTo>
                <a:cubicBezTo>
                  <a:pt x="167503" y="38459"/>
                  <a:pt x="166133" y="39796"/>
                  <a:pt x="166133" y="41492"/>
                </a:cubicBezTo>
                <a:cubicBezTo>
                  <a:pt x="166133" y="43189"/>
                  <a:pt x="167503" y="44559"/>
                  <a:pt x="169199" y="44559"/>
                </a:cubicBezTo>
                <a:lnTo>
                  <a:pt x="192033" y="44559"/>
                </a:lnTo>
                <a:cubicBezTo>
                  <a:pt x="193729" y="44559"/>
                  <a:pt x="195099" y="43189"/>
                  <a:pt x="195099" y="41492"/>
                </a:cubicBezTo>
                <a:cubicBezTo>
                  <a:pt x="195099" y="39796"/>
                  <a:pt x="193729" y="38459"/>
                  <a:pt x="192033" y="38459"/>
                </a:cubicBezTo>
                <a:close/>
                <a:moveTo>
                  <a:pt x="40579" y="20257"/>
                </a:moveTo>
                <a:lnTo>
                  <a:pt x="40579" y="50593"/>
                </a:lnTo>
                <a:lnTo>
                  <a:pt x="19800" y="50593"/>
                </a:lnTo>
                <a:lnTo>
                  <a:pt x="19800" y="20257"/>
                </a:lnTo>
                <a:close/>
                <a:moveTo>
                  <a:pt x="151682" y="20257"/>
                </a:moveTo>
                <a:lnTo>
                  <a:pt x="151682" y="50593"/>
                </a:lnTo>
                <a:lnTo>
                  <a:pt x="130871" y="50593"/>
                </a:lnTo>
                <a:lnTo>
                  <a:pt x="130871" y="20257"/>
                </a:lnTo>
                <a:close/>
                <a:moveTo>
                  <a:pt x="16734" y="14157"/>
                </a:moveTo>
                <a:cubicBezTo>
                  <a:pt x="15038" y="14157"/>
                  <a:pt x="13700" y="15527"/>
                  <a:pt x="13700" y="17223"/>
                </a:cubicBezTo>
                <a:lnTo>
                  <a:pt x="13700" y="53627"/>
                </a:lnTo>
                <a:cubicBezTo>
                  <a:pt x="13700" y="55323"/>
                  <a:pt x="15038" y="56693"/>
                  <a:pt x="16734" y="56693"/>
                </a:cubicBezTo>
                <a:lnTo>
                  <a:pt x="43645" y="56693"/>
                </a:lnTo>
                <a:cubicBezTo>
                  <a:pt x="45342" y="56693"/>
                  <a:pt x="46712" y="55323"/>
                  <a:pt x="46712" y="53627"/>
                </a:cubicBezTo>
                <a:lnTo>
                  <a:pt x="46712" y="17223"/>
                </a:lnTo>
                <a:cubicBezTo>
                  <a:pt x="46712" y="15527"/>
                  <a:pt x="45342" y="14157"/>
                  <a:pt x="43645" y="14157"/>
                </a:cubicBezTo>
                <a:close/>
                <a:moveTo>
                  <a:pt x="58096" y="50593"/>
                </a:moveTo>
                <a:cubicBezTo>
                  <a:pt x="56400" y="50593"/>
                  <a:pt x="55030" y="51931"/>
                  <a:pt x="55030" y="53627"/>
                </a:cubicBezTo>
                <a:cubicBezTo>
                  <a:pt x="55030" y="55323"/>
                  <a:pt x="56400" y="56693"/>
                  <a:pt x="58096" y="56693"/>
                </a:cubicBezTo>
                <a:lnTo>
                  <a:pt x="80930" y="56693"/>
                </a:lnTo>
                <a:cubicBezTo>
                  <a:pt x="82626" y="56693"/>
                  <a:pt x="83996" y="55323"/>
                  <a:pt x="83996" y="53627"/>
                </a:cubicBezTo>
                <a:cubicBezTo>
                  <a:pt x="83996" y="51931"/>
                  <a:pt x="82626" y="50593"/>
                  <a:pt x="80930" y="50593"/>
                </a:cubicBezTo>
                <a:close/>
                <a:moveTo>
                  <a:pt x="127837" y="14157"/>
                </a:moveTo>
                <a:cubicBezTo>
                  <a:pt x="126141" y="14157"/>
                  <a:pt x="124771" y="15527"/>
                  <a:pt x="124771" y="17223"/>
                </a:cubicBezTo>
                <a:lnTo>
                  <a:pt x="124771" y="53627"/>
                </a:lnTo>
                <a:cubicBezTo>
                  <a:pt x="124771" y="55323"/>
                  <a:pt x="126141" y="56693"/>
                  <a:pt x="127837" y="56693"/>
                </a:cubicBezTo>
                <a:lnTo>
                  <a:pt x="154749" y="56693"/>
                </a:lnTo>
                <a:cubicBezTo>
                  <a:pt x="156445" y="56693"/>
                  <a:pt x="157815" y="55323"/>
                  <a:pt x="157815" y="53627"/>
                </a:cubicBezTo>
                <a:lnTo>
                  <a:pt x="157815" y="17223"/>
                </a:lnTo>
                <a:cubicBezTo>
                  <a:pt x="157815" y="15527"/>
                  <a:pt x="156445" y="14157"/>
                  <a:pt x="154749" y="14157"/>
                </a:cubicBezTo>
                <a:close/>
                <a:moveTo>
                  <a:pt x="169199" y="50593"/>
                </a:moveTo>
                <a:cubicBezTo>
                  <a:pt x="167503" y="50593"/>
                  <a:pt x="166133" y="51931"/>
                  <a:pt x="166133" y="53627"/>
                </a:cubicBezTo>
                <a:cubicBezTo>
                  <a:pt x="166133" y="55323"/>
                  <a:pt x="167503" y="56693"/>
                  <a:pt x="169199" y="56693"/>
                </a:cubicBezTo>
                <a:lnTo>
                  <a:pt x="192033" y="56693"/>
                </a:lnTo>
                <a:cubicBezTo>
                  <a:pt x="193729" y="56693"/>
                  <a:pt x="195099" y="55323"/>
                  <a:pt x="195099" y="53627"/>
                </a:cubicBezTo>
                <a:cubicBezTo>
                  <a:pt x="195099" y="51931"/>
                  <a:pt x="193729" y="50593"/>
                  <a:pt x="192033" y="50593"/>
                </a:cubicBezTo>
                <a:close/>
                <a:moveTo>
                  <a:pt x="80767" y="6100"/>
                </a:moveTo>
                <a:cubicBezTo>
                  <a:pt x="83735" y="6100"/>
                  <a:pt x="86443" y="7339"/>
                  <a:pt x="88400" y="9297"/>
                </a:cubicBezTo>
                <a:cubicBezTo>
                  <a:pt x="90357" y="11254"/>
                  <a:pt x="91564" y="13961"/>
                  <a:pt x="91564" y="16897"/>
                </a:cubicBezTo>
                <a:lnTo>
                  <a:pt x="91564" y="64750"/>
                </a:lnTo>
                <a:lnTo>
                  <a:pt x="6100" y="64750"/>
                </a:lnTo>
                <a:lnTo>
                  <a:pt x="6100" y="16897"/>
                </a:lnTo>
                <a:cubicBezTo>
                  <a:pt x="6100" y="13961"/>
                  <a:pt x="7339" y="11254"/>
                  <a:pt x="9297" y="9297"/>
                </a:cubicBezTo>
                <a:cubicBezTo>
                  <a:pt x="11254" y="7339"/>
                  <a:pt x="13961" y="6100"/>
                  <a:pt x="16897" y="6100"/>
                </a:cubicBezTo>
                <a:close/>
                <a:moveTo>
                  <a:pt x="191870" y="6100"/>
                </a:moveTo>
                <a:cubicBezTo>
                  <a:pt x="194838" y="6100"/>
                  <a:pt x="197513" y="7339"/>
                  <a:pt x="199470" y="9297"/>
                </a:cubicBezTo>
                <a:cubicBezTo>
                  <a:pt x="201428" y="11254"/>
                  <a:pt x="202667" y="13961"/>
                  <a:pt x="202667" y="16897"/>
                </a:cubicBezTo>
                <a:lnTo>
                  <a:pt x="202667" y="64750"/>
                </a:lnTo>
                <a:lnTo>
                  <a:pt x="117203" y="64750"/>
                </a:lnTo>
                <a:lnTo>
                  <a:pt x="117203" y="16897"/>
                </a:lnTo>
                <a:cubicBezTo>
                  <a:pt x="117203" y="13961"/>
                  <a:pt x="118443" y="11254"/>
                  <a:pt x="120367" y="9297"/>
                </a:cubicBezTo>
                <a:cubicBezTo>
                  <a:pt x="122357" y="7339"/>
                  <a:pt x="125032" y="6100"/>
                  <a:pt x="128000" y="6100"/>
                </a:cubicBezTo>
                <a:close/>
                <a:moveTo>
                  <a:pt x="91564" y="70850"/>
                </a:moveTo>
                <a:lnTo>
                  <a:pt x="91564" y="105166"/>
                </a:lnTo>
                <a:cubicBezTo>
                  <a:pt x="91564" y="105656"/>
                  <a:pt x="91140" y="106047"/>
                  <a:pt x="90651" y="106047"/>
                </a:cubicBezTo>
                <a:lnTo>
                  <a:pt x="51898" y="106047"/>
                </a:lnTo>
                <a:lnTo>
                  <a:pt x="51898" y="99915"/>
                </a:lnTo>
                <a:lnTo>
                  <a:pt x="80930" y="99915"/>
                </a:lnTo>
                <a:cubicBezTo>
                  <a:pt x="82626" y="99915"/>
                  <a:pt x="83996" y="98545"/>
                  <a:pt x="83996" y="96848"/>
                </a:cubicBezTo>
                <a:lnTo>
                  <a:pt x="83996" y="80082"/>
                </a:lnTo>
                <a:cubicBezTo>
                  <a:pt x="83996" y="78386"/>
                  <a:pt x="82626" y="77016"/>
                  <a:pt x="80930" y="77016"/>
                </a:cubicBezTo>
                <a:lnTo>
                  <a:pt x="55780" y="77016"/>
                </a:lnTo>
                <a:cubicBezTo>
                  <a:pt x="54084" y="77016"/>
                  <a:pt x="52714" y="78386"/>
                  <a:pt x="52714" y="80082"/>
                </a:cubicBezTo>
                <a:cubicBezTo>
                  <a:pt x="52714" y="81778"/>
                  <a:pt x="54084" y="83115"/>
                  <a:pt x="55780" y="83115"/>
                </a:cubicBezTo>
                <a:lnTo>
                  <a:pt x="77864" y="83115"/>
                </a:lnTo>
                <a:lnTo>
                  <a:pt x="77864" y="93782"/>
                </a:lnTo>
                <a:lnTo>
                  <a:pt x="19800" y="93782"/>
                </a:lnTo>
                <a:lnTo>
                  <a:pt x="19800" y="83115"/>
                </a:lnTo>
                <a:lnTo>
                  <a:pt x="41917" y="83115"/>
                </a:lnTo>
                <a:cubicBezTo>
                  <a:pt x="43613" y="83115"/>
                  <a:pt x="44983" y="81778"/>
                  <a:pt x="44983" y="80082"/>
                </a:cubicBezTo>
                <a:cubicBezTo>
                  <a:pt x="44983" y="78386"/>
                  <a:pt x="43613" y="77016"/>
                  <a:pt x="41917" y="77016"/>
                </a:cubicBezTo>
                <a:lnTo>
                  <a:pt x="16734" y="77016"/>
                </a:lnTo>
                <a:cubicBezTo>
                  <a:pt x="15038" y="77016"/>
                  <a:pt x="13700" y="78386"/>
                  <a:pt x="13700" y="80082"/>
                </a:cubicBezTo>
                <a:lnTo>
                  <a:pt x="13700" y="96848"/>
                </a:lnTo>
                <a:cubicBezTo>
                  <a:pt x="13700" y="98545"/>
                  <a:pt x="15038" y="99915"/>
                  <a:pt x="16734" y="99915"/>
                </a:cubicBezTo>
                <a:lnTo>
                  <a:pt x="45798" y="99915"/>
                </a:lnTo>
                <a:lnTo>
                  <a:pt x="45798" y="106047"/>
                </a:lnTo>
                <a:lnTo>
                  <a:pt x="7013" y="106047"/>
                </a:lnTo>
                <a:cubicBezTo>
                  <a:pt x="6524" y="106047"/>
                  <a:pt x="6100" y="105656"/>
                  <a:pt x="6100" y="105166"/>
                </a:cubicBezTo>
                <a:lnTo>
                  <a:pt x="6100" y="70850"/>
                </a:lnTo>
                <a:close/>
                <a:moveTo>
                  <a:pt x="202667" y="70850"/>
                </a:moveTo>
                <a:lnTo>
                  <a:pt x="202667" y="105166"/>
                </a:lnTo>
                <a:cubicBezTo>
                  <a:pt x="202667" y="105656"/>
                  <a:pt x="202243" y="106047"/>
                  <a:pt x="201754" y="106047"/>
                </a:cubicBezTo>
                <a:lnTo>
                  <a:pt x="163001" y="106047"/>
                </a:lnTo>
                <a:lnTo>
                  <a:pt x="163001" y="99915"/>
                </a:lnTo>
                <a:lnTo>
                  <a:pt x="192033" y="99915"/>
                </a:lnTo>
                <a:cubicBezTo>
                  <a:pt x="193729" y="99915"/>
                  <a:pt x="195099" y="98545"/>
                  <a:pt x="195099" y="96848"/>
                </a:cubicBezTo>
                <a:lnTo>
                  <a:pt x="195099" y="80082"/>
                </a:lnTo>
                <a:cubicBezTo>
                  <a:pt x="195099" y="78386"/>
                  <a:pt x="193729" y="77016"/>
                  <a:pt x="192033" y="77016"/>
                </a:cubicBezTo>
                <a:lnTo>
                  <a:pt x="166851" y="77016"/>
                </a:lnTo>
                <a:cubicBezTo>
                  <a:pt x="165154" y="77016"/>
                  <a:pt x="163817" y="78386"/>
                  <a:pt x="163817" y="80082"/>
                </a:cubicBezTo>
                <a:cubicBezTo>
                  <a:pt x="163817" y="81778"/>
                  <a:pt x="165154" y="83115"/>
                  <a:pt x="166851" y="83115"/>
                </a:cubicBezTo>
                <a:lnTo>
                  <a:pt x="188967" y="83115"/>
                </a:lnTo>
                <a:lnTo>
                  <a:pt x="188967" y="93782"/>
                </a:lnTo>
                <a:lnTo>
                  <a:pt x="130871" y="93782"/>
                </a:lnTo>
                <a:lnTo>
                  <a:pt x="130871" y="83115"/>
                </a:lnTo>
                <a:lnTo>
                  <a:pt x="153020" y="83115"/>
                </a:lnTo>
                <a:cubicBezTo>
                  <a:pt x="154683" y="83115"/>
                  <a:pt x="156053" y="81778"/>
                  <a:pt x="156053" y="80082"/>
                </a:cubicBezTo>
                <a:cubicBezTo>
                  <a:pt x="156053" y="78386"/>
                  <a:pt x="154683" y="77016"/>
                  <a:pt x="153020" y="77016"/>
                </a:cubicBezTo>
                <a:lnTo>
                  <a:pt x="127837" y="77016"/>
                </a:lnTo>
                <a:cubicBezTo>
                  <a:pt x="126141" y="77016"/>
                  <a:pt x="124771" y="78386"/>
                  <a:pt x="124771" y="80082"/>
                </a:cubicBezTo>
                <a:lnTo>
                  <a:pt x="124771" y="96848"/>
                </a:lnTo>
                <a:cubicBezTo>
                  <a:pt x="124771" y="98545"/>
                  <a:pt x="126141" y="99915"/>
                  <a:pt x="127837" y="99915"/>
                </a:cubicBezTo>
                <a:lnTo>
                  <a:pt x="156869" y="99915"/>
                </a:lnTo>
                <a:lnTo>
                  <a:pt x="156869" y="106047"/>
                </a:lnTo>
                <a:lnTo>
                  <a:pt x="118117" y="106047"/>
                </a:lnTo>
                <a:cubicBezTo>
                  <a:pt x="117627" y="106047"/>
                  <a:pt x="117203" y="105656"/>
                  <a:pt x="117203" y="105166"/>
                </a:cubicBezTo>
                <a:lnTo>
                  <a:pt x="117203" y="70850"/>
                </a:lnTo>
                <a:close/>
                <a:moveTo>
                  <a:pt x="111886" y="155107"/>
                </a:moveTo>
                <a:cubicBezTo>
                  <a:pt x="113615" y="155107"/>
                  <a:pt x="115181" y="155695"/>
                  <a:pt x="116290" y="156673"/>
                </a:cubicBezTo>
                <a:cubicBezTo>
                  <a:pt x="117268" y="157554"/>
                  <a:pt x="117921" y="158761"/>
                  <a:pt x="117921" y="160033"/>
                </a:cubicBezTo>
                <a:cubicBezTo>
                  <a:pt x="117921" y="161305"/>
                  <a:pt x="117268" y="162480"/>
                  <a:pt x="116290" y="163360"/>
                </a:cubicBezTo>
                <a:cubicBezTo>
                  <a:pt x="115181" y="164339"/>
                  <a:pt x="113615" y="164959"/>
                  <a:pt x="111886" y="164959"/>
                </a:cubicBezTo>
                <a:lnTo>
                  <a:pt x="96620" y="164959"/>
                </a:lnTo>
                <a:lnTo>
                  <a:pt x="96620" y="155107"/>
                </a:lnTo>
                <a:close/>
                <a:moveTo>
                  <a:pt x="111886" y="171059"/>
                </a:moveTo>
                <a:cubicBezTo>
                  <a:pt x="113615" y="171059"/>
                  <a:pt x="115181" y="171678"/>
                  <a:pt x="116290" y="172657"/>
                </a:cubicBezTo>
                <a:cubicBezTo>
                  <a:pt x="117268" y="173538"/>
                  <a:pt x="117921" y="174712"/>
                  <a:pt x="117921" y="175984"/>
                </a:cubicBezTo>
                <a:cubicBezTo>
                  <a:pt x="117921" y="177256"/>
                  <a:pt x="117268" y="178463"/>
                  <a:pt x="116290" y="179344"/>
                </a:cubicBezTo>
                <a:cubicBezTo>
                  <a:pt x="115181" y="180323"/>
                  <a:pt x="113615" y="180910"/>
                  <a:pt x="111886" y="180910"/>
                </a:cubicBezTo>
                <a:lnTo>
                  <a:pt x="96620" y="180910"/>
                </a:lnTo>
                <a:lnTo>
                  <a:pt x="96620" y="171059"/>
                </a:lnTo>
                <a:close/>
                <a:moveTo>
                  <a:pt x="100371" y="143234"/>
                </a:moveTo>
                <a:cubicBezTo>
                  <a:pt x="98675" y="143234"/>
                  <a:pt x="97305" y="144604"/>
                  <a:pt x="97305" y="146267"/>
                </a:cubicBezTo>
                <a:lnTo>
                  <a:pt x="97305" y="148975"/>
                </a:lnTo>
                <a:lnTo>
                  <a:pt x="87813" y="148975"/>
                </a:lnTo>
                <a:cubicBezTo>
                  <a:pt x="86116" y="148975"/>
                  <a:pt x="84746" y="150345"/>
                  <a:pt x="84746" y="152041"/>
                </a:cubicBezTo>
                <a:cubicBezTo>
                  <a:pt x="84746" y="153737"/>
                  <a:pt x="86116" y="155107"/>
                  <a:pt x="87813" y="155107"/>
                </a:cubicBezTo>
                <a:lnTo>
                  <a:pt x="90488" y="155107"/>
                </a:lnTo>
                <a:lnTo>
                  <a:pt x="90488" y="180910"/>
                </a:lnTo>
                <a:lnTo>
                  <a:pt x="87813" y="180910"/>
                </a:lnTo>
                <a:cubicBezTo>
                  <a:pt x="86116" y="180910"/>
                  <a:pt x="84746" y="182280"/>
                  <a:pt x="84746" y="183976"/>
                </a:cubicBezTo>
                <a:cubicBezTo>
                  <a:pt x="84746" y="185672"/>
                  <a:pt x="86116" y="187042"/>
                  <a:pt x="87813" y="187042"/>
                </a:cubicBezTo>
                <a:lnTo>
                  <a:pt x="97305" y="187042"/>
                </a:lnTo>
                <a:lnTo>
                  <a:pt x="97305" y="189750"/>
                </a:lnTo>
                <a:cubicBezTo>
                  <a:pt x="97305" y="191413"/>
                  <a:pt x="98675" y="192783"/>
                  <a:pt x="100371" y="192783"/>
                </a:cubicBezTo>
                <a:cubicBezTo>
                  <a:pt x="102068" y="192783"/>
                  <a:pt x="103438" y="191413"/>
                  <a:pt x="103438" y="189750"/>
                </a:cubicBezTo>
                <a:lnTo>
                  <a:pt x="103438" y="187042"/>
                </a:lnTo>
                <a:lnTo>
                  <a:pt x="108820" y="187042"/>
                </a:lnTo>
                <a:lnTo>
                  <a:pt x="108820" y="189750"/>
                </a:lnTo>
                <a:cubicBezTo>
                  <a:pt x="108820" y="191413"/>
                  <a:pt x="110190" y="192783"/>
                  <a:pt x="111886" y="192783"/>
                </a:cubicBezTo>
                <a:cubicBezTo>
                  <a:pt x="113582" y="192783"/>
                  <a:pt x="114952" y="191413"/>
                  <a:pt x="114952" y="189750"/>
                </a:cubicBezTo>
                <a:lnTo>
                  <a:pt x="114952" y="186683"/>
                </a:lnTo>
                <a:cubicBezTo>
                  <a:pt x="117007" y="186194"/>
                  <a:pt x="118834" y="185216"/>
                  <a:pt x="120335" y="183943"/>
                </a:cubicBezTo>
                <a:cubicBezTo>
                  <a:pt x="122585" y="181921"/>
                  <a:pt x="124021" y="179116"/>
                  <a:pt x="124021" y="175984"/>
                </a:cubicBezTo>
                <a:cubicBezTo>
                  <a:pt x="124021" y="172885"/>
                  <a:pt x="122585" y="170080"/>
                  <a:pt x="120335" y="168058"/>
                </a:cubicBezTo>
                <a:lnTo>
                  <a:pt x="120269" y="168025"/>
                </a:lnTo>
                <a:lnTo>
                  <a:pt x="120335" y="167960"/>
                </a:lnTo>
                <a:cubicBezTo>
                  <a:pt x="122585" y="165937"/>
                  <a:pt x="124021" y="163132"/>
                  <a:pt x="124021" y="160033"/>
                </a:cubicBezTo>
                <a:cubicBezTo>
                  <a:pt x="124021" y="156902"/>
                  <a:pt x="122585" y="154096"/>
                  <a:pt x="120335" y="152106"/>
                </a:cubicBezTo>
                <a:cubicBezTo>
                  <a:pt x="118834" y="150802"/>
                  <a:pt x="117007" y="149823"/>
                  <a:pt x="114952" y="149334"/>
                </a:cubicBezTo>
                <a:lnTo>
                  <a:pt x="114952" y="146267"/>
                </a:lnTo>
                <a:cubicBezTo>
                  <a:pt x="114952" y="144604"/>
                  <a:pt x="113582" y="143234"/>
                  <a:pt x="111886" y="143234"/>
                </a:cubicBezTo>
                <a:cubicBezTo>
                  <a:pt x="110190" y="143234"/>
                  <a:pt x="108820" y="144604"/>
                  <a:pt x="108820" y="146267"/>
                </a:cubicBezTo>
                <a:lnTo>
                  <a:pt x="108820" y="148975"/>
                </a:lnTo>
                <a:lnTo>
                  <a:pt x="103438" y="148975"/>
                </a:lnTo>
                <a:lnTo>
                  <a:pt x="103438" y="146267"/>
                </a:lnTo>
                <a:cubicBezTo>
                  <a:pt x="103438" y="144604"/>
                  <a:pt x="102068" y="143234"/>
                  <a:pt x="100371" y="143234"/>
                </a:cubicBezTo>
                <a:close/>
                <a:moveTo>
                  <a:pt x="16897" y="0"/>
                </a:moveTo>
                <a:cubicBezTo>
                  <a:pt x="12265" y="0"/>
                  <a:pt x="8024" y="1892"/>
                  <a:pt x="4958" y="4958"/>
                </a:cubicBezTo>
                <a:cubicBezTo>
                  <a:pt x="1892" y="8024"/>
                  <a:pt x="0" y="12265"/>
                  <a:pt x="0" y="16897"/>
                </a:cubicBezTo>
                <a:lnTo>
                  <a:pt x="0" y="105166"/>
                </a:lnTo>
                <a:cubicBezTo>
                  <a:pt x="0" y="107091"/>
                  <a:pt x="783" y="108852"/>
                  <a:pt x="2055" y="110125"/>
                </a:cubicBezTo>
                <a:cubicBezTo>
                  <a:pt x="3327" y="111397"/>
                  <a:pt x="5089" y="112180"/>
                  <a:pt x="7013" y="112180"/>
                </a:cubicBezTo>
                <a:lnTo>
                  <a:pt x="45798" y="112180"/>
                </a:lnTo>
                <a:lnTo>
                  <a:pt x="45798" y="168025"/>
                </a:lnTo>
                <a:cubicBezTo>
                  <a:pt x="45798" y="169689"/>
                  <a:pt x="47136" y="171059"/>
                  <a:pt x="48832" y="171059"/>
                </a:cubicBezTo>
                <a:lnTo>
                  <a:pt x="63739" y="171059"/>
                </a:lnTo>
                <a:cubicBezTo>
                  <a:pt x="64489" y="181105"/>
                  <a:pt x="68861" y="190141"/>
                  <a:pt x="75580" y="196828"/>
                </a:cubicBezTo>
                <a:cubicBezTo>
                  <a:pt x="82952" y="204200"/>
                  <a:pt x="93130" y="208767"/>
                  <a:pt x="104384" y="208767"/>
                </a:cubicBezTo>
                <a:cubicBezTo>
                  <a:pt x="115637" y="208767"/>
                  <a:pt x="125847" y="204200"/>
                  <a:pt x="133220" y="196828"/>
                </a:cubicBezTo>
                <a:cubicBezTo>
                  <a:pt x="139907" y="190141"/>
                  <a:pt x="144278" y="181105"/>
                  <a:pt x="145028" y="171059"/>
                </a:cubicBezTo>
                <a:lnTo>
                  <a:pt x="159935" y="171059"/>
                </a:lnTo>
                <a:cubicBezTo>
                  <a:pt x="161631" y="171059"/>
                  <a:pt x="163001" y="169689"/>
                  <a:pt x="163001" y="168025"/>
                </a:cubicBezTo>
                <a:lnTo>
                  <a:pt x="163001" y="112180"/>
                </a:lnTo>
                <a:lnTo>
                  <a:pt x="201754" y="112180"/>
                </a:lnTo>
                <a:cubicBezTo>
                  <a:pt x="203678" y="112180"/>
                  <a:pt x="205440" y="111397"/>
                  <a:pt x="206712" y="110125"/>
                </a:cubicBezTo>
                <a:cubicBezTo>
                  <a:pt x="207984" y="108852"/>
                  <a:pt x="208767" y="107091"/>
                  <a:pt x="208767" y="105166"/>
                </a:cubicBezTo>
                <a:lnTo>
                  <a:pt x="208767" y="16897"/>
                </a:lnTo>
                <a:cubicBezTo>
                  <a:pt x="208767" y="12265"/>
                  <a:pt x="206875" y="8024"/>
                  <a:pt x="203809" y="4958"/>
                </a:cubicBezTo>
                <a:cubicBezTo>
                  <a:pt x="200743" y="1892"/>
                  <a:pt x="196502" y="0"/>
                  <a:pt x="191870" y="0"/>
                </a:cubicBezTo>
                <a:lnTo>
                  <a:pt x="128000" y="0"/>
                </a:lnTo>
                <a:cubicBezTo>
                  <a:pt x="123336" y="0"/>
                  <a:pt x="119128" y="1892"/>
                  <a:pt x="116061" y="4958"/>
                </a:cubicBezTo>
                <a:cubicBezTo>
                  <a:pt x="112995" y="8024"/>
                  <a:pt x="111103" y="12265"/>
                  <a:pt x="111103" y="16897"/>
                </a:cubicBezTo>
                <a:lnTo>
                  <a:pt x="111103" y="105166"/>
                </a:lnTo>
                <a:cubicBezTo>
                  <a:pt x="111103" y="107091"/>
                  <a:pt x="111886" y="108852"/>
                  <a:pt x="113158" y="110125"/>
                </a:cubicBezTo>
                <a:cubicBezTo>
                  <a:pt x="114430" y="111397"/>
                  <a:pt x="116159" y="112180"/>
                  <a:pt x="118117" y="112180"/>
                </a:cubicBezTo>
                <a:lnTo>
                  <a:pt x="156869" y="112180"/>
                </a:lnTo>
                <a:lnTo>
                  <a:pt x="156869" y="164959"/>
                </a:lnTo>
                <a:lnTo>
                  <a:pt x="145028" y="164959"/>
                </a:lnTo>
                <a:cubicBezTo>
                  <a:pt x="144376" y="156249"/>
                  <a:pt x="141016" y="148323"/>
                  <a:pt x="135731" y="141994"/>
                </a:cubicBezTo>
                <a:cubicBezTo>
                  <a:pt x="129762" y="134818"/>
                  <a:pt x="121379" y="129697"/>
                  <a:pt x="111854" y="127935"/>
                </a:cubicBezTo>
                <a:cubicBezTo>
                  <a:pt x="111673" y="127903"/>
                  <a:pt x="111494" y="127888"/>
                  <a:pt x="111317" y="127888"/>
                </a:cubicBezTo>
                <a:cubicBezTo>
                  <a:pt x="109859" y="127888"/>
                  <a:pt x="108560" y="128927"/>
                  <a:pt x="108298" y="130382"/>
                </a:cubicBezTo>
                <a:cubicBezTo>
                  <a:pt x="107972" y="132045"/>
                  <a:pt x="109081" y="133644"/>
                  <a:pt x="110744" y="133937"/>
                </a:cubicBezTo>
                <a:cubicBezTo>
                  <a:pt x="118867" y="135438"/>
                  <a:pt x="125978" y="139776"/>
                  <a:pt x="131067" y="145876"/>
                </a:cubicBezTo>
                <a:cubicBezTo>
                  <a:pt x="136025" y="151878"/>
                  <a:pt x="139026" y="159576"/>
                  <a:pt x="139026" y="168025"/>
                </a:cubicBezTo>
                <a:cubicBezTo>
                  <a:pt x="139026" y="177583"/>
                  <a:pt x="135144" y="186227"/>
                  <a:pt x="128881" y="192490"/>
                </a:cubicBezTo>
                <a:cubicBezTo>
                  <a:pt x="122618" y="198785"/>
                  <a:pt x="113941" y="202667"/>
                  <a:pt x="104384" y="202667"/>
                </a:cubicBezTo>
                <a:cubicBezTo>
                  <a:pt x="94826" y="202667"/>
                  <a:pt x="86149" y="198785"/>
                  <a:pt x="79886" y="192490"/>
                </a:cubicBezTo>
                <a:cubicBezTo>
                  <a:pt x="73623" y="186227"/>
                  <a:pt x="69741" y="177583"/>
                  <a:pt x="69741" y="168025"/>
                </a:cubicBezTo>
                <a:cubicBezTo>
                  <a:pt x="69741" y="159576"/>
                  <a:pt x="72742" y="151878"/>
                  <a:pt x="77733" y="145876"/>
                </a:cubicBezTo>
                <a:cubicBezTo>
                  <a:pt x="82789" y="139776"/>
                  <a:pt x="89900" y="135438"/>
                  <a:pt x="98023" y="133937"/>
                </a:cubicBezTo>
                <a:cubicBezTo>
                  <a:pt x="99686" y="133644"/>
                  <a:pt x="100795" y="132045"/>
                  <a:pt x="100502" y="130382"/>
                </a:cubicBezTo>
                <a:cubicBezTo>
                  <a:pt x="100211" y="128927"/>
                  <a:pt x="98909" y="127888"/>
                  <a:pt x="97474" y="127888"/>
                </a:cubicBezTo>
                <a:cubicBezTo>
                  <a:pt x="97299" y="127888"/>
                  <a:pt x="97123" y="127903"/>
                  <a:pt x="96946" y="127935"/>
                </a:cubicBezTo>
                <a:cubicBezTo>
                  <a:pt x="87389" y="129697"/>
                  <a:pt x="79005" y="134818"/>
                  <a:pt x="73036" y="141994"/>
                </a:cubicBezTo>
                <a:cubicBezTo>
                  <a:pt x="67751" y="148323"/>
                  <a:pt x="64392" y="156249"/>
                  <a:pt x="63739" y="164959"/>
                </a:cubicBezTo>
                <a:lnTo>
                  <a:pt x="51898" y="164959"/>
                </a:lnTo>
                <a:lnTo>
                  <a:pt x="51898" y="112180"/>
                </a:lnTo>
                <a:lnTo>
                  <a:pt x="90651" y="112180"/>
                </a:lnTo>
                <a:cubicBezTo>
                  <a:pt x="92608" y="112180"/>
                  <a:pt x="94337" y="111397"/>
                  <a:pt x="95609" y="110125"/>
                </a:cubicBezTo>
                <a:cubicBezTo>
                  <a:pt x="96881" y="108852"/>
                  <a:pt x="97664" y="107091"/>
                  <a:pt x="97664" y="105166"/>
                </a:cubicBezTo>
                <a:lnTo>
                  <a:pt x="97664" y="16897"/>
                </a:lnTo>
                <a:cubicBezTo>
                  <a:pt x="97664" y="12265"/>
                  <a:pt x="95772" y="8024"/>
                  <a:pt x="92706" y="4958"/>
                </a:cubicBezTo>
                <a:cubicBezTo>
                  <a:pt x="89639" y="1892"/>
                  <a:pt x="85431" y="0"/>
                  <a:pt x="80767"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2"/>
          <p:cNvSpPr/>
          <p:nvPr/>
        </p:nvSpPr>
        <p:spPr>
          <a:xfrm>
            <a:off x="4365581" y="1527028"/>
            <a:ext cx="412839" cy="412841"/>
          </a:xfrm>
          <a:custGeom>
            <a:rect b="b" l="l" r="r" t="t"/>
            <a:pathLst>
              <a:path extrusionOk="0" h="208769" w="208768">
                <a:moveTo>
                  <a:pt x="118541" y="7112"/>
                </a:moveTo>
                <a:cubicBezTo>
                  <a:pt x="130512" y="8841"/>
                  <a:pt x="141831" y="12755"/>
                  <a:pt x="152041" y="18431"/>
                </a:cubicBezTo>
                <a:cubicBezTo>
                  <a:pt x="149105" y="21041"/>
                  <a:pt x="145485" y="23422"/>
                  <a:pt x="141309" y="25477"/>
                </a:cubicBezTo>
                <a:cubicBezTo>
                  <a:pt x="139874" y="24042"/>
                  <a:pt x="138406" y="22607"/>
                  <a:pt x="136873" y="21237"/>
                </a:cubicBezTo>
                <a:cubicBezTo>
                  <a:pt x="131262" y="16083"/>
                  <a:pt x="125130" y="11353"/>
                  <a:pt x="118541" y="7112"/>
                </a:cubicBezTo>
                <a:close/>
                <a:moveTo>
                  <a:pt x="91466" y="6949"/>
                </a:moveTo>
                <a:lnTo>
                  <a:pt x="91466" y="6949"/>
                </a:lnTo>
                <a:cubicBezTo>
                  <a:pt x="82887" y="12429"/>
                  <a:pt x="75026" y="18757"/>
                  <a:pt x="68110" y="25803"/>
                </a:cubicBezTo>
                <a:cubicBezTo>
                  <a:pt x="63641" y="23683"/>
                  <a:pt x="59792" y="21171"/>
                  <a:pt x="56726" y="18399"/>
                </a:cubicBezTo>
                <a:cubicBezTo>
                  <a:pt x="57215" y="18138"/>
                  <a:pt x="57737" y="17877"/>
                  <a:pt x="58194" y="17616"/>
                </a:cubicBezTo>
                <a:cubicBezTo>
                  <a:pt x="68339" y="12201"/>
                  <a:pt x="79560" y="8515"/>
                  <a:pt x="91466" y="6949"/>
                </a:cubicBezTo>
                <a:close/>
                <a:moveTo>
                  <a:pt x="101317" y="8156"/>
                </a:moveTo>
                <a:lnTo>
                  <a:pt x="101317" y="19671"/>
                </a:lnTo>
                <a:cubicBezTo>
                  <a:pt x="97892" y="20291"/>
                  <a:pt x="94793" y="21954"/>
                  <a:pt x="92445" y="24335"/>
                </a:cubicBezTo>
                <a:cubicBezTo>
                  <a:pt x="90357" y="26423"/>
                  <a:pt x="88824" y="29000"/>
                  <a:pt x="88041" y="31903"/>
                </a:cubicBezTo>
                <a:cubicBezTo>
                  <a:pt x="83115" y="31055"/>
                  <a:pt x="78483" y="29848"/>
                  <a:pt x="74210" y="28315"/>
                </a:cubicBezTo>
                <a:cubicBezTo>
                  <a:pt x="82137" y="20584"/>
                  <a:pt x="91270" y="13767"/>
                  <a:pt x="101317" y="8156"/>
                </a:cubicBezTo>
                <a:close/>
                <a:moveTo>
                  <a:pt x="107450" y="7634"/>
                </a:moveTo>
                <a:cubicBezTo>
                  <a:pt x="116714" y="12723"/>
                  <a:pt x="125228" y="18790"/>
                  <a:pt x="132763" y="25738"/>
                </a:cubicBezTo>
                <a:cubicBezTo>
                  <a:pt x="133578" y="26488"/>
                  <a:pt x="134426" y="27271"/>
                  <a:pt x="135242" y="28087"/>
                </a:cubicBezTo>
                <a:cubicBezTo>
                  <a:pt x="130806" y="29718"/>
                  <a:pt x="125913" y="31022"/>
                  <a:pt x="120726" y="31903"/>
                </a:cubicBezTo>
                <a:cubicBezTo>
                  <a:pt x="119943" y="29000"/>
                  <a:pt x="118410" y="26423"/>
                  <a:pt x="116355" y="24335"/>
                </a:cubicBezTo>
                <a:cubicBezTo>
                  <a:pt x="113974" y="21954"/>
                  <a:pt x="110875" y="20291"/>
                  <a:pt x="107450" y="19671"/>
                </a:cubicBezTo>
                <a:lnTo>
                  <a:pt x="107450" y="7634"/>
                </a:lnTo>
                <a:close/>
                <a:moveTo>
                  <a:pt x="104384" y="25510"/>
                </a:moveTo>
                <a:cubicBezTo>
                  <a:pt x="107352" y="25510"/>
                  <a:pt x="110059" y="26717"/>
                  <a:pt x="112017" y="28674"/>
                </a:cubicBezTo>
                <a:cubicBezTo>
                  <a:pt x="113974" y="30631"/>
                  <a:pt x="115181" y="33306"/>
                  <a:pt x="115181" y="36307"/>
                </a:cubicBezTo>
                <a:cubicBezTo>
                  <a:pt x="115181" y="39275"/>
                  <a:pt x="113974" y="41983"/>
                  <a:pt x="112017" y="43940"/>
                </a:cubicBezTo>
                <a:cubicBezTo>
                  <a:pt x="110059" y="45897"/>
                  <a:pt x="107352" y="47104"/>
                  <a:pt x="104384" y="47104"/>
                </a:cubicBezTo>
                <a:cubicBezTo>
                  <a:pt x="101415" y="47104"/>
                  <a:pt x="98708" y="45897"/>
                  <a:pt x="96751" y="43940"/>
                </a:cubicBezTo>
                <a:cubicBezTo>
                  <a:pt x="94793" y="41983"/>
                  <a:pt x="93586" y="39275"/>
                  <a:pt x="93586" y="36307"/>
                </a:cubicBezTo>
                <a:cubicBezTo>
                  <a:pt x="93586" y="33306"/>
                  <a:pt x="94793" y="30631"/>
                  <a:pt x="96751" y="28674"/>
                </a:cubicBezTo>
                <a:cubicBezTo>
                  <a:pt x="98708" y="26717"/>
                  <a:pt x="101415" y="25510"/>
                  <a:pt x="104384" y="25510"/>
                </a:cubicBezTo>
                <a:close/>
                <a:moveTo>
                  <a:pt x="69578" y="33110"/>
                </a:moveTo>
                <a:cubicBezTo>
                  <a:pt x="74993" y="35263"/>
                  <a:pt x="81060" y="36927"/>
                  <a:pt x="87552" y="38003"/>
                </a:cubicBezTo>
                <a:cubicBezTo>
                  <a:pt x="87943" y="42015"/>
                  <a:pt x="89737" y="45571"/>
                  <a:pt x="92445" y="48278"/>
                </a:cubicBezTo>
                <a:cubicBezTo>
                  <a:pt x="94793" y="50660"/>
                  <a:pt x="97892" y="52323"/>
                  <a:pt x="101317" y="52943"/>
                </a:cubicBezTo>
                <a:lnTo>
                  <a:pt x="101317" y="61848"/>
                </a:lnTo>
                <a:cubicBezTo>
                  <a:pt x="90781" y="62599"/>
                  <a:pt x="81289" y="67198"/>
                  <a:pt x="74243" y="74244"/>
                </a:cubicBezTo>
                <a:cubicBezTo>
                  <a:pt x="67197" y="81290"/>
                  <a:pt x="62598" y="90749"/>
                  <a:pt x="61847" y="101318"/>
                </a:cubicBezTo>
                <a:lnTo>
                  <a:pt x="54508" y="101318"/>
                </a:lnTo>
                <a:cubicBezTo>
                  <a:pt x="53888" y="97893"/>
                  <a:pt x="52224" y="94794"/>
                  <a:pt x="49843" y="92413"/>
                </a:cubicBezTo>
                <a:cubicBezTo>
                  <a:pt x="47788" y="90358"/>
                  <a:pt x="45179" y="88825"/>
                  <a:pt x="42275" y="88042"/>
                </a:cubicBezTo>
                <a:cubicBezTo>
                  <a:pt x="45015" y="71243"/>
                  <a:pt x="51996" y="55618"/>
                  <a:pt x="62206" y="41983"/>
                </a:cubicBezTo>
                <a:cubicBezTo>
                  <a:pt x="64489" y="38916"/>
                  <a:pt x="66969" y="35948"/>
                  <a:pt x="69578" y="33110"/>
                </a:cubicBezTo>
                <a:close/>
                <a:moveTo>
                  <a:pt x="112278" y="88499"/>
                </a:moveTo>
                <a:cubicBezTo>
                  <a:pt x="114072" y="88499"/>
                  <a:pt x="115670" y="89216"/>
                  <a:pt x="116844" y="90391"/>
                </a:cubicBezTo>
                <a:cubicBezTo>
                  <a:pt x="118019" y="91565"/>
                  <a:pt x="118736" y="93163"/>
                  <a:pt x="118736" y="94925"/>
                </a:cubicBezTo>
                <a:cubicBezTo>
                  <a:pt x="118736" y="96686"/>
                  <a:pt x="118019" y="98285"/>
                  <a:pt x="116844" y="99459"/>
                </a:cubicBezTo>
                <a:cubicBezTo>
                  <a:pt x="115670" y="100601"/>
                  <a:pt x="114072" y="101318"/>
                  <a:pt x="112278" y="101318"/>
                </a:cubicBezTo>
                <a:lnTo>
                  <a:pt x="96098" y="101318"/>
                </a:lnTo>
                <a:lnTo>
                  <a:pt x="96098" y="88499"/>
                </a:lnTo>
                <a:close/>
                <a:moveTo>
                  <a:pt x="157456" y="21661"/>
                </a:moveTo>
                <a:cubicBezTo>
                  <a:pt x="163393" y="25477"/>
                  <a:pt x="168906" y="29913"/>
                  <a:pt x="173864" y="34904"/>
                </a:cubicBezTo>
                <a:cubicBezTo>
                  <a:pt x="190989" y="51997"/>
                  <a:pt x="201819" y="75418"/>
                  <a:pt x="202602" y="101318"/>
                </a:cubicBezTo>
                <a:lnTo>
                  <a:pt x="188478" y="101318"/>
                </a:lnTo>
                <a:cubicBezTo>
                  <a:pt x="187825" y="97893"/>
                  <a:pt x="186162" y="94794"/>
                  <a:pt x="183780" y="92446"/>
                </a:cubicBezTo>
                <a:cubicBezTo>
                  <a:pt x="181105" y="89738"/>
                  <a:pt x="177550" y="87977"/>
                  <a:pt x="173538" y="87553"/>
                </a:cubicBezTo>
                <a:cubicBezTo>
                  <a:pt x="172885" y="83475"/>
                  <a:pt x="172005" y="79430"/>
                  <a:pt x="170895" y="75483"/>
                </a:cubicBezTo>
                <a:cubicBezTo>
                  <a:pt x="169558" y="70656"/>
                  <a:pt x="167829" y="65926"/>
                  <a:pt x="165839" y="61294"/>
                </a:cubicBezTo>
                <a:cubicBezTo>
                  <a:pt x="165331" y="60156"/>
                  <a:pt x="164213" y="59468"/>
                  <a:pt x="163043" y="59468"/>
                </a:cubicBezTo>
                <a:cubicBezTo>
                  <a:pt x="162636" y="59468"/>
                  <a:pt x="162223" y="59551"/>
                  <a:pt x="161827" y="59728"/>
                </a:cubicBezTo>
                <a:cubicBezTo>
                  <a:pt x="160261" y="60380"/>
                  <a:pt x="159576" y="62207"/>
                  <a:pt x="160229" y="63740"/>
                </a:cubicBezTo>
                <a:cubicBezTo>
                  <a:pt x="162121" y="68079"/>
                  <a:pt x="163719" y="72548"/>
                  <a:pt x="165024" y="77147"/>
                </a:cubicBezTo>
                <a:cubicBezTo>
                  <a:pt x="166035" y="80735"/>
                  <a:pt x="166851" y="84356"/>
                  <a:pt x="167438" y="88042"/>
                </a:cubicBezTo>
                <a:cubicBezTo>
                  <a:pt x="164535" y="88825"/>
                  <a:pt x="161958" y="90358"/>
                  <a:pt x="159870" y="92413"/>
                </a:cubicBezTo>
                <a:cubicBezTo>
                  <a:pt x="157489" y="94794"/>
                  <a:pt x="155825" y="97893"/>
                  <a:pt x="155205" y="101318"/>
                </a:cubicBezTo>
                <a:lnTo>
                  <a:pt x="146920" y="101318"/>
                </a:lnTo>
                <a:cubicBezTo>
                  <a:pt x="146170" y="90749"/>
                  <a:pt x="141570" y="81290"/>
                  <a:pt x="134524" y="74244"/>
                </a:cubicBezTo>
                <a:cubicBezTo>
                  <a:pt x="127478" y="67198"/>
                  <a:pt x="117986" y="62599"/>
                  <a:pt x="107450" y="61848"/>
                </a:cubicBezTo>
                <a:lnTo>
                  <a:pt x="107450" y="52943"/>
                </a:lnTo>
                <a:cubicBezTo>
                  <a:pt x="110875" y="52323"/>
                  <a:pt x="113974" y="50660"/>
                  <a:pt x="116355" y="48278"/>
                </a:cubicBezTo>
                <a:cubicBezTo>
                  <a:pt x="119030" y="45571"/>
                  <a:pt x="120824" y="42015"/>
                  <a:pt x="121215" y="38003"/>
                </a:cubicBezTo>
                <a:cubicBezTo>
                  <a:pt x="128000" y="36894"/>
                  <a:pt x="134296" y="35133"/>
                  <a:pt x="139874" y="32817"/>
                </a:cubicBezTo>
                <a:cubicBezTo>
                  <a:pt x="145289" y="38688"/>
                  <a:pt x="150051" y="45049"/>
                  <a:pt x="154064" y="51769"/>
                </a:cubicBezTo>
                <a:cubicBezTo>
                  <a:pt x="154646" y="52717"/>
                  <a:pt x="155655" y="53252"/>
                  <a:pt x="156696" y="53252"/>
                </a:cubicBezTo>
                <a:cubicBezTo>
                  <a:pt x="157231" y="53252"/>
                  <a:pt x="157774" y="53111"/>
                  <a:pt x="158272" y="52813"/>
                </a:cubicBezTo>
                <a:cubicBezTo>
                  <a:pt x="159707" y="51964"/>
                  <a:pt x="160164" y="50072"/>
                  <a:pt x="159315" y="48637"/>
                </a:cubicBezTo>
                <a:cubicBezTo>
                  <a:pt x="155401" y="42081"/>
                  <a:pt x="150834" y="35883"/>
                  <a:pt x="145680" y="30142"/>
                </a:cubicBezTo>
                <a:cubicBezTo>
                  <a:pt x="150280" y="27695"/>
                  <a:pt x="154259" y="24825"/>
                  <a:pt x="157456" y="21661"/>
                </a:cubicBezTo>
                <a:close/>
                <a:moveTo>
                  <a:pt x="37904" y="93587"/>
                </a:moveTo>
                <a:cubicBezTo>
                  <a:pt x="40873" y="93587"/>
                  <a:pt x="43580" y="94794"/>
                  <a:pt x="45537" y="96752"/>
                </a:cubicBezTo>
                <a:cubicBezTo>
                  <a:pt x="47495" y="98709"/>
                  <a:pt x="48669" y="101384"/>
                  <a:pt x="48669" y="104385"/>
                </a:cubicBezTo>
                <a:cubicBezTo>
                  <a:pt x="48669" y="107353"/>
                  <a:pt x="47495" y="110060"/>
                  <a:pt x="45537" y="112018"/>
                </a:cubicBezTo>
                <a:cubicBezTo>
                  <a:pt x="43580" y="113975"/>
                  <a:pt x="40873" y="115182"/>
                  <a:pt x="37904" y="115182"/>
                </a:cubicBezTo>
                <a:cubicBezTo>
                  <a:pt x="34903" y="115182"/>
                  <a:pt x="32196" y="113975"/>
                  <a:pt x="30239" y="112018"/>
                </a:cubicBezTo>
                <a:cubicBezTo>
                  <a:pt x="28281" y="110060"/>
                  <a:pt x="27107" y="107353"/>
                  <a:pt x="27107" y="104385"/>
                </a:cubicBezTo>
                <a:cubicBezTo>
                  <a:pt x="27107" y="101384"/>
                  <a:pt x="28281" y="98709"/>
                  <a:pt x="30239" y="96752"/>
                </a:cubicBezTo>
                <a:cubicBezTo>
                  <a:pt x="32196" y="94794"/>
                  <a:pt x="34903" y="93587"/>
                  <a:pt x="37904" y="93587"/>
                </a:cubicBezTo>
                <a:close/>
                <a:moveTo>
                  <a:pt x="171841" y="93587"/>
                </a:moveTo>
                <a:cubicBezTo>
                  <a:pt x="174810" y="93587"/>
                  <a:pt x="177517" y="94794"/>
                  <a:pt x="179474" y="96752"/>
                </a:cubicBezTo>
                <a:cubicBezTo>
                  <a:pt x="181497" y="98774"/>
                  <a:pt x="182639" y="101514"/>
                  <a:pt x="182639" y="104385"/>
                </a:cubicBezTo>
                <a:cubicBezTo>
                  <a:pt x="182639" y="107386"/>
                  <a:pt x="181432" y="110060"/>
                  <a:pt x="179474" y="112018"/>
                </a:cubicBezTo>
                <a:cubicBezTo>
                  <a:pt x="177517" y="113975"/>
                  <a:pt x="174810" y="115182"/>
                  <a:pt x="171841" y="115182"/>
                </a:cubicBezTo>
                <a:cubicBezTo>
                  <a:pt x="168840" y="115182"/>
                  <a:pt x="166166" y="113975"/>
                  <a:pt x="164208" y="112018"/>
                </a:cubicBezTo>
                <a:cubicBezTo>
                  <a:pt x="162153" y="109995"/>
                  <a:pt x="161044" y="107255"/>
                  <a:pt x="161044" y="104385"/>
                </a:cubicBezTo>
                <a:cubicBezTo>
                  <a:pt x="161044" y="101384"/>
                  <a:pt x="162251" y="98709"/>
                  <a:pt x="164208" y="96752"/>
                </a:cubicBezTo>
                <a:cubicBezTo>
                  <a:pt x="166166" y="94794"/>
                  <a:pt x="168840" y="93587"/>
                  <a:pt x="171841" y="93587"/>
                </a:cubicBezTo>
                <a:close/>
                <a:moveTo>
                  <a:pt x="112278" y="107451"/>
                </a:moveTo>
                <a:cubicBezTo>
                  <a:pt x="114072" y="107451"/>
                  <a:pt x="115670" y="108168"/>
                  <a:pt x="116844" y="109343"/>
                </a:cubicBezTo>
                <a:cubicBezTo>
                  <a:pt x="118019" y="110484"/>
                  <a:pt x="118736" y="112083"/>
                  <a:pt x="118736" y="113844"/>
                </a:cubicBezTo>
                <a:cubicBezTo>
                  <a:pt x="118736" y="115606"/>
                  <a:pt x="118019" y="117204"/>
                  <a:pt x="116844" y="118378"/>
                </a:cubicBezTo>
                <a:cubicBezTo>
                  <a:pt x="115670" y="119520"/>
                  <a:pt x="114072" y="120270"/>
                  <a:pt x="112278" y="120270"/>
                </a:cubicBezTo>
                <a:lnTo>
                  <a:pt x="96098" y="120270"/>
                </a:lnTo>
                <a:lnTo>
                  <a:pt x="96098" y="107451"/>
                </a:lnTo>
                <a:close/>
                <a:moveTo>
                  <a:pt x="100176" y="75581"/>
                </a:moveTo>
                <a:cubicBezTo>
                  <a:pt x="98479" y="75581"/>
                  <a:pt x="97109" y="76919"/>
                  <a:pt x="97109" y="78615"/>
                </a:cubicBezTo>
                <a:lnTo>
                  <a:pt x="97109" y="82399"/>
                </a:lnTo>
                <a:lnTo>
                  <a:pt x="86965" y="82399"/>
                </a:lnTo>
                <a:cubicBezTo>
                  <a:pt x="85301" y="82399"/>
                  <a:pt x="83898" y="83769"/>
                  <a:pt x="83898" y="85432"/>
                </a:cubicBezTo>
                <a:cubicBezTo>
                  <a:pt x="83898" y="87129"/>
                  <a:pt x="85301" y="88499"/>
                  <a:pt x="86965" y="88499"/>
                </a:cubicBezTo>
                <a:lnTo>
                  <a:pt x="89966" y="88499"/>
                </a:lnTo>
                <a:lnTo>
                  <a:pt x="89966" y="120270"/>
                </a:lnTo>
                <a:lnTo>
                  <a:pt x="86965" y="120270"/>
                </a:lnTo>
                <a:cubicBezTo>
                  <a:pt x="85301" y="120270"/>
                  <a:pt x="83898" y="121640"/>
                  <a:pt x="83898" y="123304"/>
                </a:cubicBezTo>
                <a:cubicBezTo>
                  <a:pt x="83898" y="125000"/>
                  <a:pt x="85301" y="126370"/>
                  <a:pt x="86965" y="126370"/>
                </a:cubicBezTo>
                <a:lnTo>
                  <a:pt x="97109" y="126370"/>
                </a:lnTo>
                <a:lnTo>
                  <a:pt x="97109" y="130154"/>
                </a:lnTo>
                <a:cubicBezTo>
                  <a:pt x="97109" y="131818"/>
                  <a:pt x="98479" y="133221"/>
                  <a:pt x="100176" y="133221"/>
                </a:cubicBezTo>
                <a:cubicBezTo>
                  <a:pt x="101872" y="133221"/>
                  <a:pt x="103242" y="131818"/>
                  <a:pt x="103242" y="130154"/>
                </a:cubicBezTo>
                <a:lnTo>
                  <a:pt x="103242" y="126370"/>
                </a:lnTo>
                <a:lnTo>
                  <a:pt x="109211" y="126370"/>
                </a:lnTo>
                <a:lnTo>
                  <a:pt x="109211" y="130154"/>
                </a:lnTo>
                <a:cubicBezTo>
                  <a:pt x="109211" y="131818"/>
                  <a:pt x="110581" y="133221"/>
                  <a:pt x="112278" y="133221"/>
                </a:cubicBezTo>
                <a:cubicBezTo>
                  <a:pt x="113941" y="133221"/>
                  <a:pt x="115344" y="131818"/>
                  <a:pt x="115344" y="130154"/>
                </a:cubicBezTo>
                <a:lnTo>
                  <a:pt x="115344" y="126012"/>
                </a:lnTo>
                <a:cubicBezTo>
                  <a:pt x="117562" y="125457"/>
                  <a:pt x="119552" y="124283"/>
                  <a:pt x="121150" y="122717"/>
                </a:cubicBezTo>
                <a:cubicBezTo>
                  <a:pt x="123434" y="120434"/>
                  <a:pt x="124869" y="117302"/>
                  <a:pt x="124869" y="113844"/>
                </a:cubicBezTo>
                <a:cubicBezTo>
                  <a:pt x="124869" y="110191"/>
                  <a:pt x="123238" y="106766"/>
                  <a:pt x="120465" y="104385"/>
                </a:cubicBezTo>
                <a:cubicBezTo>
                  <a:pt x="123238" y="102003"/>
                  <a:pt x="124869" y="98578"/>
                  <a:pt x="124869" y="94925"/>
                </a:cubicBezTo>
                <a:cubicBezTo>
                  <a:pt x="124869" y="91467"/>
                  <a:pt x="123434" y="88336"/>
                  <a:pt x="121150" y="86085"/>
                </a:cubicBezTo>
                <a:cubicBezTo>
                  <a:pt x="119552" y="84486"/>
                  <a:pt x="117562" y="83345"/>
                  <a:pt x="115344" y="82758"/>
                </a:cubicBezTo>
                <a:lnTo>
                  <a:pt x="115344" y="78615"/>
                </a:lnTo>
                <a:cubicBezTo>
                  <a:pt x="115344" y="76919"/>
                  <a:pt x="113941" y="75581"/>
                  <a:pt x="112278" y="75581"/>
                </a:cubicBezTo>
                <a:cubicBezTo>
                  <a:pt x="110581" y="75581"/>
                  <a:pt x="109211" y="76919"/>
                  <a:pt x="109211" y="78615"/>
                </a:cubicBezTo>
                <a:lnTo>
                  <a:pt x="109211" y="82399"/>
                </a:lnTo>
                <a:lnTo>
                  <a:pt x="103242" y="82399"/>
                </a:lnTo>
                <a:lnTo>
                  <a:pt x="103242" y="78615"/>
                </a:lnTo>
                <a:cubicBezTo>
                  <a:pt x="103242" y="76919"/>
                  <a:pt x="101872" y="75581"/>
                  <a:pt x="100176" y="75581"/>
                </a:cubicBezTo>
                <a:close/>
                <a:moveTo>
                  <a:pt x="104384" y="67883"/>
                </a:moveTo>
                <a:cubicBezTo>
                  <a:pt x="114463" y="67883"/>
                  <a:pt x="123597" y="71960"/>
                  <a:pt x="130219" y="78550"/>
                </a:cubicBezTo>
                <a:cubicBezTo>
                  <a:pt x="136808" y="85171"/>
                  <a:pt x="140918" y="94305"/>
                  <a:pt x="140918" y="104385"/>
                </a:cubicBezTo>
                <a:cubicBezTo>
                  <a:pt x="140918" y="114464"/>
                  <a:pt x="136808" y="123598"/>
                  <a:pt x="130219" y="130187"/>
                </a:cubicBezTo>
                <a:cubicBezTo>
                  <a:pt x="123597" y="136809"/>
                  <a:pt x="114463" y="140919"/>
                  <a:pt x="104384" y="140919"/>
                </a:cubicBezTo>
                <a:cubicBezTo>
                  <a:pt x="94304" y="140919"/>
                  <a:pt x="85170" y="136809"/>
                  <a:pt x="78549" y="130187"/>
                </a:cubicBezTo>
                <a:cubicBezTo>
                  <a:pt x="71959" y="123598"/>
                  <a:pt x="67882" y="114464"/>
                  <a:pt x="67882" y="104385"/>
                </a:cubicBezTo>
                <a:cubicBezTo>
                  <a:pt x="67882" y="94305"/>
                  <a:pt x="71959" y="85171"/>
                  <a:pt x="78549" y="78550"/>
                </a:cubicBezTo>
                <a:cubicBezTo>
                  <a:pt x="85170" y="71960"/>
                  <a:pt x="94304" y="67883"/>
                  <a:pt x="104384" y="67883"/>
                </a:cubicBezTo>
                <a:close/>
                <a:moveTo>
                  <a:pt x="155205" y="107451"/>
                </a:moveTo>
                <a:cubicBezTo>
                  <a:pt x="155825" y="110876"/>
                  <a:pt x="157489" y="113975"/>
                  <a:pt x="159870" y="116356"/>
                </a:cubicBezTo>
                <a:cubicBezTo>
                  <a:pt x="161958" y="118411"/>
                  <a:pt x="164535" y="119944"/>
                  <a:pt x="167438" y="120727"/>
                </a:cubicBezTo>
                <a:cubicBezTo>
                  <a:pt x="164698" y="137526"/>
                  <a:pt x="157717" y="153184"/>
                  <a:pt x="147540" y="166786"/>
                </a:cubicBezTo>
                <a:cubicBezTo>
                  <a:pt x="145158" y="169950"/>
                  <a:pt x="142614" y="173017"/>
                  <a:pt x="139907" y="175953"/>
                </a:cubicBezTo>
                <a:cubicBezTo>
                  <a:pt x="134296" y="173637"/>
                  <a:pt x="128000" y="171875"/>
                  <a:pt x="121215" y="170766"/>
                </a:cubicBezTo>
                <a:cubicBezTo>
                  <a:pt x="120824" y="166786"/>
                  <a:pt x="119030" y="163198"/>
                  <a:pt x="116355" y="160491"/>
                </a:cubicBezTo>
                <a:cubicBezTo>
                  <a:pt x="113974" y="158142"/>
                  <a:pt x="110875" y="156446"/>
                  <a:pt x="107450" y="155826"/>
                </a:cubicBezTo>
                <a:lnTo>
                  <a:pt x="107450" y="146921"/>
                </a:lnTo>
                <a:cubicBezTo>
                  <a:pt x="117986" y="146171"/>
                  <a:pt x="127478" y="141571"/>
                  <a:pt x="134524" y="134525"/>
                </a:cubicBezTo>
                <a:cubicBezTo>
                  <a:pt x="141570" y="127479"/>
                  <a:pt x="146170" y="117987"/>
                  <a:pt x="146920" y="107451"/>
                </a:cubicBezTo>
                <a:close/>
                <a:moveTo>
                  <a:pt x="104384" y="161665"/>
                </a:moveTo>
                <a:cubicBezTo>
                  <a:pt x="107352" y="161665"/>
                  <a:pt x="110059" y="162872"/>
                  <a:pt x="112017" y="164829"/>
                </a:cubicBezTo>
                <a:cubicBezTo>
                  <a:pt x="113974" y="166786"/>
                  <a:pt x="115181" y="169494"/>
                  <a:pt x="115181" y="172462"/>
                </a:cubicBezTo>
                <a:cubicBezTo>
                  <a:pt x="115181" y="175431"/>
                  <a:pt x="113974" y="178138"/>
                  <a:pt x="112017" y="180095"/>
                </a:cubicBezTo>
                <a:cubicBezTo>
                  <a:pt x="110059" y="182052"/>
                  <a:pt x="107352" y="183259"/>
                  <a:pt x="104384" y="183259"/>
                </a:cubicBezTo>
                <a:cubicBezTo>
                  <a:pt x="101415" y="183259"/>
                  <a:pt x="98708" y="182052"/>
                  <a:pt x="96751" y="180095"/>
                </a:cubicBezTo>
                <a:cubicBezTo>
                  <a:pt x="94793" y="178138"/>
                  <a:pt x="93586" y="175431"/>
                  <a:pt x="93586" y="172462"/>
                </a:cubicBezTo>
                <a:cubicBezTo>
                  <a:pt x="93586" y="169494"/>
                  <a:pt x="94793" y="166786"/>
                  <a:pt x="96751" y="164829"/>
                </a:cubicBezTo>
                <a:cubicBezTo>
                  <a:pt x="98708" y="162872"/>
                  <a:pt x="101415" y="161665"/>
                  <a:pt x="104384" y="161665"/>
                </a:cubicBezTo>
                <a:close/>
                <a:moveTo>
                  <a:pt x="61847" y="107451"/>
                </a:moveTo>
                <a:cubicBezTo>
                  <a:pt x="62598" y="117987"/>
                  <a:pt x="67197" y="127479"/>
                  <a:pt x="74243" y="134525"/>
                </a:cubicBezTo>
                <a:cubicBezTo>
                  <a:pt x="81289" y="141571"/>
                  <a:pt x="90781" y="146171"/>
                  <a:pt x="101317" y="146921"/>
                </a:cubicBezTo>
                <a:lnTo>
                  <a:pt x="101317" y="155826"/>
                </a:lnTo>
                <a:cubicBezTo>
                  <a:pt x="97892" y="156446"/>
                  <a:pt x="94793" y="158142"/>
                  <a:pt x="92445" y="160491"/>
                </a:cubicBezTo>
                <a:cubicBezTo>
                  <a:pt x="89737" y="163198"/>
                  <a:pt x="87943" y="166786"/>
                  <a:pt x="87552" y="170766"/>
                </a:cubicBezTo>
                <a:cubicBezTo>
                  <a:pt x="81060" y="171842"/>
                  <a:pt x="74993" y="173506"/>
                  <a:pt x="69578" y="175659"/>
                </a:cubicBezTo>
                <a:cubicBezTo>
                  <a:pt x="63609" y="169135"/>
                  <a:pt x="58390" y="162024"/>
                  <a:pt x="54149" y="154423"/>
                </a:cubicBezTo>
                <a:cubicBezTo>
                  <a:pt x="53598" y="153410"/>
                  <a:pt x="52571" y="152843"/>
                  <a:pt x="51500" y="152843"/>
                </a:cubicBezTo>
                <a:cubicBezTo>
                  <a:pt x="50985" y="152843"/>
                  <a:pt x="50461" y="152974"/>
                  <a:pt x="49974" y="153249"/>
                </a:cubicBezTo>
                <a:cubicBezTo>
                  <a:pt x="48506" y="154065"/>
                  <a:pt x="48016" y="155924"/>
                  <a:pt x="48832" y="157392"/>
                </a:cubicBezTo>
                <a:cubicBezTo>
                  <a:pt x="52975" y="164829"/>
                  <a:pt x="57998" y="171842"/>
                  <a:pt x="63739" y="178301"/>
                </a:cubicBezTo>
                <a:cubicBezTo>
                  <a:pt x="58846" y="180813"/>
                  <a:pt x="54638" y="183781"/>
                  <a:pt x="51311" y="187109"/>
                </a:cubicBezTo>
                <a:cubicBezTo>
                  <a:pt x="45374" y="183292"/>
                  <a:pt x="39861" y="178823"/>
                  <a:pt x="34903" y="173865"/>
                </a:cubicBezTo>
                <a:cubicBezTo>
                  <a:pt x="17778" y="156739"/>
                  <a:pt x="6948" y="133351"/>
                  <a:pt x="6165" y="107451"/>
                </a:cubicBezTo>
                <a:lnTo>
                  <a:pt x="21268" y="107451"/>
                </a:lnTo>
                <a:cubicBezTo>
                  <a:pt x="21888" y="110876"/>
                  <a:pt x="23552" y="113975"/>
                  <a:pt x="25933" y="116356"/>
                </a:cubicBezTo>
                <a:cubicBezTo>
                  <a:pt x="28608" y="119031"/>
                  <a:pt x="32196" y="120792"/>
                  <a:pt x="36175" y="121216"/>
                </a:cubicBezTo>
                <a:cubicBezTo>
                  <a:pt x="36730" y="124772"/>
                  <a:pt x="37480" y="128295"/>
                  <a:pt x="38394" y="131753"/>
                </a:cubicBezTo>
                <a:cubicBezTo>
                  <a:pt x="39568" y="136124"/>
                  <a:pt x="40971" y="140397"/>
                  <a:pt x="42667" y="144572"/>
                </a:cubicBezTo>
                <a:cubicBezTo>
                  <a:pt x="43142" y="145747"/>
                  <a:pt x="44306" y="146482"/>
                  <a:pt x="45515" y="146482"/>
                </a:cubicBezTo>
                <a:cubicBezTo>
                  <a:pt x="45883" y="146482"/>
                  <a:pt x="46256" y="146413"/>
                  <a:pt x="46614" y="146268"/>
                </a:cubicBezTo>
                <a:cubicBezTo>
                  <a:pt x="48212" y="145616"/>
                  <a:pt x="48962" y="143855"/>
                  <a:pt x="48310" y="142289"/>
                </a:cubicBezTo>
                <a:cubicBezTo>
                  <a:pt x="46744" y="138342"/>
                  <a:pt x="45407" y="134330"/>
                  <a:pt x="44298" y="130220"/>
                </a:cubicBezTo>
                <a:cubicBezTo>
                  <a:pt x="43482" y="127088"/>
                  <a:pt x="42797" y="123924"/>
                  <a:pt x="42275" y="120727"/>
                </a:cubicBezTo>
                <a:cubicBezTo>
                  <a:pt x="45179" y="119944"/>
                  <a:pt x="47788" y="118411"/>
                  <a:pt x="49843" y="116356"/>
                </a:cubicBezTo>
                <a:cubicBezTo>
                  <a:pt x="52224" y="113975"/>
                  <a:pt x="53888" y="110876"/>
                  <a:pt x="54508" y="107451"/>
                </a:cubicBezTo>
                <a:close/>
                <a:moveTo>
                  <a:pt x="88041" y="176866"/>
                </a:moveTo>
                <a:cubicBezTo>
                  <a:pt x="88824" y="179769"/>
                  <a:pt x="90357" y="182346"/>
                  <a:pt x="92445" y="184434"/>
                </a:cubicBezTo>
                <a:cubicBezTo>
                  <a:pt x="94793" y="186782"/>
                  <a:pt x="97892" y="188479"/>
                  <a:pt x="101317" y="189098"/>
                </a:cubicBezTo>
                <a:lnTo>
                  <a:pt x="101317" y="200613"/>
                </a:lnTo>
                <a:cubicBezTo>
                  <a:pt x="91955" y="195361"/>
                  <a:pt x="83376" y="189098"/>
                  <a:pt x="75809" y="181987"/>
                </a:cubicBezTo>
                <a:cubicBezTo>
                  <a:pt x="75287" y="181465"/>
                  <a:pt x="74732" y="180976"/>
                  <a:pt x="74210" y="180454"/>
                </a:cubicBezTo>
                <a:cubicBezTo>
                  <a:pt x="78483" y="178921"/>
                  <a:pt x="83115" y="177714"/>
                  <a:pt x="88041" y="176866"/>
                </a:cubicBezTo>
                <a:close/>
                <a:moveTo>
                  <a:pt x="120726" y="176866"/>
                </a:moveTo>
                <a:cubicBezTo>
                  <a:pt x="125913" y="177747"/>
                  <a:pt x="130806" y="179051"/>
                  <a:pt x="135242" y="180715"/>
                </a:cubicBezTo>
                <a:cubicBezTo>
                  <a:pt x="127120" y="188576"/>
                  <a:pt x="117790" y="195459"/>
                  <a:pt x="107450" y="201135"/>
                </a:cubicBezTo>
                <a:lnTo>
                  <a:pt x="107450" y="189098"/>
                </a:lnTo>
                <a:cubicBezTo>
                  <a:pt x="110875" y="188479"/>
                  <a:pt x="113974" y="186782"/>
                  <a:pt x="116355" y="184434"/>
                </a:cubicBezTo>
                <a:cubicBezTo>
                  <a:pt x="118410" y="182346"/>
                  <a:pt x="119943" y="179769"/>
                  <a:pt x="120726" y="176866"/>
                </a:cubicBezTo>
                <a:close/>
                <a:moveTo>
                  <a:pt x="141309" y="183292"/>
                </a:moveTo>
                <a:cubicBezTo>
                  <a:pt x="145485" y="185347"/>
                  <a:pt x="149138" y="187728"/>
                  <a:pt x="152041" y="190338"/>
                </a:cubicBezTo>
                <a:cubicBezTo>
                  <a:pt x="151911" y="190403"/>
                  <a:pt x="151813" y="190468"/>
                  <a:pt x="151715" y="190534"/>
                </a:cubicBezTo>
                <a:cubicBezTo>
                  <a:pt x="141603" y="196112"/>
                  <a:pt x="130414" y="199928"/>
                  <a:pt x="118541" y="201657"/>
                </a:cubicBezTo>
                <a:cubicBezTo>
                  <a:pt x="126891" y="196275"/>
                  <a:pt x="134524" y="190110"/>
                  <a:pt x="141309" y="183292"/>
                </a:cubicBezTo>
                <a:close/>
                <a:moveTo>
                  <a:pt x="68110" y="182966"/>
                </a:moveTo>
                <a:cubicBezTo>
                  <a:pt x="69252" y="184140"/>
                  <a:pt x="70426" y="185314"/>
                  <a:pt x="71633" y="186424"/>
                </a:cubicBezTo>
                <a:cubicBezTo>
                  <a:pt x="77635" y="192099"/>
                  <a:pt x="84290" y="197253"/>
                  <a:pt x="91466" y="201820"/>
                </a:cubicBezTo>
                <a:cubicBezTo>
                  <a:pt x="79005" y="200156"/>
                  <a:pt x="67295" y="196209"/>
                  <a:pt x="56759" y="190338"/>
                </a:cubicBezTo>
                <a:cubicBezTo>
                  <a:pt x="59792" y="187598"/>
                  <a:pt x="63641" y="185086"/>
                  <a:pt x="68110" y="182966"/>
                </a:cubicBezTo>
                <a:close/>
                <a:moveTo>
                  <a:pt x="104441" y="1"/>
                </a:moveTo>
                <a:cubicBezTo>
                  <a:pt x="101106" y="1"/>
                  <a:pt x="97775" y="156"/>
                  <a:pt x="94467" y="458"/>
                </a:cubicBezTo>
                <a:cubicBezTo>
                  <a:pt x="80441" y="1795"/>
                  <a:pt x="67197" y="5905"/>
                  <a:pt x="55356" y="12233"/>
                </a:cubicBezTo>
                <a:cubicBezTo>
                  <a:pt x="40220" y="20291"/>
                  <a:pt x="27270" y="32001"/>
                  <a:pt x="17713" y="46256"/>
                </a:cubicBezTo>
                <a:cubicBezTo>
                  <a:pt x="16767" y="47626"/>
                  <a:pt x="17125" y="49551"/>
                  <a:pt x="18528" y="50464"/>
                </a:cubicBezTo>
                <a:cubicBezTo>
                  <a:pt x="19048" y="50814"/>
                  <a:pt x="19634" y="50981"/>
                  <a:pt x="20215" y="50981"/>
                </a:cubicBezTo>
                <a:cubicBezTo>
                  <a:pt x="21202" y="50981"/>
                  <a:pt x="22173" y="50499"/>
                  <a:pt x="22769" y="49616"/>
                </a:cubicBezTo>
                <a:cubicBezTo>
                  <a:pt x="30271" y="38492"/>
                  <a:pt x="39992" y="28935"/>
                  <a:pt x="51311" y="21661"/>
                </a:cubicBezTo>
                <a:cubicBezTo>
                  <a:pt x="54638" y="24988"/>
                  <a:pt x="58846" y="27956"/>
                  <a:pt x="63739" y="30468"/>
                </a:cubicBezTo>
                <a:cubicBezTo>
                  <a:pt x="61488" y="33012"/>
                  <a:pt x="59336" y="35622"/>
                  <a:pt x="57313" y="38329"/>
                </a:cubicBezTo>
                <a:cubicBezTo>
                  <a:pt x="46418" y="52878"/>
                  <a:pt x="39046" y="69579"/>
                  <a:pt x="36175" y="87553"/>
                </a:cubicBezTo>
                <a:cubicBezTo>
                  <a:pt x="32196" y="87944"/>
                  <a:pt x="28608" y="89738"/>
                  <a:pt x="25933" y="92413"/>
                </a:cubicBezTo>
                <a:cubicBezTo>
                  <a:pt x="23552" y="94794"/>
                  <a:pt x="21888" y="97893"/>
                  <a:pt x="21268" y="101318"/>
                </a:cubicBezTo>
                <a:lnTo>
                  <a:pt x="6165" y="101318"/>
                </a:lnTo>
                <a:cubicBezTo>
                  <a:pt x="6361" y="94762"/>
                  <a:pt x="7209" y="88368"/>
                  <a:pt x="8612" y="82236"/>
                </a:cubicBezTo>
                <a:cubicBezTo>
                  <a:pt x="10308" y="74864"/>
                  <a:pt x="12820" y="67850"/>
                  <a:pt x="16049" y="61261"/>
                </a:cubicBezTo>
                <a:cubicBezTo>
                  <a:pt x="16799" y="59761"/>
                  <a:pt x="16147" y="57934"/>
                  <a:pt x="14646" y="57184"/>
                </a:cubicBezTo>
                <a:cubicBezTo>
                  <a:pt x="14223" y="56981"/>
                  <a:pt x="13775" y="56885"/>
                  <a:pt x="13331" y="56885"/>
                </a:cubicBezTo>
                <a:cubicBezTo>
                  <a:pt x="12202" y="56885"/>
                  <a:pt x="11108" y="57509"/>
                  <a:pt x="10569" y="58586"/>
                </a:cubicBezTo>
                <a:cubicBezTo>
                  <a:pt x="7144" y="65632"/>
                  <a:pt x="4469" y="73069"/>
                  <a:pt x="2675" y="80866"/>
                </a:cubicBezTo>
                <a:cubicBezTo>
                  <a:pt x="913" y="88433"/>
                  <a:pt x="0" y="96327"/>
                  <a:pt x="0" y="104385"/>
                </a:cubicBezTo>
                <a:cubicBezTo>
                  <a:pt x="0" y="133221"/>
                  <a:pt x="11678" y="159316"/>
                  <a:pt x="30565" y="178203"/>
                </a:cubicBezTo>
                <a:cubicBezTo>
                  <a:pt x="46581" y="194187"/>
                  <a:pt x="67719" y="205017"/>
                  <a:pt x="91336" y="207953"/>
                </a:cubicBezTo>
                <a:cubicBezTo>
                  <a:pt x="95682" y="208498"/>
                  <a:pt x="100064" y="208769"/>
                  <a:pt x="104442" y="208769"/>
                </a:cubicBezTo>
                <a:cubicBezTo>
                  <a:pt x="109493" y="208769"/>
                  <a:pt x="114539" y="208408"/>
                  <a:pt x="119519" y="207692"/>
                </a:cubicBezTo>
                <a:cubicBezTo>
                  <a:pt x="132078" y="205865"/>
                  <a:pt x="143951" y="201787"/>
                  <a:pt x="154651" y="195883"/>
                </a:cubicBezTo>
                <a:cubicBezTo>
                  <a:pt x="170113" y="187370"/>
                  <a:pt x="183161" y="175072"/>
                  <a:pt x="192588" y="160230"/>
                </a:cubicBezTo>
                <a:cubicBezTo>
                  <a:pt x="193501" y="158795"/>
                  <a:pt x="193077" y="156903"/>
                  <a:pt x="191642" y="155989"/>
                </a:cubicBezTo>
                <a:cubicBezTo>
                  <a:pt x="191128" y="155674"/>
                  <a:pt x="190561" y="155522"/>
                  <a:pt x="190002" y="155522"/>
                </a:cubicBezTo>
                <a:cubicBezTo>
                  <a:pt x="188998" y="155522"/>
                  <a:pt x="188020" y="156013"/>
                  <a:pt x="187434" y="156935"/>
                </a:cubicBezTo>
                <a:cubicBezTo>
                  <a:pt x="179768" y="169037"/>
                  <a:pt x="169493" y="179378"/>
                  <a:pt x="157456" y="187109"/>
                </a:cubicBezTo>
                <a:cubicBezTo>
                  <a:pt x="154259" y="183912"/>
                  <a:pt x="150280" y="181074"/>
                  <a:pt x="145680" y="178627"/>
                </a:cubicBezTo>
                <a:cubicBezTo>
                  <a:pt x="148029" y="175985"/>
                  <a:pt x="150280" y="173245"/>
                  <a:pt x="152400" y="170440"/>
                </a:cubicBezTo>
                <a:cubicBezTo>
                  <a:pt x="163295" y="155924"/>
                  <a:pt x="170667" y="139190"/>
                  <a:pt x="173538" y="121216"/>
                </a:cubicBezTo>
                <a:cubicBezTo>
                  <a:pt x="177550" y="120825"/>
                  <a:pt x="181105" y="119031"/>
                  <a:pt x="183780" y="116356"/>
                </a:cubicBezTo>
                <a:cubicBezTo>
                  <a:pt x="186162" y="113975"/>
                  <a:pt x="187858" y="110876"/>
                  <a:pt x="188478" y="107451"/>
                </a:cubicBezTo>
                <a:lnTo>
                  <a:pt x="202602" y="107451"/>
                </a:lnTo>
                <a:cubicBezTo>
                  <a:pt x="202406" y="113551"/>
                  <a:pt x="201689" y="119520"/>
                  <a:pt x="200449" y="125294"/>
                </a:cubicBezTo>
                <a:cubicBezTo>
                  <a:pt x="198916" y="132242"/>
                  <a:pt x="196698" y="138864"/>
                  <a:pt x="193827" y="145159"/>
                </a:cubicBezTo>
                <a:cubicBezTo>
                  <a:pt x="193142" y="146660"/>
                  <a:pt x="193795" y="148487"/>
                  <a:pt x="195360" y="149172"/>
                </a:cubicBezTo>
                <a:cubicBezTo>
                  <a:pt x="195766" y="149366"/>
                  <a:pt x="196195" y="149457"/>
                  <a:pt x="196619" y="149457"/>
                </a:cubicBezTo>
                <a:cubicBezTo>
                  <a:pt x="197765" y="149457"/>
                  <a:pt x="198873" y="148790"/>
                  <a:pt x="199373" y="147671"/>
                </a:cubicBezTo>
                <a:cubicBezTo>
                  <a:pt x="202439" y="140951"/>
                  <a:pt x="204820" y="133906"/>
                  <a:pt x="206419" y="126566"/>
                </a:cubicBezTo>
                <a:cubicBezTo>
                  <a:pt x="207952" y="119422"/>
                  <a:pt x="208767" y="111985"/>
                  <a:pt x="208767" y="104385"/>
                </a:cubicBezTo>
                <a:cubicBezTo>
                  <a:pt x="208767" y="75549"/>
                  <a:pt x="197089" y="49453"/>
                  <a:pt x="178202" y="30566"/>
                </a:cubicBezTo>
                <a:cubicBezTo>
                  <a:pt x="161142" y="13506"/>
                  <a:pt x="138765" y="2969"/>
                  <a:pt x="114952" y="523"/>
                </a:cubicBezTo>
                <a:cubicBezTo>
                  <a:pt x="111458" y="172"/>
                  <a:pt x="107947" y="1"/>
                  <a:pt x="104441"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2"/>
          <p:cNvSpPr/>
          <p:nvPr/>
        </p:nvSpPr>
        <p:spPr>
          <a:xfrm>
            <a:off x="1704618" y="1527547"/>
            <a:ext cx="435264" cy="411803"/>
          </a:xfrm>
          <a:custGeom>
            <a:rect b="b" l="l" r="r" t="t"/>
            <a:pathLst>
              <a:path extrusionOk="0" h="208244" w="220108">
                <a:moveTo>
                  <a:pt x="67614" y="8736"/>
                </a:moveTo>
                <a:cubicBezTo>
                  <a:pt x="70022" y="8736"/>
                  <a:pt x="75834" y="9458"/>
                  <a:pt x="82162" y="10731"/>
                </a:cubicBezTo>
                <a:cubicBezTo>
                  <a:pt x="85945" y="11522"/>
                  <a:pt x="89900" y="12450"/>
                  <a:pt x="93443" y="13551"/>
                </a:cubicBezTo>
                <a:cubicBezTo>
                  <a:pt x="93064" y="14961"/>
                  <a:pt x="92892" y="16440"/>
                  <a:pt x="92892" y="17919"/>
                </a:cubicBezTo>
                <a:cubicBezTo>
                  <a:pt x="92892" y="19432"/>
                  <a:pt x="93064" y="20911"/>
                  <a:pt x="93443" y="22286"/>
                </a:cubicBezTo>
                <a:cubicBezTo>
                  <a:pt x="89900" y="23387"/>
                  <a:pt x="85945" y="24350"/>
                  <a:pt x="82162" y="25106"/>
                </a:cubicBezTo>
                <a:cubicBezTo>
                  <a:pt x="75834" y="26379"/>
                  <a:pt x="70022" y="27136"/>
                  <a:pt x="67614" y="27136"/>
                </a:cubicBezTo>
                <a:cubicBezTo>
                  <a:pt x="65069" y="27136"/>
                  <a:pt x="62765" y="26104"/>
                  <a:pt x="61114" y="24453"/>
                </a:cubicBezTo>
                <a:cubicBezTo>
                  <a:pt x="59429" y="22768"/>
                  <a:pt x="58397" y="20464"/>
                  <a:pt x="58397" y="17919"/>
                </a:cubicBezTo>
                <a:cubicBezTo>
                  <a:pt x="58397" y="15374"/>
                  <a:pt x="59429" y="13069"/>
                  <a:pt x="61114" y="11418"/>
                </a:cubicBezTo>
                <a:cubicBezTo>
                  <a:pt x="62765" y="9733"/>
                  <a:pt x="65069" y="8736"/>
                  <a:pt x="67614" y="8736"/>
                </a:cubicBezTo>
                <a:close/>
                <a:moveTo>
                  <a:pt x="154041" y="8736"/>
                </a:moveTo>
                <a:cubicBezTo>
                  <a:pt x="156620" y="8736"/>
                  <a:pt x="158890" y="9733"/>
                  <a:pt x="160575" y="11418"/>
                </a:cubicBezTo>
                <a:cubicBezTo>
                  <a:pt x="162226" y="13069"/>
                  <a:pt x="163258" y="15374"/>
                  <a:pt x="163258" y="17919"/>
                </a:cubicBezTo>
                <a:cubicBezTo>
                  <a:pt x="163258" y="20464"/>
                  <a:pt x="162226" y="22768"/>
                  <a:pt x="160575" y="24453"/>
                </a:cubicBezTo>
                <a:cubicBezTo>
                  <a:pt x="158890" y="26104"/>
                  <a:pt x="156620" y="27136"/>
                  <a:pt x="154041" y="27136"/>
                </a:cubicBezTo>
                <a:cubicBezTo>
                  <a:pt x="151634" y="27136"/>
                  <a:pt x="145821" y="26379"/>
                  <a:pt x="139493" y="25106"/>
                </a:cubicBezTo>
                <a:cubicBezTo>
                  <a:pt x="135710" y="24350"/>
                  <a:pt x="131755" y="23387"/>
                  <a:pt x="128247" y="22286"/>
                </a:cubicBezTo>
                <a:cubicBezTo>
                  <a:pt x="128591" y="20911"/>
                  <a:pt x="128797" y="19432"/>
                  <a:pt x="128797" y="17919"/>
                </a:cubicBezTo>
                <a:cubicBezTo>
                  <a:pt x="128797" y="16440"/>
                  <a:pt x="128591" y="14961"/>
                  <a:pt x="128247" y="13551"/>
                </a:cubicBezTo>
                <a:cubicBezTo>
                  <a:pt x="131755" y="12450"/>
                  <a:pt x="135710" y="11522"/>
                  <a:pt x="139493" y="10731"/>
                </a:cubicBezTo>
                <a:cubicBezTo>
                  <a:pt x="145821" y="9458"/>
                  <a:pt x="151634" y="8736"/>
                  <a:pt x="154041" y="8736"/>
                </a:cubicBezTo>
                <a:close/>
                <a:moveTo>
                  <a:pt x="110845" y="6432"/>
                </a:moveTo>
                <a:cubicBezTo>
                  <a:pt x="114009" y="6432"/>
                  <a:pt x="116863" y="7739"/>
                  <a:pt x="118961" y="9802"/>
                </a:cubicBezTo>
                <a:cubicBezTo>
                  <a:pt x="121059" y="11866"/>
                  <a:pt x="122332" y="14754"/>
                  <a:pt x="122332" y="17919"/>
                </a:cubicBezTo>
                <a:cubicBezTo>
                  <a:pt x="122332" y="21117"/>
                  <a:pt x="121059" y="23972"/>
                  <a:pt x="118961" y="26069"/>
                </a:cubicBezTo>
                <a:cubicBezTo>
                  <a:pt x="116795" y="28236"/>
                  <a:pt x="113906" y="29440"/>
                  <a:pt x="110810" y="29440"/>
                </a:cubicBezTo>
                <a:cubicBezTo>
                  <a:pt x="107646" y="29405"/>
                  <a:pt x="104792" y="28133"/>
                  <a:pt x="102694" y="26069"/>
                </a:cubicBezTo>
                <a:cubicBezTo>
                  <a:pt x="100630" y="23972"/>
                  <a:pt x="99358" y="21117"/>
                  <a:pt x="99358" y="17919"/>
                </a:cubicBezTo>
                <a:cubicBezTo>
                  <a:pt x="99358" y="14754"/>
                  <a:pt x="100630" y="11866"/>
                  <a:pt x="102694" y="9802"/>
                </a:cubicBezTo>
                <a:cubicBezTo>
                  <a:pt x="104792" y="7739"/>
                  <a:pt x="107681" y="6432"/>
                  <a:pt x="110845" y="6432"/>
                </a:cubicBezTo>
                <a:close/>
                <a:moveTo>
                  <a:pt x="115006" y="35871"/>
                </a:moveTo>
                <a:lnTo>
                  <a:pt x="115006" y="45638"/>
                </a:lnTo>
                <a:lnTo>
                  <a:pt x="106649" y="45638"/>
                </a:lnTo>
                <a:lnTo>
                  <a:pt x="106649" y="35871"/>
                </a:lnTo>
                <a:close/>
                <a:moveTo>
                  <a:pt x="192525" y="60221"/>
                </a:moveTo>
                <a:lnTo>
                  <a:pt x="192525" y="81475"/>
                </a:lnTo>
                <a:lnTo>
                  <a:pt x="140319" y="81475"/>
                </a:lnTo>
                <a:lnTo>
                  <a:pt x="140319" y="60221"/>
                </a:lnTo>
                <a:close/>
                <a:moveTo>
                  <a:pt x="213676" y="52070"/>
                </a:moveTo>
                <a:lnTo>
                  <a:pt x="213676" y="89591"/>
                </a:lnTo>
                <a:lnTo>
                  <a:pt x="202258" y="89591"/>
                </a:lnTo>
                <a:cubicBezTo>
                  <a:pt x="201364" y="89591"/>
                  <a:pt x="200539" y="89213"/>
                  <a:pt x="199954" y="88628"/>
                </a:cubicBezTo>
                <a:cubicBezTo>
                  <a:pt x="199369" y="88044"/>
                  <a:pt x="198991" y="87218"/>
                  <a:pt x="198991" y="86324"/>
                </a:cubicBezTo>
                <a:lnTo>
                  <a:pt x="198991" y="55337"/>
                </a:lnTo>
                <a:cubicBezTo>
                  <a:pt x="198991" y="54443"/>
                  <a:pt x="199369" y="53652"/>
                  <a:pt x="199954" y="53033"/>
                </a:cubicBezTo>
                <a:cubicBezTo>
                  <a:pt x="200539" y="52448"/>
                  <a:pt x="201364" y="52070"/>
                  <a:pt x="202258" y="52070"/>
                </a:cubicBezTo>
                <a:close/>
                <a:moveTo>
                  <a:pt x="81337" y="60221"/>
                </a:moveTo>
                <a:lnTo>
                  <a:pt x="81337" y="81475"/>
                </a:lnTo>
                <a:lnTo>
                  <a:pt x="60117" y="81475"/>
                </a:lnTo>
                <a:cubicBezTo>
                  <a:pt x="55955" y="81475"/>
                  <a:pt x="52138" y="83194"/>
                  <a:pt x="49387" y="85946"/>
                </a:cubicBezTo>
                <a:cubicBezTo>
                  <a:pt x="46601" y="88697"/>
                  <a:pt x="44881" y="92515"/>
                  <a:pt x="44881" y="96710"/>
                </a:cubicBezTo>
                <a:lnTo>
                  <a:pt x="44881" y="105824"/>
                </a:lnTo>
                <a:lnTo>
                  <a:pt x="23627" y="105824"/>
                </a:lnTo>
                <a:lnTo>
                  <a:pt x="23627" y="96710"/>
                </a:lnTo>
                <a:cubicBezTo>
                  <a:pt x="23627" y="86668"/>
                  <a:pt x="27754" y="77520"/>
                  <a:pt x="34357" y="70917"/>
                </a:cubicBezTo>
                <a:cubicBezTo>
                  <a:pt x="40961" y="64313"/>
                  <a:pt x="50074" y="60221"/>
                  <a:pt x="60117" y="60221"/>
                </a:cubicBezTo>
                <a:close/>
                <a:moveTo>
                  <a:pt x="48114" y="112256"/>
                </a:moveTo>
                <a:cubicBezTo>
                  <a:pt x="49043" y="112256"/>
                  <a:pt x="49868" y="112634"/>
                  <a:pt x="50487" y="113253"/>
                </a:cubicBezTo>
                <a:cubicBezTo>
                  <a:pt x="51072" y="113872"/>
                  <a:pt x="51450" y="114697"/>
                  <a:pt x="51450" y="115592"/>
                </a:cubicBezTo>
                <a:cubicBezTo>
                  <a:pt x="51450" y="116520"/>
                  <a:pt x="51072" y="117346"/>
                  <a:pt x="50487" y="117965"/>
                </a:cubicBezTo>
                <a:cubicBezTo>
                  <a:pt x="49868" y="118584"/>
                  <a:pt x="49043" y="118962"/>
                  <a:pt x="48114" y="118962"/>
                </a:cubicBezTo>
                <a:lnTo>
                  <a:pt x="20394" y="118962"/>
                </a:lnTo>
                <a:cubicBezTo>
                  <a:pt x="19500" y="118962"/>
                  <a:pt x="18675" y="118584"/>
                  <a:pt x="18056" y="117965"/>
                </a:cubicBezTo>
                <a:cubicBezTo>
                  <a:pt x="17437" y="117346"/>
                  <a:pt x="17058" y="116520"/>
                  <a:pt x="17058" y="115592"/>
                </a:cubicBezTo>
                <a:cubicBezTo>
                  <a:pt x="17058" y="114697"/>
                  <a:pt x="17437" y="113872"/>
                  <a:pt x="18056" y="113253"/>
                </a:cubicBezTo>
                <a:cubicBezTo>
                  <a:pt x="18675" y="112634"/>
                  <a:pt x="19500" y="112256"/>
                  <a:pt x="20394" y="112256"/>
                </a:cubicBezTo>
                <a:close/>
                <a:moveTo>
                  <a:pt x="40342" y="161677"/>
                </a:moveTo>
                <a:cubicBezTo>
                  <a:pt x="41580" y="161677"/>
                  <a:pt x="42715" y="162124"/>
                  <a:pt x="43506" y="162812"/>
                </a:cubicBezTo>
                <a:cubicBezTo>
                  <a:pt x="44159" y="163396"/>
                  <a:pt x="44572" y="164187"/>
                  <a:pt x="44572" y="165047"/>
                </a:cubicBezTo>
                <a:cubicBezTo>
                  <a:pt x="44572" y="165873"/>
                  <a:pt x="44159" y="166664"/>
                  <a:pt x="43506" y="167248"/>
                </a:cubicBezTo>
                <a:cubicBezTo>
                  <a:pt x="42715" y="167971"/>
                  <a:pt x="41580" y="168383"/>
                  <a:pt x="40342" y="168383"/>
                </a:cubicBezTo>
                <a:lnTo>
                  <a:pt x="28476" y="168383"/>
                </a:lnTo>
                <a:lnTo>
                  <a:pt x="28476" y="161677"/>
                </a:lnTo>
                <a:close/>
                <a:moveTo>
                  <a:pt x="40342" y="174849"/>
                </a:moveTo>
                <a:cubicBezTo>
                  <a:pt x="41580" y="174849"/>
                  <a:pt x="42715" y="175262"/>
                  <a:pt x="43506" y="175949"/>
                </a:cubicBezTo>
                <a:cubicBezTo>
                  <a:pt x="44159" y="176569"/>
                  <a:pt x="44572" y="177325"/>
                  <a:pt x="44572" y="178185"/>
                </a:cubicBezTo>
                <a:cubicBezTo>
                  <a:pt x="44572" y="179010"/>
                  <a:pt x="44159" y="179801"/>
                  <a:pt x="43506" y="180420"/>
                </a:cubicBezTo>
                <a:cubicBezTo>
                  <a:pt x="42715" y="181108"/>
                  <a:pt x="41580" y="181521"/>
                  <a:pt x="40342" y="181521"/>
                </a:cubicBezTo>
                <a:lnTo>
                  <a:pt x="28476" y="181521"/>
                </a:lnTo>
                <a:lnTo>
                  <a:pt x="28476" y="174849"/>
                </a:lnTo>
                <a:close/>
                <a:moveTo>
                  <a:pt x="28717" y="150499"/>
                </a:moveTo>
                <a:cubicBezTo>
                  <a:pt x="26929" y="150499"/>
                  <a:pt x="25484" y="151944"/>
                  <a:pt x="25484" y="153698"/>
                </a:cubicBezTo>
                <a:lnTo>
                  <a:pt x="25484" y="155246"/>
                </a:lnTo>
                <a:lnTo>
                  <a:pt x="20498" y="155246"/>
                </a:lnTo>
                <a:cubicBezTo>
                  <a:pt x="18744" y="155246"/>
                  <a:pt x="17265" y="156690"/>
                  <a:pt x="17265" y="158478"/>
                </a:cubicBezTo>
                <a:cubicBezTo>
                  <a:pt x="17265" y="160232"/>
                  <a:pt x="18744" y="161677"/>
                  <a:pt x="20498" y="161677"/>
                </a:cubicBezTo>
                <a:lnTo>
                  <a:pt x="22011" y="161677"/>
                </a:lnTo>
                <a:lnTo>
                  <a:pt x="22011" y="181521"/>
                </a:lnTo>
                <a:lnTo>
                  <a:pt x="20498" y="181521"/>
                </a:lnTo>
                <a:cubicBezTo>
                  <a:pt x="18744" y="181521"/>
                  <a:pt x="17265" y="182965"/>
                  <a:pt x="17265" y="184754"/>
                </a:cubicBezTo>
                <a:cubicBezTo>
                  <a:pt x="17265" y="186542"/>
                  <a:pt x="18744" y="187987"/>
                  <a:pt x="20498" y="187987"/>
                </a:cubicBezTo>
                <a:lnTo>
                  <a:pt x="25484" y="187987"/>
                </a:lnTo>
                <a:lnTo>
                  <a:pt x="25484" y="189500"/>
                </a:lnTo>
                <a:cubicBezTo>
                  <a:pt x="25484" y="191288"/>
                  <a:pt x="26929" y="192733"/>
                  <a:pt x="28717" y="192733"/>
                </a:cubicBezTo>
                <a:cubicBezTo>
                  <a:pt x="30506" y="192733"/>
                  <a:pt x="31916" y="191288"/>
                  <a:pt x="31916" y="189500"/>
                </a:cubicBezTo>
                <a:lnTo>
                  <a:pt x="31916" y="187987"/>
                </a:lnTo>
                <a:lnTo>
                  <a:pt x="37109" y="187987"/>
                </a:lnTo>
                <a:lnTo>
                  <a:pt x="37109" y="189500"/>
                </a:lnTo>
                <a:cubicBezTo>
                  <a:pt x="37109" y="191288"/>
                  <a:pt x="38553" y="192733"/>
                  <a:pt x="40342" y="192733"/>
                </a:cubicBezTo>
                <a:cubicBezTo>
                  <a:pt x="42130" y="192733"/>
                  <a:pt x="43574" y="191288"/>
                  <a:pt x="43574" y="189500"/>
                </a:cubicBezTo>
                <a:lnTo>
                  <a:pt x="43574" y="187540"/>
                </a:lnTo>
                <a:cubicBezTo>
                  <a:pt x="45156" y="187058"/>
                  <a:pt x="46567" y="186267"/>
                  <a:pt x="47736" y="185235"/>
                </a:cubicBezTo>
                <a:cubicBezTo>
                  <a:pt x="49765" y="183447"/>
                  <a:pt x="51037" y="180971"/>
                  <a:pt x="51037" y="178185"/>
                </a:cubicBezTo>
                <a:cubicBezTo>
                  <a:pt x="51037" y="175640"/>
                  <a:pt x="49971" y="173336"/>
                  <a:pt x="48252" y="171616"/>
                </a:cubicBezTo>
                <a:cubicBezTo>
                  <a:pt x="49971" y="169862"/>
                  <a:pt x="51037" y="167558"/>
                  <a:pt x="51037" y="165047"/>
                </a:cubicBezTo>
                <a:cubicBezTo>
                  <a:pt x="51037" y="162261"/>
                  <a:pt x="49765" y="159751"/>
                  <a:pt x="47736" y="157962"/>
                </a:cubicBezTo>
                <a:cubicBezTo>
                  <a:pt x="46567" y="156931"/>
                  <a:pt x="45156" y="156140"/>
                  <a:pt x="43574" y="155693"/>
                </a:cubicBezTo>
                <a:lnTo>
                  <a:pt x="43574" y="153698"/>
                </a:lnTo>
                <a:cubicBezTo>
                  <a:pt x="43574" y="151944"/>
                  <a:pt x="42130" y="150499"/>
                  <a:pt x="40342" y="150499"/>
                </a:cubicBezTo>
                <a:cubicBezTo>
                  <a:pt x="38553" y="150499"/>
                  <a:pt x="37109" y="151944"/>
                  <a:pt x="37109" y="153698"/>
                </a:cubicBezTo>
                <a:lnTo>
                  <a:pt x="37109" y="155246"/>
                </a:lnTo>
                <a:lnTo>
                  <a:pt x="31916" y="155246"/>
                </a:lnTo>
                <a:lnTo>
                  <a:pt x="31916" y="153698"/>
                </a:lnTo>
                <a:cubicBezTo>
                  <a:pt x="31916" y="151944"/>
                  <a:pt x="30506" y="150499"/>
                  <a:pt x="28717" y="150499"/>
                </a:cubicBezTo>
                <a:close/>
                <a:moveTo>
                  <a:pt x="110845" y="0"/>
                </a:moveTo>
                <a:cubicBezTo>
                  <a:pt x="105892" y="0"/>
                  <a:pt x="101387" y="1995"/>
                  <a:pt x="98154" y="5228"/>
                </a:cubicBezTo>
                <a:cubicBezTo>
                  <a:pt x="97398" y="5985"/>
                  <a:pt x="96710" y="6810"/>
                  <a:pt x="96125" y="7670"/>
                </a:cubicBezTo>
                <a:cubicBezTo>
                  <a:pt x="92170" y="6397"/>
                  <a:pt x="87699" y="5297"/>
                  <a:pt x="83435" y="4471"/>
                </a:cubicBezTo>
                <a:cubicBezTo>
                  <a:pt x="76625" y="3061"/>
                  <a:pt x="70331" y="2270"/>
                  <a:pt x="67614" y="2270"/>
                </a:cubicBezTo>
                <a:cubicBezTo>
                  <a:pt x="63281" y="2270"/>
                  <a:pt x="59360" y="4024"/>
                  <a:pt x="56540" y="6844"/>
                </a:cubicBezTo>
                <a:cubicBezTo>
                  <a:pt x="53720" y="9699"/>
                  <a:pt x="51932" y="13620"/>
                  <a:pt x="51932" y="17919"/>
                </a:cubicBezTo>
                <a:cubicBezTo>
                  <a:pt x="51932" y="22252"/>
                  <a:pt x="53720" y="26173"/>
                  <a:pt x="56540" y="28993"/>
                </a:cubicBezTo>
                <a:cubicBezTo>
                  <a:pt x="59360" y="31847"/>
                  <a:pt x="63281" y="33601"/>
                  <a:pt x="67614" y="33601"/>
                </a:cubicBezTo>
                <a:cubicBezTo>
                  <a:pt x="70331" y="33601"/>
                  <a:pt x="76625" y="32776"/>
                  <a:pt x="83435" y="31400"/>
                </a:cubicBezTo>
                <a:cubicBezTo>
                  <a:pt x="87699" y="30540"/>
                  <a:pt x="92170" y="29440"/>
                  <a:pt x="96125" y="28202"/>
                </a:cubicBezTo>
                <a:cubicBezTo>
                  <a:pt x="96710" y="29062"/>
                  <a:pt x="97398" y="29853"/>
                  <a:pt x="98154" y="30609"/>
                </a:cubicBezTo>
                <a:cubicBezTo>
                  <a:pt x="98808" y="31263"/>
                  <a:pt x="99496" y="31847"/>
                  <a:pt x="100218" y="32398"/>
                </a:cubicBezTo>
                <a:lnTo>
                  <a:pt x="100218" y="45638"/>
                </a:lnTo>
                <a:lnTo>
                  <a:pt x="91070" y="45638"/>
                </a:lnTo>
                <a:cubicBezTo>
                  <a:pt x="88387" y="45638"/>
                  <a:pt x="85945" y="46739"/>
                  <a:pt x="84191" y="48493"/>
                </a:cubicBezTo>
                <a:cubicBezTo>
                  <a:pt x="82781" y="49903"/>
                  <a:pt x="81818" y="51726"/>
                  <a:pt x="81474" y="53755"/>
                </a:cubicBezTo>
                <a:lnTo>
                  <a:pt x="60117" y="53755"/>
                </a:lnTo>
                <a:cubicBezTo>
                  <a:pt x="48286" y="53755"/>
                  <a:pt x="37556" y="58570"/>
                  <a:pt x="29783" y="66377"/>
                </a:cubicBezTo>
                <a:cubicBezTo>
                  <a:pt x="22011" y="74149"/>
                  <a:pt x="17196" y="84880"/>
                  <a:pt x="17196" y="96710"/>
                </a:cubicBezTo>
                <a:lnTo>
                  <a:pt x="17196" y="106375"/>
                </a:lnTo>
                <a:cubicBezTo>
                  <a:pt x="15786" y="106856"/>
                  <a:pt x="14513" y="107647"/>
                  <a:pt x="13482" y="108713"/>
                </a:cubicBezTo>
                <a:cubicBezTo>
                  <a:pt x="11728" y="110467"/>
                  <a:pt x="10627" y="112909"/>
                  <a:pt x="10627" y="115592"/>
                </a:cubicBezTo>
                <a:cubicBezTo>
                  <a:pt x="10627" y="118309"/>
                  <a:pt x="11728" y="120750"/>
                  <a:pt x="13482" y="122539"/>
                </a:cubicBezTo>
                <a:cubicBezTo>
                  <a:pt x="15270" y="124293"/>
                  <a:pt x="17712" y="125393"/>
                  <a:pt x="20394" y="125393"/>
                </a:cubicBezTo>
                <a:lnTo>
                  <a:pt x="24384" y="125393"/>
                </a:lnTo>
                <a:cubicBezTo>
                  <a:pt x="18228" y="130655"/>
                  <a:pt x="13138" y="136811"/>
                  <a:pt x="9286" y="143277"/>
                </a:cubicBezTo>
                <a:cubicBezTo>
                  <a:pt x="3164" y="153423"/>
                  <a:pt x="0" y="164428"/>
                  <a:pt x="0" y="173989"/>
                </a:cubicBezTo>
                <a:cubicBezTo>
                  <a:pt x="0" y="183447"/>
                  <a:pt x="3852" y="192010"/>
                  <a:pt x="10042" y="198201"/>
                </a:cubicBezTo>
                <a:cubicBezTo>
                  <a:pt x="16233" y="204426"/>
                  <a:pt x="24797" y="208243"/>
                  <a:pt x="34254" y="208243"/>
                </a:cubicBezTo>
                <a:cubicBezTo>
                  <a:pt x="43712" y="208243"/>
                  <a:pt x="52276" y="204426"/>
                  <a:pt x="58500" y="198201"/>
                </a:cubicBezTo>
                <a:cubicBezTo>
                  <a:pt x="64691" y="192010"/>
                  <a:pt x="68508" y="183447"/>
                  <a:pt x="68508" y="173989"/>
                </a:cubicBezTo>
                <a:cubicBezTo>
                  <a:pt x="68508" y="170137"/>
                  <a:pt x="67993" y="166010"/>
                  <a:pt x="66961" y="161780"/>
                </a:cubicBezTo>
                <a:cubicBezTo>
                  <a:pt x="65963" y="157687"/>
                  <a:pt x="64485" y="153492"/>
                  <a:pt x="62524" y="149364"/>
                </a:cubicBezTo>
                <a:cubicBezTo>
                  <a:pt x="61977" y="148220"/>
                  <a:pt x="60817" y="147543"/>
                  <a:pt x="59606" y="147543"/>
                </a:cubicBezTo>
                <a:cubicBezTo>
                  <a:pt x="59143" y="147543"/>
                  <a:pt x="58672" y="147642"/>
                  <a:pt x="58225" y="147851"/>
                </a:cubicBezTo>
                <a:cubicBezTo>
                  <a:pt x="56643" y="148608"/>
                  <a:pt x="55955" y="150534"/>
                  <a:pt x="56712" y="152116"/>
                </a:cubicBezTo>
                <a:cubicBezTo>
                  <a:pt x="58466" y="155865"/>
                  <a:pt x="59807" y="159648"/>
                  <a:pt x="60736" y="163293"/>
                </a:cubicBezTo>
                <a:cubicBezTo>
                  <a:pt x="61630" y="166973"/>
                  <a:pt x="62077" y="170584"/>
                  <a:pt x="62077" y="173989"/>
                </a:cubicBezTo>
                <a:cubicBezTo>
                  <a:pt x="62077" y="181659"/>
                  <a:pt x="58982" y="188606"/>
                  <a:pt x="53926" y="193661"/>
                </a:cubicBezTo>
                <a:cubicBezTo>
                  <a:pt x="48905" y="198683"/>
                  <a:pt x="41958" y="201812"/>
                  <a:pt x="34254" y="201812"/>
                </a:cubicBezTo>
                <a:cubicBezTo>
                  <a:pt x="26585" y="201812"/>
                  <a:pt x="19638" y="198683"/>
                  <a:pt x="14582" y="193661"/>
                </a:cubicBezTo>
                <a:cubicBezTo>
                  <a:pt x="9561" y="188606"/>
                  <a:pt x="6431" y="181659"/>
                  <a:pt x="6431" y="173989"/>
                </a:cubicBezTo>
                <a:cubicBezTo>
                  <a:pt x="6431" y="165529"/>
                  <a:pt x="9320" y="155727"/>
                  <a:pt x="14788" y="146579"/>
                </a:cubicBezTo>
                <a:cubicBezTo>
                  <a:pt x="19466" y="138772"/>
                  <a:pt x="26000" y="131515"/>
                  <a:pt x="34254" y="125978"/>
                </a:cubicBezTo>
                <a:cubicBezTo>
                  <a:pt x="36868" y="127732"/>
                  <a:pt x="39344" y="129692"/>
                  <a:pt x="41614" y="131756"/>
                </a:cubicBezTo>
                <a:cubicBezTo>
                  <a:pt x="44537" y="134404"/>
                  <a:pt x="47151" y="137259"/>
                  <a:pt x="49455" y="140251"/>
                </a:cubicBezTo>
                <a:cubicBezTo>
                  <a:pt x="50084" y="141082"/>
                  <a:pt x="51047" y="141519"/>
                  <a:pt x="52021" y="141519"/>
                </a:cubicBezTo>
                <a:cubicBezTo>
                  <a:pt x="52699" y="141519"/>
                  <a:pt x="53382" y="141307"/>
                  <a:pt x="53961" y="140870"/>
                </a:cubicBezTo>
                <a:cubicBezTo>
                  <a:pt x="55371" y="139769"/>
                  <a:pt x="55646" y="137774"/>
                  <a:pt x="54545" y="136364"/>
                </a:cubicBezTo>
                <a:cubicBezTo>
                  <a:pt x="52000" y="133063"/>
                  <a:pt x="49146" y="129899"/>
                  <a:pt x="45947" y="127010"/>
                </a:cubicBezTo>
                <a:cubicBezTo>
                  <a:pt x="45363" y="126459"/>
                  <a:pt x="44744" y="125944"/>
                  <a:pt x="44125" y="125393"/>
                </a:cubicBezTo>
                <a:lnTo>
                  <a:pt x="48114" y="125393"/>
                </a:lnTo>
                <a:cubicBezTo>
                  <a:pt x="50831" y="125393"/>
                  <a:pt x="53273" y="124293"/>
                  <a:pt x="55027" y="122539"/>
                </a:cubicBezTo>
                <a:cubicBezTo>
                  <a:pt x="56815" y="120750"/>
                  <a:pt x="57916" y="118309"/>
                  <a:pt x="57916" y="115592"/>
                </a:cubicBezTo>
                <a:cubicBezTo>
                  <a:pt x="57916" y="112909"/>
                  <a:pt x="56815" y="110467"/>
                  <a:pt x="55027" y="108713"/>
                </a:cubicBezTo>
                <a:cubicBezTo>
                  <a:pt x="53995" y="107647"/>
                  <a:pt x="52757" y="106856"/>
                  <a:pt x="51347" y="106375"/>
                </a:cubicBezTo>
                <a:lnTo>
                  <a:pt x="51347" y="96710"/>
                </a:lnTo>
                <a:cubicBezTo>
                  <a:pt x="51347" y="94303"/>
                  <a:pt x="52344" y="92102"/>
                  <a:pt x="53926" y="90520"/>
                </a:cubicBezTo>
                <a:cubicBezTo>
                  <a:pt x="55543" y="88903"/>
                  <a:pt x="57709" y="87906"/>
                  <a:pt x="60117" y="87906"/>
                </a:cubicBezTo>
                <a:lnTo>
                  <a:pt x="81474" y="87906"/>
                </a:lnTo>
                <a:cubicBezTo>
                  <a:pt x="81818" y="89970"/>
                  <a:pt x="82781" y="91792"/>
                  <a:pt x="84191" y="93202"/>
                </a:cubicBezTo>
                <a:cubicBezTo>
                  <a:pt x="85945" y="94956"/>
                  <a:pt x="88387" y="96023"/>
                  <a:pt x="91070" y="96023"/>
                </a:cubicBezTo>
                <a:lnTo>
                  <a:pt x="103519" y="96023"/>
                </a:lnTo>
                <a:cubicBezTo>
                  <a:pt x="105308" y="96023"/>
                  <a:pt x="106752" y="94613"/>
                  <a:pt x="106752" y="92824"/>
                </a:cubicBezTo>
                <a:cubicBezTo>
                  <a:pt x="106752" y="91036"/>
                  <a:pt x="105308" y="89591"/>
                  <a:pt x="103519" y="89591"/>
                </a:cubicBezTo>
                <a:lnTo>
                  <a:pt x="91070" y="89591"/>
                </a:lnTo>
                <a:cubicBezTo>
                  <a:pt x="90175" y="89591"/>
                  <a:pt x="89350" y="89213"/>
                  <a:pt x="88765" y="88628"/>
                </a:cubicBezTo>
                <a:cubicBezTo>
                  <a:pt x="88181" y="88044"/>
                  <a:pt x="87802" y="87218"/>
                  <a:pt x="87802" y="86324"/>
                </a:cubicBezTo>
                <a:lnTo>
                  <a:pt x="87802" y="55337"/>
                </a:lnTo>
                <a:cubicBezTo>
                  <a:pt x="87802" y="54443"/>
                  <a:pt x="88181" y="53652"/>
                  <a:pt x="88765" y="53033"/>
                </a:cubicBezTo>
                <a:cubicBezTo>
                  <a:pt x="89350" y="52448"/>
                  <a:pt x="90175" y="52070"/>
                  <a:pt x="91070" y="52070"/>
                </a:cubicBezTo>
                <a:lnTo>
                  <a:pt x="130620" y="52070"/>
                </a:lnTo>
                <a:cubicBezTo>
                  <a:pt x="131514" y="52070"/>
                  <a:pt x="132305" y="52448"/>
                  <a:pt x="132924" y="53033"/>
                </a:cubicBezTo>
                <a:cubicBezTo>
                  <a:pt x="133509" y="53652"/>
                  <a:pt x="133887" y="54443"/>
                  <a:pt x="133887" y="55337"/>
                </a:cubicBezTo>
                <a:lnTo>
                  <a:pt x="133887" y="86324"/>
                </a:lnTo>
                <a:cubicBezTo>
                  <a:pt x="133887" y="87218"/>
                  <a:pt x="133509" y="88044"/>
                  <a:pt x="132924" y="88628"/>
                </a:cubicBezTo>
                <a:cubicBezTo>
                  <a:pt x="132305" y="89213"/>
                  <a:pt x="131514" y="89591"/>
                  <a:pt x="130620" y="89591"/>
                </a:cubicBezTo>
                <a:lnTo>
                  <a:pt x="118136" y="89591"/>
                </a:lnTo>
                <a:cubicBezTo>
                  <a:pt x="116348" y="89591"/>
                  <a:pt x="114903" y="91036"/>
                  <a:pt x="114903" y="92824"/>
                </a:cubicBezTo>
                <a:cubicBezTo>
                  <a:pt x="114903" y="94613"/>
                  <a:pt x="116348" y="96023"/>
                  <a:pt x="118136" y="96023"/>
                </a:cubicBezTo>
                <a:lnTo>
                  <a:pt x="130620" y="96023"/>
                </a:lnTo>
                <a:cubicBezTo>
                  <a:pt x="133268" y="96023"/>
                  <a:pt x="135710" y="94956"/>
                  <a:pt x="137464" y="93202"/>
                </a:cubicBezTo>
                <a:cubicBezTo>
                  <a:pt x="138874" y="91792"/>
                  <a:pt x="139837" y="89970"/>
                  <a:pt x="140181" y="87906"/>
                </a:cubicBezTo>
                <a:lnTo>
                  <a:pt x="192663" y="87906"/>
                </a:lnTo>
                <a:cubicBezTo>
                  <a:pt x="193007" y="89970"/>
                  <a:pt x="194004" y="91792"/>
                  <a:pt x="195380" y="93202"/>
                </a:cubicBezTo>
                <a:cubicBezTo>
                  <a:pt x="197134" y="94956"/>
                  <a:pt x="199576" y="96023"/>
                  <a:pt x="202258" y="96023"/>
                </a:cubicBezTo>
                <a:lnTo>
                  <a:pt x="216875" y="96023"/>
                </a:lnTo>
                <a:cubicBezTo>
                  <a:pt x="218663" y="96023"/>
                  <a:pt x="220108" y="94613"/>
                  <a:pt x="220108" y="92824"/>
                </a:cubicBezTo>
                <a:lnTo>
                  <a:pt x="220108" y="48871"/>
                </a:lnTo>
                <a:cubicBezTo>
                  <a:pt x="220108" y="47083"/>
                  <a:pt x="218663" y="45638"/>
                  <a:pt x="216875" y="45638"/>
                </a:cubicBezTo>
                <a:lnTo>
                  <a:pt x="202258" y="45638"/>
                </a:lnTo>
                <a:cubicBezTo>
                  <a:pt x="199576" y="45638"/>
                  <a:pt x="197134" y="46739"/>
                  <a:pt x="195380" y="48493"/>
                </a:cubicBezTo>
                <a:cubicBezTo>
                  <a:pt x="194004" y="49903"/>
                  <a:pt x="193007" y="51726"/>
                  <a:pt x="192663" y="53755"/>
                </a:cubicBezTo>
                <a:lnTo>
                  <a:pt x="140181" y="53755"/>
                </a:lnTo>
                <a:cubicBezTo>
                  <a:pt x="139837" y="51726"/>
                  <a:pt x="138874" y="49903"/>
                  <a:pt x="137464" y="48493"/>
                </a:cubicBezTo>
                <a:cubicBezTo>
                  <a:pt x="135710" y="46739"/>
                  <a:pt x="133268" y="45638"/>
                  <a:pt x="130620" y="45638"/>
                </a:cubicBezTo>
                <a:lnTo>
                  <a:pt x="121437" y="45638"/>
                </a:lnTo>
                <a:lnTo>
                  <a:pt x="121437" y="32398"/>
                </a:lnTo>
                <a:cubicBezTo>
                  <a:pt x="122194" y="31847"/>
                  <a:pt x="122882" y="31263"/>
                  <a:pt x="123535" y="30609"/>
                </a:cubicBezTo>
                <a:cubicBezTo>
                  <a:pt x="124258" y="29853"/>
                  <a:pt x="124945" y="29062"/>
                  <a:pt x="125565" y="28202"/>
                </a:cubicBezTo>
                <a:cubicBezTo>
                  <a:pt x="129485" y="29440"/>
                  <a:pt x="133991" y="30540"/>
                  <a:pt x="138255" y="31400"/>
                </a:cubicBezTo>
                <a:cubicBezTo>
                  <a:pt x="145030" y="32776"/>
                  <a:pt x="151358" y="33601"/>
                  <a:pt x="154041" y="33601"/>
                </a:cubicBezTo>
                <a:cubicBezTo>
                  <a:pt x="158374" y="33601"/>
                  <a:pt x="162295" y="31847"/>
                  <a:pt x="165149" y="28993"/>
                </a:cubicBezTo>
                <a:cubicBezTo>
                  <a:pt x="167970" y="26173"/>
                  <a:pt x="169724" y="22252"/>
                  <a:pt x="169724" y="17919"/>
                </a:cubicBezTo>
                <a:cubicBezTo>
                  <a:pt x="169724" y="13620"/>
                  <a:pt x="167970" y="9699"/>
                  <a:pt x="165149" y="6844"/>
                </a:cubicBezTo>
                <a:cubicBezTo>
                  <a:pt x="162295" y="4024"/>
                  <a:pt x="158374" y="2270"/>
                  <a:pt x="154041" y="2270"/>
                </a:cubicBezTo>
                <a:cubicBezTo>
                  <a:pt x="151358" y="2270"/>
                  <a:pt x="145030" y="3061"/>
                  <a:pt x="138255" y="4471"/>
                </a:cubicBezTo>
                <a:cubicBezTo>
                  <a:pt x="133991" y="5297"/>
                  <a:pt x="129485" y="6397"/>
                  <a:pt x="125565" y="7670"/>
                </a:cubicBezTo>
                <a:cubicBezTo>
                  <a:pt x="124945" y="6810"/>
                  <a:pt x="124258" y="5985"/>
                  <a:pt x="123535" y="5228"/>
                </a:cubicBezTo>
                <a:cubicBezTo>
                  <a:pt x="120268" y="1995"/>
                  <a:pt x="115797" y="0"/>
                  <a:pt x="110845"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2"/>
          <p:cNvSpPr/>
          <p:nvPr/>
        </p:nvSpPr>
        <p:spPr>
          <a:xfrm>
            <a:off x="1738698" y="3221117"/>
            <a:ext cx="367103" cy="412831"/>
          </a:xfrm>
          <a:custGeom>
            <a:rect b="b" l="l" r="r" t="t"/>
            <a:pathLst>
              <a:path extrusionOk="0" h="208764" w="185640">
                <a:moveTo>
                  <a:pt x="108689" y="8706"/>
                </a:moveTo>
                <a:lnTo>
                  <a:pt x="108689" y="8706"/>
                </a:lnTo>
                <a:cubicBezTo>
                  <a:pt x="111397" y="9684"/>
                  <a:pt x="114072" y="10956"/>
                  <a:pt x="116681" y="12424"/>
                </a:cubicBezTo>
                <a:cubicBezTo>
                  <a:pt x="121639" y="15197"/>
                  <a:pt x="126369" y="18785"/>
                  <a:pt x="130740" y="23156"/>
                </a:cubicBezTo>
                <a:lnTo>
                  <a:pt x="122749" y="27756"/>
                </a:lnTo>
                <a:cubicBezTo>
                  <a:pt x="119780" y="22699"/>
                  <a:pt x="116486" y="18002"/>
                  <a:pt x="113028" y="13729"/>
                </a:cubicBezTo>
                <a:cubicBezTo>
                  <a:pt x="111625" y="12000"/>
                  <a:pt x="110157" y="10304"/>
                  <a:pt x="108689" y="8706"/>
                </a:cubicBezTo>
                <a:close/>
                <a:moveTo>
                  <a:pt x="139939" y="24852"/>
                </a:moveTo>
                <a:lnTo>
                  <a:pt x="148094" y="39009"/>
                </a:lnTo>
                <a:cubicBezTo>
                  <a:pt x="141570" y="42761"/>
                  <a:pt x="135046" y="46512"/>
                  <a:pt x="128522" y="50296"/>
                </a:cubicBezTo>
                <a:cubicBezTo>
                  <a:pt x="125815" y="45599"/>
                  <a:pt x="123075" y="40869"/>
                  <a:pt x="120367" y="36171"/>
                </a:cubicBezTo>
                <a:cubicBezTo>
                  <a:pt x="126891" y="32388"/>
                  <a:pt x="133415" y="28636"/>
                  <a:pt x="139939" y="24852"/>
                </a:cubicBezTo>
                <a:close/>
                <a:moveTo>
                  <a:pt x="144995" y="47817"/>
                </a:moveTo>
                <a:cubicBezTo>
                  <a:pt x="146561" y="53786"/>
                  <a:pt x="147344" y="59690"/>
                  <a:pt x="147246" y="65366"/>
                </a:cubicBezTo>
                <a:cubicBezTo>
                  <a:pt x="147213" y="68367"/>
                  <a:pt x="146952" y="71303"/>
                  <a:pt x="146463" y="74141"/>
                </a:cubicBezTo>
                <a:cubicBezTo>
                  <a:pt x="145811" y="72053"/>
                  <a:pt x="145093" y="69966"/>
                  <a:pt x="144278" y="67878"/>
                </a:cubicBezTo>
                <a:cubicBezTo>
                  <a:pt x="142320" y="62724"/>
                  <a:pt x="139907" y="57537"/>
                  <a:pt x="137036" y="52416"/>
                </a:cubicBezTo>
                <a:lnTo>
                  <a:pt x="144995" y="47817"/>
                </a:lnTo>
                <a:close/>
                <a:moveTo>
                  <a:pt x="98548" y="0"/>
                </a:moveTo>
                <a:cubicBezTo>
                  <a:pt x="97031" y="0"/>
                  <a:pt x="95753" y="1116"/>
                  <a:pt x="95544" y="2671"/>
                </a:cubicBezTo>
                <a:cubicBezTo>
                  <a:pt x="95413" y="3715"/>
                  <a:pt x="95837" y="4693"/>
                  <a:pt x="96555" y="5346"/>
                </a:cubicBezTo>
                <a:cubicBezTo>
                  <a:pt x="100665" y="8934"/>
                  <a:pt x="104579" y="13011"/>
                  <a:pt x="108298" y="17578"/>
                </a:cubicBezTo>
                <a:cubicBezTo>
                  <a:pt x="111593" y="21623"/>
                  <a:pt x="114659" y="26059"/>
                  <a:pt x="117497" y="30789"/>
                </a:cubicBezTo>
                <a:lnTo>
                  <a:pt x="114691" y="32420"/>
                </a:lnTo>
                <a:cubicBezTo>
                  <a:pt x="113224" y="33268"/>
                  <a:pt x="112734" y="35095"/>
                  <a:pt x="113550" y="36563"/>
                </a:cubicBezTo>
                <a:lnTo>
                  <a:pt x="114724" y="38553"/>
                </a:lnTo>
                <a:lnTo>
                  <a:pt x="87258" y="54406"/>
                </a:lnTo>
                <a:cubicBezTo>
                  <a:pt x="85790" y="55254"/>
                  <a:pt x="85301" y="57113"/>
                  <a:pt x="86149" y="58581"/>
                </a:cubicBezTo>
                <a:cubicBezTo>
                  <a:pt x="86716" y="59562"/>
                  <a:pt x="87734" y="60106"/>
                  <a:pt x="88785" y="60106"/>
                </a:cubicBezTo>
                <a:cubicBezTo>
                  <a:pt x="89307" y="60106"/>
                  <a:pt x="89837" y="59972"/>
                  <a:pt x="90324" y="59690"/>
                </a:cubicBezTo>
                <a:lnTo>
                  <a:pt x="117758" y="43837"/>
                </a:lnTo>
                <a:lnTo>
                  <a:pt x="120563" y="48697"/>
                </a:lnTo>
                <a:lnTo>
                  <a:pt x="53692" y="87319"/>
                </a:lnTo>
                <a:cubicBezTo>
                  <a:pt x="53274" y="87570"/>
                  <a:pt x="52802" y="87687"/>
                  <a:pt x="52337" y="87687"/>
                </a:cubicBezTo>
                <a:cubicBezTo>
                  <a:pt x="52076" y="87687"/>
                  <a:pt x="51818" y="87651"/>
                  <a:pt x="51572" y="87580"/>
                </a:cubicBezTo>
                <a:cubicBezTo>
                  <a:pt x="50724" y="87385"/>
                  <a:pt x="50202" y="86895"/>
                  <a:pt x="49778" y="86210"/>
                </a:cubicBezTo>
                <a:cubicBezTo>
                  <a:pt x="49452" y="85558"/>
                  <a:pt x="49419" y="84840"/>
                  <a:pt x="49582" y="84188"/>
                </a:cubicBezTo>
                <a:cubicBezTo>
                  <a:pt x="49811" y="83242"/>
                  <a:pt x="50300" y="82883"/>
                  <a:pt x="51050" y="82361"/>
                </a:cubicBezTo>
                <a:lnTo>
                  <a:pt x="78320" y="66606"/>
                </a:lnTo>
                <a:cubicBezTo>
                  <a:pt x="79756" y="65790"/>
                  <a:pt x="80278" y="63931"/>
                  <a:pt x="79429" y="62463"/>
                </a:cubicBezTo>
                <a:cubicBezTo>
                  <a:pt x="78863" y="61482"/>
                  <a:pt x="77845" y="60938"/>
                  <a:pt x="76793" y="60938"/>
                </a:cubicBezTo>
                <a:cubicBezTo>
                  <a:pt x="76271" y="60938"/>
                  <a:pt x="75741" y="61073"/>
                  <a:pt x="75254" y="61354"/>
                </a:cubicBezTo>
                <a:lnTo>
                  <a:pt x="47984" y="77077"/>
                </a:lnTo>
                <a:cubicBezTo>
                  <a:pt x="45896" y="78121"/>
                  <a:pt x="44265" y="80371"/>
                  <a:pt x="43678" y="82589"/>
                </a:cubicBezTo>
                <a:cubicBezTo>
                  <a:pt x="43058" y="84873"/>
                  <a:pt x="43384" y="87319"/>
                  <a:pt x="44559" y="89342"/>
                </a:cubicBezTo>
                <a:cubicBezTo>
                  <a:pt x="45798" y="91495"/>
                  <a:pt x="47788" y="92897"/>
                  <a:pt x="49974" y="93485"/>
                </a:cubicBezTo>
                <a:cubicBezTo>
                  <a:pt x="50729" y="93687"/>
                  <a:pt x="51516" y="93793"/>
                  <a:pt x="52309" y="93793"/>
                </a:cubicBezTo>
                <a:cubicBezTo>
                  <a:pt x="53812" y="93793"/>
                  <a:pt x="55339" y="93415"/>
                  <a:pt x="56726" y="92604"/>
                </a:cubicBezTo>
                <a:lnTo>
                  <a:pt x="123629" y="53982"/>
                </a:lnTo>
                <a:lnTo>
                  <a:pt x="124771" y="55972"/>
                </a:lnTo>
                <a:cubicBezTo>
                  <a:pt x="125338" y="56952"/>
                  <a:pt x="126356" y="57496"/>
                  <a:pt x="127397" y="57496"/>
                </a:cubicBezTo>
                <a:cubicBezTo>
                  <a:pt x="127914" y="57496"/>
                  <a:pt x="128437" y="57362"/>
                  <a:pt x="128914" y="57081"/>
                </a:cubicBezTo>
                <a:lnTo>
                  <a:pt x="131752" y="55482"/>
                </a:lnTo>
                <a:cubicBezTo>
                  <a:pt x="134426" y="60278"/>
                  <a:pt x="136710" y="65170"/>
                  <a:pt x="138569" y="70031"/>
                </a:cubicBezTo>
                <a:cubicBezTo>
                  <a:pt x="140689" y="75544"/>
                  <a:pt x="142255" y="80991"/>
                  <a:pt x="143332" y="86308"/>
                </a:cubicBezTo>
                <a:cubicBezTo>
                  <a:pt x="143527" y="87319"/>
                  <a:pt x="144212" y="88135"/>
                  <a:pt x="145158" y="88559"/>
                </a:cubicBezTo>
                <a:cubicBezTo>
                  <a:pt x="145530" y="88709"/>
                  <a:pt x="145917" y="88781"/>
                  <a:pt x="146300" y="88781"/>
                </a:cubicBezTo>
                <a:cubicBezTo>
                  <a:pt x="147494" y="88781"/>
                  <a:pt x="148644" y="88081"/>
                  <a:pt x="149138" y="86895"/>
                </a:cubicBezTo>
                <a:cubicBezTo>
                  <a:pt x="151845" y="80404"/>
                  <a:pt x="153248" y="73097"/>
                  <a:pt x="153346" y="65431"/>
                </a:cubicBezTo>
                <a:cubicBezTo>
                  <a:pt x="153444" y="58679"/>
                  <a:pt x="152465" y="51666"/>
                  <a:pt x="150443" y="44685"/>
                </a:cubicBezTo>
                <a:lnTo>
                  <a:pt x="153607" y="42826"/>
                </a:lnTo>
                <a:cubicBezTo>
                  <a:pt x="155173" y="42043"/>
                  <a:pt x="155792" y="40086"/>
                  <a:pt x="154912" y="38585"/>
                </a:cubicBezTo>
                <a:lnTo>
                  <a:pt x="143690" y="19176"/>
                </a:lnTo>
                <a:cubicBezTo>
                  <a:pt x="143124" y="18196"/>
                  <a:pt x="142106" y="17652"/>
                  <a:pt x="141055" y="17652"/>
                </a:cubicBezTo>
                <a:cubicBezTo>
                  <a:pt x="140532" y="17652"/>
                  <a:pt x="140002" y="17786"/>
                  <a:pt x="139515" y="18067"/>
                </a:cubicBezTo>
                <a:lnTo>
                  <a:pt x="136188" y="19992"/>
                </a:lnTo>
                <a:cubicBezTo>
                  <a:pt x="131132" y="14740"/>
                  <a:pt x="125554" y="10369"/>
                  <a:pt x="119650" y="7075"/>
                </a:cubicBezTo>
                <a:cubicBezTo>
                  <a:pt x="112995" y="3323"/>
                  <a:pt x="105982" y="942"/>
                  <a:pt x="98969" y="29"/>
                </a:cubicBezTo>
                <a:cubicBezTo>
                  <a:pt x="98827" y="10"/>
                  <a:pt x="98686" y="0"/>
                  <a:pt x="98548" y="0"/>
                </a:cubicBezTo>
                <a:close/>
                <a:moveTo>
                  <a:pt x="132102" y="91535"/>
                </a:moveTo>
                <a:cubicBezTo>
                  <a:pt x="131558" y="91535"/>
                  <a:pt x="131008" y="91680"/>
                  <a:pt x="130512" y="91984"/>
                </a:cubicBezTo>
                <a:cubicBezTo>
                  <a:pt x="129077" y="92865"/>
                  <a:pt x="128620" y="94757"/>
                  <a:pt x="129501" y="96192"/>
                </a:cubicBezTo>
                <a:lnTo>
                  <a:pt x="133546" y="102781"/>
                </a:lnTo>
                <a:cubicBezTo>
                  <a:pt x="134140" y="103736"/>
                  <a:pt x="135135" y="104263"/>
                  <a:pt x="136153" y="104263"/>
                </a:cubicBezTo>
                <a:cubicBezTo>
                  <a:pt x="136699" y="104263"/>
                  <a:pt x="137252" y="104111"/>
                  <a:pt x="137754" y="103792"/>
                </a:cubicBezTo>
                <a:cubicBezTo>
                  <a:pt x="139189" y="102912"/>
                  <a:pt x="139646" y="101052"/>
                  <a:pt x="138765" y="99584"/>
                </a:cubicBezTo>
                <a:lnTo>
                  <a:pt x="134720" y="92995"/>
                </a:lnTo>
                <a:cubicBezTo>
                  <a:pt x="134143" y="92056"/>
                  <a:pt x="133133" y="91535"/>
                  <a:pt x="132102" y="91535"/>
                </a:cubicBezTo>
                <a:close/>
                <a:moveTo>
                  <a:pt x="146300" y="93550"/>
                </a:moveTo>
                <a:cubicBezTo>
                  <a:pt x="144636" y="93550"/>
                  <a:pt x="143234" y="94920"/>
                  <a:pt x="143234" y="96616"/>
                </a:cubicBezTo>
                <a:lnTo>
                  <a:pt x="143234" y="103238"/>
                </a:lnTo>
                <a:cubicBezTo>
                  <a:pt x="143234" y="104901"/>
                  <a:pt x="144636" y="106272"/>
                  <a:pt x="146300" y="106272"/>
                </a:cubicBezTo>
                <a:cubicBezTo>
                  <a:pt x="147996" y="106272"/>
                  <a:pt x="149366" y="104901"/>
                  <a:pt x="149366" y="103238"/>
                </a:cubicBezTo>
                <a:lnTo>
                  <a:pt x="149366" y="96616"/>
                </a:lnTo>
                <a:cubicBezTo>
                  <a:pt x="149366" y="94920"/>
                  <a:pt x="147996" y="93550"/>
                  <a:pt x="146300" y="93550"/>
                </a:cubicBezTo>
                <a:close/>
                <a:moveTo>
                  <a:pt x="160531" y="93558"/>
                </a:moveTo>
                <a:cubicBezTo>
                  <a:pt x="159500" y="93558"/>
                  <a:pt x="158489" y="94078"/>
                  <a:pt x="157913" y="95018"/>
                </a:cubicBezTo>
                <a:lnTo>
                  <a:pt x="153835" y="101639"/>
                </a:lnTo>
                <a:cubicBezTo>
                  <a:pt x="152955" y="103075"/>
                  <a:pt x="153411" y="104934"/>
                  <a:pt x="154846" y="105847"/>
                </a:cubicBezTo>
                <a:cubicBezTo>
                  <a:pt x="155342" y="106152"/>
                  <a:pt x="155892" y="106296"/>
                  <a:pt x="156436" y="106296"/>
                </a:cubicBezTo>
                <a:cubicBezTo>
                  <a:pt x="157468" y="106296"/>
                  <a:pt x="158478" y="105776"/>
                  <a:pt x="159054" y="104836"/>
                </a:cubicBezTo>
                <a:lnTo>
                  <a:pt x="163132" y="98214"/>
                </a:lnTo>
                <a:cubicBezTo>
                  <a:pt x="164013" y="96779"/>
                  <a:pt x="163556" y="94887"/>
                  <a:pt x="162121" y="94006"/>
                </a:cubicBezTo>
                <a:cubicBezTo>
                  <a:pt x="161625" y="93702"/>
                  <a:pt x="161075" y="93558"/>
                  <a:pt x="160531" y="93558"/>
                </a:cubicBezTo>
                <a:close/>
                <a:moveTo>
                  <a:pt x="127250" y="145807"/>
                </a:moveTo>
                <a:cubicBezTo>
                  <a:pt x="128718" y="145807"/>
                  <a:pt x="130055" y="146394"/>
                  <a:pt x="131001" y="147373"/>
                </a:cubicBezTo>
                <a:cubicBezTo>
                  <a:pt x="131980" y="148319"/>
                  <a:pt x="132567" y="149623"/>
                  <a:pt x="132567" y="151059"/>
                </a:cubicBezTo>
                <a:cubicBezTo>
                  <a:pt x="132567" y="152494"/>
                  <a:pt x="131980" y="153799"/>
                  <a:pt x="131001" y="154745"/>
                </a:cubicBezTo>
                <a:cubicBezTo>
                  <a:pt x="130055" y="155691"/>
                  <a:pt x="128718" y="156278"/>
                  <a:pt x="127250" y="156278"/>
                </a:cubicBezTo>
                <a:lnTo>
                  <a:pt x="113452" y="156278"/>
                </a:lnTo>
                <a:lnTo>
                  <a:pt x="113452" y="145807"/>
                </a:lnTo>
                <a:close/>
                <a:moveTo>
                  <a:pt x="127250" y="162410"/>
                </a:moveTo>
                <a:cubicBezTo>
                  <a:pt x="128718" y="162410"/>
                  <a:pt x="130055" y="162997"/>
                  <a:pt x="131001" y="163943"/>
                </a:cubicBezTo>
                <a:cubicBezTo>
                  <a:pt x="131980" y="164889"/>
                  <a:pt x="132567" y="166227"/>
                  <a:pt x="132567" y="167662"/>
                </a:cubicBezTo>
                <a:cubicBezTo>
                  <a:pt x="132567" y="169097"/>
                  <a:pt x="131980" y="170402"/>
                  <a:pt x="131001" y="171348"/>
                </a:cubicBezTo>
                <a:cubicBezTo>
                  <a:pt x="130055" y="172294"/>
                  <a:pt x="128718" y="172881"/>
                  <a:pt x="127250" y="172881"/>
                </a:cubicBezTo>
                <a:lnTo>
                  <a:pt x="113452" y="172881"/>
                </a:lnTo>
                <a:lnTo>
                  <a:pt x="113452" y="162410"/>
                </a:lnTo>
                <a:close/>
                <a:moveTo>
                  <a:pt x="116159" y="133705"/>
                </a:moveTo>
                <a:cubicBezTo>
                  <a:pt x="114463" y="133705"/>
                  <a:pt x="113093" y="135075"/>
                  <a:pt x="113093" y="136771"/>
                </a:cubicBezTo>
                <a:lnTo>
                  <a:pt x="113093" y="139707"/>
                </a:lnTo>
                <a:lnTo>
                  <a:pt x="105101" y="139707"/>
                </a:lnTo>
                <a:cubicBezTo>
                  <a:pt x="103405" y="139707"/>
                  <a:pt x="102035" y="141077"/>
                  <a:pt x="102035" y="142773"/>
                </a:cubicBezTo>
                <a:cubicBezTo>
                  <a:pt x="102035" y="144437"/>
                  <a:pt x="103405" y="145807"/>
                  <a:pt x="105101" y="145807"/>
                </a:cubicBezTo>
                <a:lnTo>
                  <a:pt x="107319" y="145807"/>
                </a:lnTo>
                <a:lnTo>
                  <a:pt x="107319" y="172881"/>
                </a:lnTo>
                <a:lnTo>
                  <a:pt x="105101" y="172881"/>
                </a:lnTo>
                <a:cubicBezTo>
                  <a:pt x="103405" y="172881"/>
                  <a:pt x="102035" y="174251"/>
                  <a:pt x="102035" y="175948"/>
                </a:cubicBezTo>
                <a:cubicBezTo>
                  <a:pt x="102035" y="177644"/>
                  <a:pt x="103405" y="179014"/>
                  <a:pt x="105101" y="179014"/>
                </a:cubicBezTo>
                <a:lnTo>
                  <a:pt x="113093" y="179014"/>
                </a:lnTo>
                <a:lnTo>
                  <a:pt x="113093" y="181917"/>
                </a:lnTo>
                <a:cubicBezTo>
                  <a:pt x="113093" y="183613"/>
                  <a:pt x="114463" y="184983"/>
                  <a:pt x="116159" y="184983"/>
                </a:cubicBezTo>
                <a:cubicBezTo>
                  <a:pt x="117856" y="184983"/>
                  <a:pt x="119226" y="183613"/>
                  <a:pt x="119226" y="181917"/>
                </a:cubicBezTo>
                <a:lnTo>
                  <a:pt x="119226" y="179014"/>
                </a:lnTo>
                <a:lnTo>
                  <a:pt x="124184" y="179014"/>
                </a:lnTo>
                <a:lnTo>
                  <a:pt x="124184" y="181917"/>
                </a:lnTo>
                <a:cubicBezTo>
                  <a:pt x="124184" y="183613"/>
                  <a:pt x="125586" y="184983"/>
                  <a:pt x="127250" y="184983"/>
                </a:cubicBezTo>
                <a:cubicBezTo>
                  <a:pt x="128946" y="184983"/>
                  <a:pt x="130316" y="183613"/>
                  <a:pt x="130316" y="181917"/>
                </a:cubicBezTo>
                <a:lnTo>
                  <a:pt x="130316" y="178590"/>
                </a:lnTo>
                <a:cubicBezTo>
                  <a:pt x="132241" y="178035"/>
                  <a:pt x="133937" y="177024"/>
                  <a:pt x="135307" y="175654"/>
                </a:cubicBezTo>
                <a:cubicBezTo>
                  <a:pt x="137395" y="173599"/>
                  <a:pt x="138667" y="170761"/>
                  <a:pt x="138667" y="167662"/>
                </a:cubicBezTo>
                <a:cubicBezTo>
                  <a:pt x="138667" y="164465"/>
                  <a:pt x="137330" y="161497"/>
                  <a:pt x="135014" y="159344"/>
                </a:cubicBezTo>
                <a:cubicBezTo>
                  <a:pt x="137330" y="157224"/>
                  <a:pt x="138667" y="154223"/>
                  <a:pt x="138667" y="151059"/>
                </a:cubicBezTo>
                <a:cubicBezTo>
                  <a:pt x="138667" y="147927"/>
                  <a:pt x="137395" y="145089"/>
                  <a:pt x="135307" y="143034"/>
                </a:cubicBezTo>
                <a:cubicBezTo>
                  <a:pt x="133937" y="141664"/>
                  <a:pt x="132241" y="140653"/>
                  <a:pt x="130316" y="140098"/>
                </a:cubicBezTo>
                <a:lnTo>
                  <a:pt x="130316" y="136771"/>
                </a:lnTo>
                <a:cubicBezTo>
                  <a:pt x="130316" y="135075"/>
                  <a:pt x="128946" y="133705"/>
                  <a:pt x="127250" y="133705"/>
                </a:cubicBezTo>
                <a:cubicBezTo>
                  <a:pt x="125586" y="133705"/>
                  <a:pt x="124184" y="135075"/>
                  <a:pt x="124184" y="136771"/>
                </a:cubicBezTo>
                <a:lnTo>
                  <a:pt x="124184" y="139707"/>
                </a:lnTo>
                <a:lnTo>
                  <a:pt x="119226" y="139707"/>
                </a:lnTo>
                <a:lnTo>
                  <a:pt x="119226" y="136771"/>
                </a:lnTo>
                <a:cubicBezTo>
                  <a:pt x="119226" y="135075"/>
                  <a:pt x="117856" y="133705"/>
                  <a:pt x="116159" y="133705"/>
                </a:cubicBezTo>
                <a:close/>
                <a:moveTo>
                  <a:pt x="120335" y="126887"/>
                </a:moveTo>
                <a:cubicBezTo>
                  <a:pt x="129305" y="126887"/>
                  <a:pt x="137427" y="130508"/>
                  <a:pt x="143299" y="136380"/>
                </a:cubicBezTo>
                <a:cubicBezTo>
                  <a:pt x="149203" y="142284"/>
                  <a:pt x="152824" y="150374"/>
                  <a:pt x="152824" y="159344"/>
                </a:cubicBezTo>
                <a:cubicBezTo>
                  <a:pt x="152824" y="168315"/>
                  <a:pt x="149203" y="176437"/>
                  <a:pt x="143299" y="182308"/>
                </a:cubicBezTo>
                <a:cubicBezTo>
                  <a:pt x="137427" y="188180"/>
                  <a:pt x="129305" y="191801"/>
                  <a:pt x="120335" y="191801"/>
                </a:cubicBezTo>
                <a:cubicBezTo>
                  <a:pt x="111397" y="191801"/>
                  <a:pt x="103275" y="188180"/>
                  <a:pt x="97403" y="182308"/>
                </a:cubicBezTo>
                <a:cubicBezTo>
                  <a:pt x="91531" y="176437"/>
                  <a:pt x="87878" y="168315"/>
                  <a:pt x="87878" y="159344"/>
                </a:cubicBezTo>
                <a:cubicBezTo>
                  <a:pt x="87878" y="150374"/>
                  <a:pt x="91531" y="142284"/>
                  <a:pt x="97403" y="136380"/>
                </a:cubicBezTo>
                <a:cubicBezTo>
                  <a:pt x="103275" y="130508"/>
                  <a:pt x="111397" y="126887"/>
                  <a:pt x="120335" y="126887"/>
                </a:cubicBezTo>
                <a:close/>
                <a:moveTo>
                  <a:pt x="120335" y="120787"/>
                </a:moveTo>
                <a:cubicBezTo>
                  <a:pt x="109701" y="120787"/>
                  <a:pt x="100045" y="125093"/>
                  <a:pt x="93065" y="132074"/>
                </a:cubicBezTo>
                <a:cubicBezTo>
                  <a:pt x="86084" y="139054"/>
                  <a:pt x="81778" y="148710"/>
                  <a:pt x="81778" y="159344"/>
                </a:cubicBezTo>
                <a:cubicBezTo>
                  <a:pt x="81778" y="170011"/>
                  <a:pt x="86084" y="179666"/>
                  <a:pt x="93065" y="186647"/>
                </a:cubicBezTo>
                <a:cubicBezTo>
                  <a:pt x="100045" y="193628"/>
                  <a:pt x="109701" y="197933"/>
                  <a:pt x="120335" y="197933"/>
                </a:cubicBezTo>
                <a:cubicBezTo>
                  <a:pt x="131001" y="197933"/>
                  <a:pt x="140657" y="193628"/>
                  <a:pt x="147637" y="186647"/>
                </a:cubicBezTo>
                <a:cubicBezTo>
                  <a:pt x="154618" y="179666"/>
                  <a:pt x="158924" y="170011"/>
                  <a:pt x="158924" y="159344"/>
                </a:cubicBezTo>
                <a:cubicBezTo>
                  <a:pt x="158924" y="148710"/>
                  <a:pt x="154618" y="139054"/>
                  <a:pt x="147637" y="132074"/>
                </a:cubicBezTo>
                <a:cubicBezTo>
                  <a:pt x="140657" y="125093"/>
                  <a:pt x="131001" y="120787"/>
                  <a:pt x="120335" y="120787"/>
                </a:cubicBezTo>
                <a:close/>
                <a:moveTo>
                  <a:pt x="92107" y="101008"/>
                </a:moveTo>
                <a:cubicBezTo>
                  <a:pt x="91509" y="101008"/>
                  <a:pt x="90933" y="101174"/>
                  <a:pt x="90455" y="101476"/>
                </a:cubicBezTo>
                <a:lnTo>
                  <a:pt x="69872" y="113350"/>
                </a:lnTo>
                <a:cubicBezTo>
                  <a:pt x="68437" y="114198"/>
                  <a:pt x="67915" y="116057"/>
                  <a:pt x="68763" y="117525"/>
                </a:cubicBezTo>
                <a:cubicBezTo>
                  <a:pt x="69329" y="118506"/>
                  <a:pt x="70348" y="119050"/>
                  <a:pt x="71399" y="119050"/>
                </a:cubicBezTo>
                <a:cubicBezTo>
                  <a:pt x="71921" y="119050"/>
                  <a:pt x="72451" y="118916"/>
                  <a:pt x="72938" y="118634"/>
                </a:cubicBezTo>
                <a:lnTo>
                  <a:pt x="92608" y="107283"/>
                </a:lnTo>
                <a:lnTo>
                  <a:pt x="150704" y="118471"/>
                </a:lnTo>
                <a:lnTo>
                  <a:pt x="179050" y="162704"/>
                </a:lnTo>
                <a:lnTo>
                  <a:pt x="164274" y="202663"/>
                </a:lnTo>
                <a:lnTo>
                  <a:pt x="81843" y="202663"/>
                </a:lnTo>
                <a:lnTo>
                  <a:pt x="80636" y="180841"/>
                </a:lnTo>
                <a:cubicBezTo>
                  <a:pt x="80604" y="180253"/>
                  <a:pt x="80441" y="179764"/>
                  <a:pt x="80147" y="179307"/>
                </a:cubicBezTo>
                <a:lnTo>
                  <a:pt x="63870" y="150993"/>
                </a:lnTo>
                <a:cubicBezTo>
                  <a:pt x="63299" y="150010"/>
                  <a:pt x="62266" y="149459"/>
                  <a:pt x="61220" y="149459"/>
                </a:cubicBezTo>
                <a:cubicBezTo>
                  <a:pt x="61190" y="149459"/>
                  <a:pt x="61160" y="149459"/>
                  <a:pt x="61130" y="149460"/>
                </a:cubicBezTo>
                <a:lnTo>
                  <a:pt x="39535" y="150276"/>
                </a:lnTo>
                <a:lnTo>
                  <a:pt x="41525" y="136771"/>
                </a:lnTo>
                <a:lnTo>
                  <a:pt x="60934" y="125550"/>
                </a:lnTo>
                <a:cubicBezTo>
                  <a:pt x="62402" y="124702"/>
                  <a:pt x="62891" y="122842"/>
                  <a:pt x="62043" y="121407"/>
                </a:cubicBezTo>
                <a:cubicBezTo>
                  <a:pt x="61476" y="120426"/>
                  <a:pt x="60458" y="119868"/>
                  <a:pt x="59407" y="119868"/>
                </a:cubicBezTo>
                <a:cubicBezTo>
                  <a:pt x="58885" y="119868"/>
                  <a:pt x="58355" y="120006"/>
                  <a:pt x="57868" y="120298"/>
                </a:cubicBezTo>
                <a:lnTo>
                  <a:pt x="37187" y="132204"/>
                </a:lnTo>
                <a:cubicBezTo>
                  <a:pt x="36371" y="132694"/>
                  <a:pt x="35849" y="133509"/>
                  <a:pt x="35719" y="134422"/>
                </a:cubicBezTo>
                <a:lnTo>
                  <a:pt x="33305" y="150504"/>
                </a:lnTo>
                <a:lnTo>
                  <a:pt x="22018" y="150928"/>
                </a:lnTo>
                <a:cubicBezTo>
                  <a:pt x="20975" y="150961"/>
                  <a:pt x="20061" y="151515"/>
                  <a:pt x="19539" y="152331"/>
                </a:cubicBezTo>
                <a:lnTo>
                  <a:pt x="13798" y="161432"/>
                </a:lnTo>
                <a:cubicBezTo>
                  <a:pt x="12885" y="162834"/>
                  <a:pt x="13309" y="164726"/>
                  <a:pt x="14744" y="165640"/>
                </a:cubicBezTo>
                <a:cubicBezTo>
                  <a:pt x="15246" y="165955"/>
                  <a:pt x="15810" y="166107"/>
                  <a:pt x="16370" y="166107"/>
                </a:cubicBezTo>
                <a:cubicBezTo>
                  <a:pt x="17375" y="166107"/>
                  <a:pt x="18366" y="165616"/>
                  <a:pt x="18952" y="164694"/>
                </a:cubicBezTo>
                <a:lnTo>
                  <a:pt x="23845" y="156963"/>
                </a:lnTo>
                <a:cubicBezTo>
                  <a:pt x="35719" y="156506"/>
                  <a:pt x="47625" y="156049"/>
                  <a:pt x="59499" y="155625"/>
                </a:cubicBezTo>
                <a:lnTo>
                  <a:pt x="74602" y="181884"/>
                </a:lnTo>
                <a:lnTo>
                  <a:pt x="75743" y="202663"/>
                </a:lnTo>
                <a:lnTo>
                  <a:pt x="14124" y="202663"/>
                </a:lnTo>
                <a:lnTo>
                  <a:pt x="6622" y="184168"/>
                </a:lnTo>
                <a:lnTo>
                  <a:pt x="11515" y="176404"/>
                </a:lnTo>
                <a:cubicBezTo>
                  <a:pt x="12428" y="174969"/>
                  <a:pt x="12004" y="173077"/>
                  <a:pt x="10602" y="172164"/>
                </a:cubicBezTo>
                <a:cubicBezTo>
                  <a:pt x="10095" y="171853"/>
                  <a:pt x="9531" y="171704"/>
                  <a:pt x="8974" y="171704"/>
                </a:cubicBezTo>
                <a:cubicBezTo>
                  <a:pt x="7952" y="171704"/>
                  <a:pt x="6952" y="172202"/>
                  <a:pt x="6361" y="173110"/>
                </a:cubicBezTo>
                <a:lnTo>
                  <a:pt x="587" y="182211"/>
                </a:lnTo>
                <a:cubicBezTo>
                  <a:pt x="33" y="183091"/>
                  <a:pt x="0" y="184168"/>
                  <a:pt x="392" y="185081"/>
                </a:cubicBezTo>
                <a:lnTo>
                  <a:pt x="9264" y="206871"/>
                </a:lnTo>
                <a:cubicBezTo>
                  <a:pt x="9721" y="208045"/>
                  <a:pt x="10895" y="208763"/>
                  <a:pt x="12069" y="208763"/>
                </a:cubicBezTo>
                <a:lnTo>
                  <a:pt x="166394" y="208763"/>
                </a:lnTo>
                <a:cubicBezTo>
                  <a:pt x="167764" y="208763"/>
                  <a:pt x="168938" y="207850"/>
                  <a:pt x="169330" y="206610"/>
                </a:cubicBezTo>
                <a:lnTo>
                  <a:pt x="185281" y="163389"/>
                </a:lnTo>
                <a:cubicBezTo>
                  <a:pt x="185640" y="162443"/>
                  <a:pt x="185477" y="161399"/>
                  <a:pt x="184955" y="160616"/>
                </a:cubicBezTo>
                <a:lnTo>
                  <a:pt x="155107" y="114068"/>
                </a:lnTo>
                <a:cubicBezTo>
                  <a:pt x="154651" y="113350"/>
                  <a:pt x="153901" y="112861"/>
                  <a:pt x="153118" y="112730"/>
                </a:cubicBezTo>
                <a:lnTo>
                  <a:pt x="92640" y="101052"/>
                </a:lnTo>
                <a:cubicBezTo>
                  <a:pt x="92462" y="101023"/>
                  <a:pt x="92283" y="101008"/>
                  <a:pt x="92107" y="101008"/>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2"/>
          <p:cNvSpPr/>
          <p:nvPr/>
        </p:nvSpPr>
        <p:spPr>
          <a:xfrm>
            <a:off x="7000708" y="3221513"/>
            <a:ext cx="442084" cy="412040"/>
          </a:xfrm>
          <a:custGeom>
            <a:rect b="b" l="l" r="r" t="t"/>
            <a:pathLst>
              <a:path extrusionOk="0" h="208364" w="223557">
                <a:moveTo>
                  <a:pt x="91903" y="26059"/>
                </a:moveTo>
                <a:cubicBezTo>
                  <a:pt x="90016" y="30740"/>
                  <a:pt x="89004" y="35875"/>
                  <a:pt x="89004" y="41219"/>
                </a:cubicBezTo>
                <a:cubicBezTo>
                  <a:pt x="89004" y="44712"/>
                  <a:pt x="89458" y="48101"/>
                  <a:pt x="90261" y="51349"/>
                </a:cubicBezTo>
                <a:cubicBezTo>
                  <a:pt x="90715" y="53061"/>
                  <a:pt x="91274" y="54738"/>
                  <a:pt x="91938" y="56379"/>
                </a:cubicBezTo>
                <a:lnTo>
                  <a:pt x="41218" y="56379"/>
                </a:lnTo>
                <a:cubicBezTo>
                  <a:pt x="37062" y="56379"/>
                  <a:pt x="33254" y="54668"/>
                  <a:pt x="30495" y="51943"/>
                </a:cubicBezTo>
                <a:cubicBezTo>
                  <a:pt x="27770" y="49184"/>
                  <a:pt x="26058" y="45376"/>
                  <a:pt x="26058" y="41219"/>
                </a:cubicBezTo>
                <a:cubicBezTo>
                  <a:pt x="26058" y="37063"/>
                  <a:pt x="27770" y="33255"/>
                  <a:pt x="30495" y="30496"/>
                </a:cubicBezTo>
                <a:cubicBezTo>
                  <a:pt x="33254" y="27771"/>
                  <a:pt x="37062" y="26059"/>
                  <a:pt x="41218" y="26059"/>
                </a:cubicBezTo>
                <a:close/>
                <a:moveTo>
                  <a:pt x="182338" y="26059"/>
                </a:moveTo>
                <a:cubicBezTo>
                  <a:pt x="186495" y="26059"/>
                  <a:pt x="190303" y="27771"/>
                  <a:pt x="193062" y="30496"/>
                </a:cubicBezTo>
                <a:cubicBezTo>
                  <a:pt x="195822" y="33255"/>
                  <a:pt x="197498" y="37063"/>
                  <a:pt x="197498" y="41219"/>
                </a:cubicBezTo>
                <a:cubicBezTo>
                  <a:pt x="197498" y="45376"/>
                  <a:pt x="195822" y="49184"/>
                  <a:pt x="193062" y="51943"/>
                </a:cubicBezTo>
                <a:cubicBezTo>
                  <a:pt x="190303" y="54668"/>
                  <a:pt x="186495" y="56379"/>
                  <a:pt x="182338" y="56379"/>
                </a:cubicBezTo>
                <a:lnTo>
                  <a:pt x="131654" y="56379"/>
                </a:lnTo>
                <a:cubicBezTo>
                  <a:pt x="133540" y="51699"/>
                  <a:pt x="134553" y="46564"/>
                  <a:pt x="134553" y="41219"/>
                </a:cubicBezTo>
                <a:cubicBezTo>
                  <a:pt x="134553" y="37761"/>
                  <a:pt x="134134" y="34373"/>
                  <a:pt x="133296" y="31159"/>
                </a:cubicBezTo>
                <a:cubicBezTo>
                  <a:pt x="132842" y="29378"/>
                  <a:pt x="132283" y="27701"/>
                  <a:pt x="131654" y="26059"/>
                </a:cubicBezTo>
                <a:close/>
                <a:moveTo>
                  <a:pt x="67277" y="102872"/>
                </a:moveTo>
                <a:cubicBezTo>
                  <a:pt x="73529" y="102872"/>
                  <a:pt x="79223" y="105422"/>
                  <a:pt x="83380" y="109579"/>
                </a:cubicBezTo>
                <a:cubicBezTo>
                  <a:pt x="87501" y="113701"/>
                  <a:pt x="90086" y="119394"/>
                  <a:pt x="90086" y="125647"/>
                </a:cubicBezTo>
                <a:lnTo>
                  <a:pt x="90086" y="138851"/>
                </a:lnTo>
                <a:lnTo>
                  <a:pt x="44502" y="138851"/>
                </a:lnTo>
                <a:lnTo>
                  <a:pt x="44502" y="125647"/>
                </a:lnTo>
                <a:cubicBezTo>
                  <a:pt x="44502" y="119394"/>
                  <a:pt x="47052" y="113701"/>
                  <a:pt x="51208" y="109579"/>
                </a:cubicBezTo>
                <a:cubicBezTo>
                  <a:pt x="55330" y="105422"/>
                  <a:pt x="61024" y="102872"/>
                  <a:pt x="67277" y="102872"/>
                </a:cubicBezTo>
                <a:close/>
                <a:moveTo>
                  <a:pt x="156280" y="102872"/>
                </a:moveTo>
                <a:cubicBezTo>
                  <a:pt x="162533" y="102872"/>
                  <a:pt x="168226" y="105422"/>
                  <a:pt x="172383" y="109579"/>
                </a:cubicBezTo>
                <a:cubicBezTo>
                  <a:pt x="176505" y="113701"/>
                  <a:pt x="179055" y="119394"/>
                  <a:pt x="179055" y="125647"/>
                </a:cubicBezTo>
                <a:lnTo>
                  <a:pt x="179055" y="138851"/>
                </a:lnTo>
                <a:lnTo>
                  <a:pt x="133505" y="138851"/>
                </a:lnTo>
                <a:lnTo>
                  <a:pt x="133505" y="125647"/>
                </a:lnTo>
                <a:cubicBezTo>
                  <a:pt x="133505" y="119394"/>
                  <a:pt x="136055" y="113701"/>
                  <a:pt x="140212" y="109579"/>
                </a:cubicBezTo>
                <a:cubicBezTo>
                  <a:pt x="144334" y="105422"/>
                  <a:pt x="150027" y="102872"/>
                  <a:pt x="156280" y="102872"/>
                </a:cubicBezTo>
                <a:close/>
                <a:moveTo>
                  <a:pt x="67277" y="158901"/>
                </a:moveTo>
                <a:cubicBezTo>
                  <a:pt x="69512" y="158901"/>
                  <a:pt x="71503" y="159775"/>
                  <a:pt x="72970" y="161242"/>
                </a:cubicBezTo>
                <a:cubicBezTo>
                  <a:pt x="74437" y="162709"/>
                  <a:pt x="75346" y="164700"/>
                  <a:pt x="75346" y="166935"/>
                </a:cubicBezTo>
                <a:cubicBezTo>
                  <a:pt x="75346" y="168298"/>
                  <a:pt x="74996" y="169555"/>
                  <a:pt x="74437" y="170638"/>
                </a:cubicBezTo>
                <a:cubicBezTo>
                  <a:pt x="73844" y="171791"/>
                  <a:pt x="73005" y="172769"/>
                  <a:pt x="71957" y="173502"/>
                </a:cubicBezTo>
                <a:cubicBezTo>
                  <a:pt x="71049" y="174166"/>
                  <a:pt x="70560" y="175144"/>
                  <a:pt x="70560" y="176157"/>
                </a:cubicBezTo>
                <a:lnTo>
                  <a:pt x="70560" y="185030"/>
                </a:lnTo>
                <a:cubicBezTo>
                  <a:pt x="70560" y="185938"/>
                  <a:pt x="70176" y="186741"/>
                  <a:pt x="69582" y="187335"/>
                </a:cubicBezTo>
                <a:cubicBezTo>
                  <a:pt x="68988" y="187929"/>
                  <a:pt x="68185" y="188313"/>
                  <a:pt x="67277" y="188313"/>
                </a:cubicBezTo>
                <a:cubicBezTo>
                  <a:pt x="66368" y="188313"/>
                  <a:pt x="65565" y="187929"/>
                  <a:pt x="64971" y="187335"/>
                </a:cubicBezTo>
                <a:cubicBezTo>
                  <a:pt x="64377" y="186741"/>
                  <a:pt x="63993" y="185938"/>
                  <a:pt x="63993" y="185030"/>
                </a:cubicBezTo>
                <a:lnTo>
                  <a:pt x="63993" y="176157"/>
                </a:lnTo>
                <a:cubicBezTo>
                  <a:pt x="63993" y="175004"/>
                  <a:pt x="63364" y="173956"/>
                  <a:pt x="62456" y="173398"/>
                </a:cubicBezTo>
                <a:cubicBezTo>
                  <a:pt x="61478" y="172664"/>
                  <a:pt x="60675" y="171721"/>
                  <a:pt x="60116" y="170638"/>
                </a:cubicBezTo>
                <a:cubicBezTo>
                  <a:pt x="59557" y="169555"/>
                  <a:pt x="59208" y="168298"/>
                  <a:pt x="59208" y="166935"/>
                </a:cubicBezTo>
                <a:cubicBezTo>
                  <a:pt x="59208" y="164700"/>
                  <a:pt x="60116" y="162709"/>
                  <a:pt x="61583" y="161242"/>
                </a:cubicBezTo>
                <a:cubicBezTo>
                  <a:pt x="63050" y="159775"/>
                  <a:pt x="65041" y="158901"/>
                  <a:pt x="67277" y="158901"/>
                </a:cubicBezTo>
                <a:close/>
                <a:moveTo>
                  <a:pt x="156280" y="158901"/>
                </a:moveTo>
                <a:cubicBezTo>
                  <a:pt x="158516" y="158901"/>
                  <a:pt x="160507" y="159775"/>
                  <a:pt x="161974" y="161242"/>
                </a:cubicBezTo>
                <a:cubicBezTo>
                  <a:pt x="163441" y="162709"/>
                  <a:pt x="164314" y="164700"/>
                  <a:pt x="164349" y="166935"/>
                </a:cubicBezTo>
                <a:cubicBezTo>
                  <a:pt x="164349" y="168298"/>
                  <a:pt x="164000" y="169555"/>
                  <a:pt x="163441" y="170638"/>
                </a:cubicBezTo>
                <a:cubicBezTo>
                  <a:pt x="162847" y="171791"/>
                  <a:pt x="162009" y="172769"/>
                  <a:pt x="160961" y="173502"/>
                </a:cubicBezTo>
                <a:cubicBezTo>
                  <a:pt x="160053" y="174166"/>
                  <a:pt x="159564" y="175144"/>
                  <a:pt x="159564" y="176157"/>
                </a:cubicBezTo>
                <a:lnTo>
                  <a:pt x="159564" y="185030"/>
                </a:lnTo>
                <a:cubicBezTo>
                  <a:pt x="159564" y="185938"/>
                  <a:pt x="159179" y="186741"/>
                  <a:pt x="158586" y="187335"/>
                </a:cubicBezTo>
                <a:cubicBezTo>
                  <a:pt x="157992" y="187929"/>
                  <a:pt x="157188" y="188313"/>
                  <a:pt x="156280" y="188313"/>
                </a:cubicBezTo>
                <a:cubicBezTo>
                  <a:pt x="155372" y="188313"/>
                  <a:pt x="154568" y="187929"/>
                  <a:pt x="153975" y="187335"/>
                </a:cubicBezTo>
                <a:cubicBezTo>
                  <a:pt x="153381" y="186741"/>
                  <a:pt x="152997" y="185938"/>
                  <a:pt x="152997" y="185030"/>
                </a:cubicBezTo>
                <a:lnTo>
                  <a:pt x="152997" y="176157"/>
                </a:lnTo>
                <a:cubicBezTo>
                  <a:pt x="152997" y="175004"/>
                  <a:pt x="152368" y="173956"/>
                  <a:pt x="151460" y="173398"/>
                </a:cubicBezTo>
                <a:cubicBezTo>
                  <a:pt x="150482" y="172664"/>
                  <a:pt x="149678" y="171721"/>
                  <a:pt x="149119" y="170638"/>
                </a:cubicBezTo>
                <a:cubicBezTo>
                  <a:pt x="148560" y="169555"/>
                  <a:pt x="148246" y="168298"/>
                  <a:pt x="148246" y="166935"/>
                </a:cubicBezTo>
                <a:cubicBezTo>
                  <a:pt x="148246" y="164700"/>
                  <a:pt x="149119" y="162709"/>
                  <a:pt x="150586" y="161242"/>
                </a:cubicBezTo>
                <a:cubicBezTo>
                  <a:pt x="152053" y="159775"/>
                  <a:pt x="154045" y="158901"/>
                  <a:pt x="156280" y="158901"/>
                </a:cubicBezTo>
                <a:close/>
                <a:moveTo>
                  <a:pt x="67277" y="152334"/>
                </a:moveTo>
                <a:cubicBezTo>
                  <a:pt x="63260" y="152334"/>
                  <a:pt x="59592" y="153976"/>
                  <a:pt x="56972" y="156631"/>
                </a:cubicBezTo>
                <a:cubicBezTo>
                  <a:pt x="54317" y="159251"/>
                  <a:pt x="52676" y="162918"/>
                  <a:pt x="52676" y="166935"/>
                </a:cubicBezTo>
                <a:cubicBezTo>
                  <a:pt x="52676" y="169346"/>
                  <a:pt x="53269" y="171616"/>
                  <a:pt x="54317" y="173607"/>
                </a:cubicBezTo>
                <a:cubicBezTo>
                  <a:pt x="55086" y="175179"/>
                  <a:pt x="56169" y="176541"/>
                  <a:pt x="57426" y="177729"/>
                </a:cubicBezTo>
                <a:lnTo>
                  <a:pt x="57426" y="185030"/>
                </a:lnTo>
                <a:cubicBezTo>
                  <a:pt x="57426" y="187719"/>
                  <a:pt x="58544" y="190199"/>
                  <a:pt x="60325" y="191981"/>
                </a:cubicBezTo>
                <a:cubicBezTo>
                  <a:pt x="62107" y="193762"/>
                  <a:pt x="64587" y="194845"/>
                  <a:pt x="67277" y="194845"/>
                </a:cubicBezTo>
                <a:cubicBezTo>
                  <a:pt x="69966" y="194845"/>
                  <a:pt x="72446" y="193762"/>
                  <a:pt x="74228" y="191981"/>
                </a:cubicBezTo>
                <a:cubicBezTo>
                  <a:pt x="76009" y="190199"/>
                  <a:pt x="77092" y="187719"/>
                  <a:pt x="77092" y="185030"/>
                </a:cubicBezTo>
                <a:lnTo>
                  <a:pt x="77092" y="177729"/>
                </a:lnTo>
                <a:cubicBezTo>
                  <a:pt x="78385" y="176541"/>
                  <a:pt x="79432" y="175179"/>
                  <a:pt x="80271" y="173607"/>
                </a:cubicBezTo>
                <a:cubicBezTo>
                  <a:pt x="81284" y="171616"/>
                  <a:pt x="81878" y="169346"/>
                  <a:pt x="81878" y="166935"/>
                </a:cubicBezTo>
                <a:cubicBezTo>
                  <a:pt x="81878" y="162918"/>
                  <a:pt x="80236" y="159251"/>
                  <a:pt x="77616" y="156631"/>
                </a:cubicBezTo>
                <a:cubicBezTo>
                  <a:pt x="74961" y="153976"/>
                  <a:pt x="71294" y="152334"/>
                  <a:pt x="67277" y="152334"/>
                </a:cubicBezTo>
                <a:close/>
                <a:moveTo>
                  <a:pt x="156280" y="152334"/>
                </a:moveTo>
                <a:cubicBezTo>
                  <a:pt x="152263" y="152334"/>
                  <a:pt x="148595" y="153976"/>
                  <a:pt x="145976" y="156631"/>
                </a:cubicBezTo>
                <a:cubicBezTo>
                  <a:pt x="143321" y="159251"/>
                  <a:pt x="141679" y="162918"/>
                  <a:pt x="141679" y="166935"/>
                </a:cubicBezTo>
                <a:cubicBezTo>
                  <a:pt x="141679" y="169346"/>
                  <a:pt x="142273" y="171616"/>
                  <a:pt x="143321" y="173607"/>
                </a:cubicBezTo>
                <a:cubicBezTo>
                  <a:pt x="144124" y="175179"/>
                  <a:pt x="145172" y="176541"/>
                  <a:pt x="146465" y="177729"/>
                </a:cubicBezTo>
                <a:lnTo>
                  <a:pt x="146465" y="185030"/>
                </a:lnTo>
                <a:cubicBezTo>
                  <a:pt x="146465" y="187719"/>
                  <a:pt x="147547" y="190199"/>
                  <a:pt x="149329" y="191981"/>
                </a:cubicBezTo>
                <a:cubicBezTo>
                  <a:pt x="151110" y="193762"/>
                  <a:pt x="153590" y="194845"/>
                  <a:pt x="156280" y="194845"/>
                </a:cubicBezTo>
                <a:cubicBezTo>
                  <a:pt x="158970" y="194845"/>
                  <a:pt x="161450" y="193762"/>
                  <a:pt x="163231" y="191981"/>
                </a:cubicBezTo>
                <a:cubicBezTo>
                  <a:pt x="165013" y="190199"/>
                  <a:pt x="166131" y="187719"/>
                  <a:pt x="166131" y="185030"/>
                </a:cubicBezTo>
                <a:lnTo>
                  <a:pt x="166131" y="177729"/>
                </a:lnTo>
                <a:cubicBezTo>
                  <a:pt x="167388" y="176541"/>
                  <a:pt x="168471" y="175179"/>
                  <a:pt x="169239" y="173607"/>
                </a:cubicBezTo>
                <a:cubicBezTo>
                  <a:pt x="170287" y="171616"/>
                  <a:pt x="170881" y="169346"/>
                  <a:pt x="170881" y="166935"/>
                </a:cubicBezTo>
                <a:cubicBezTo>
                  <a:pt x="170881" y="162918"/>
                  <a:pt x="169239" y="159251"/>
                  <a:pt x="166620" y="156631"/>
                </a:cubicBezTo>
                <a:cubicBezTo>
                  <a:pt x="163965" y="153976"/>
                  <a:pt x="160297" y="152334"/>
                  <a:pt x="156280" y="152334"/>
                </a:cubicBezTo>
                <a:close/>
                <a:moveTo>
                  <a:pt x="41218" y="1"/>
                </a:moveTo>
                <a:cubicBezTo>
                  <a:pt x="29866" y="1"/>
                  <a:pt x="19596" y="4647"/>
                  <a:pt x="12121" y="12087"/>
                </a:cubicBezTo>
                <a:cubicBezTo>
                  <a:pt x="4646" y="19562"/>
                  <a:pt x="0" y="29867"/>
                  <a:pt x="0" y="41219"/>
                </a:cubicBezTo>
                <a:cubicBezTo>
                  <a:pt x="0" y="44433"/>
                  <a:pt x="384" y="47542"/>
                  <a:pt x="1083" y="50546"/>
                </a:cubicBezTo>
                <a:cubicBezTo>
                  <a:pt x="1816" y="53655"/>
                  <a:pt x="2899" y="56624"/>
                  <a:pt x="4262" y="59418"/>
                </a:cubicBezTo>
                <a:cubicBezTo>
                  <a:pt x="4839" y="60572"/>
                  <a:pt x="6010" y="61240"/>
                  <a:pt x="7233" y="61240"/>
                </a:cubicBezTo>
                <a:cubicBezTo>
                  <a:pt x="7712" y="61240"/>
                  <a:pt x="8200" y="61137"/>
                  <a:pt x="8663" y="60920"/>
                </a:cubicBezTo>
                <a:cubicBezTo>
                  <a:pt x="10270" y="60117"/>
                  <a:pt x="10933" y="58161"/>
                  <a:pt x="10130" y="56519"/>
                </a:cubicBezTo>
                <a:cubicBezTo>
                  <a:pt x="8977" y="54179"/>
                  <a:pt x="8069" y="51699"/>
                  <a:pt x="7440" y="49079"/>
                </a:cubicBezTo>
                <a:cubicBezTo>
                  <a:pt x="6881" y="46564"/>
                  <a:pt x="6532" y="43944"/>
                  <a:pt x="6532" y="41219"/>
                </a:cubicBezTo>
                <a:cubicBezTo>
                  <a:pt x="6532" y="31683"/>
                  <a:pt x="10444" y="23020"/>
                  <a:pt x="16732" y="16733"/>
                </a:cubicBezTo>
                <a:cubicBezTo>
                  <a:pt x="23019" y="10445"/>
                  <a:pt x="31682" y="6533"/>
                  <a:pt x="41218" y="6533"/>
                </a:cubicBezTo>
                <a:lnTo>
                  <a:pt x="93335" y="6533"/>
                </a:lnTo>
                <a:cubicBezTo>
                  <a:pt x="96164" y="6533"/>
                  <a:pt x="98889" y="6882"/>
                  <a:pt x="101474" y="7511"/>
                </a:cubicBezTo>
                <a:cubicBezTo>
                  <a:pt x="102696" y="7791"/>
                  <a:pt x="103919" y="8175"/>
                  <a:pt x="105107" y="8594"/>
                </a:cubicBezTo>
                <a:cubicBezTo>
                  <a:pt x="103674" y="9677"/>
                  <a:pt x="102347" y="10864"/>
                  <a:pt x="101124" y="12087"/>
                </a:cubicBezTo>
                <a:cubicBezTo>
                  <a:pt x="98854" y="14357"/>
                  <a:pt x="96863" y="16873"/>
                  <a:pt x="95186" y="19597"/>
                </a:cubicBezTo>
                <a:cubicBezTo>
                  <a:pt x="94557" y="19527"/>
                  <a:pt x="93929" y="19492"/>
                  <a:pt x="93335" y="19492"/>
                </a:cubicBezTo>
                <a:lnTo>
                  <a:pt x="41218" y="19492"/>
                </a:lnTo>
                <a:cubicBezTo>
                  <a:pt x="35245" y="19492"/>
                  <a:pt x="29831" y="21937"/>
                  <a:pt x="25884" y="25885"/>
                </a:cubicBezTo>
                <a:cubicBezTo>
                  <a:pt x="21936" y="29832"/>
                  <a:pt x="19491" y="35246"/>
                  <a:pt x="19491" y="41219"/>
                </a:cubicBezTo>
                <a:cubicBezTo>
                  <a:pt x="19491" y="47192"/>
                  <a:pt x="21936" y="52607"/>
                  <a:pt x="25884" y="56554"/>
                </a:cubicBezTo>
                <a:cubicBezTo>
                  <a:pt x="29831" y="60501"/>
                  <a:pt x="35245" y="62946"/>
                  <a:pt x="41218" y="62946"/>
                </a:cubicBezTo>
                <a:lnTo>
                  <a:pt x="93335" y="62946"/>
                </a:lnTo>
                <a:cubicBezTo>
                  <a:pt x="99308" y="62946"/>
                  <a:pt x="104757" y="60501"/>
                  <a:pt x="108670" y="56554"/>
                </a:cubicBezTo>
                <a:cubicBezTo>
                  <a:pt x="112302" y="52956"/>
                  <a:pt x="114643" y="48066"/>
                  <a:pt x="115027" y="42686"/>
                </a:cubicBezTo>
                <a:cubicBezTo>
                  <a:pt x="115341" y="37621"/>
                  <a:pt x="115586" y="34408"/>
                  <a:pt x="119498" y="30496"/>
                </a:cubicBezTo>
                <a:cubicBezTo>
                  <a:pt x="121035" y="28994"/>
                  <a:pt x="122886" y="27771"/>
                  <a:pt x="124947" y="27002"/>
                </a:cubicBezTo>
                <a:cubicBezTo>
                  <a:pt x="125786" y="28854"/>
                  <a:pt x="126449" y="30740"/>
                  <a:pt x="126938" y="32731"/>
                </a:cubicBezTo>
                <a:cubicBezTo>
                  <a:pt x="127637" y="35456"/>
                  <a:pt x="128021" y="38285"/>
                  <a:pt x="128021" y="41219"/>
                </a:cubicBezTo>
                <a:cubicBezTo>
                  <a:pt x="128021" y="50755"/>
                  <a:pt x="124109" y="59418"/>
                  <a:pt x="117821" y="65706"/>
                </a:cubicBezTo>
                <a:cubicBezTo>
                  <a:pt x="111534" y="71993"/>
                  <a:pt x="102871" y="75871"/>
                  <a:pt x="93335" y="75871"/>
                </a:cubicBezTo>
                <a:lnTo>
                  <a:pt x="41218" y="75871"/>
                </a:lnTo>
                <a:cubicBezTo>
                  <a:pt x="36922" y="75871"/>
                  <a:pt x="32800" y="75102"/>
                  <a:pt x="29027" y="73670"/>
                </a:cubicBezTo>
                <a:cubicBezTo>
                  <a:pt x="25080" y="72168"/>
                  <a:pt x="21482" y="69967"/>
                  <a:pt x="18339" y="67208"/>
                </a:cubicBezTo>
                <a:cubicBezTo>
                  <a:pt x="17734" y="66667"/>
                  <a:pt x="16977" y="66401"/>
                  <a:pt x="16216" y="66401"/>
                </a:cubicBezTo>
                <a:cubicBezTo>
                  <a:pt x="15308" y="66401"/>
                  <a:pt x="14393" y="66781"/>
                  <a:pt x="13728" y="67522"/>
                </a:cubicBezTo>
                <a:cubicBezTo>
                  <a:pt x="12540" y="68885"/>
                  <a:pt x="12680" y="70945"/>
                  <a:pt x="14042" y="72133"/>
                </a:cubicBezTo>
                <a:cubicBezTo>
                  <a:pt x="17710" y="75382"/>
                  <a:pt x="22006" y="78001"/>
                  <a:pt x="26722" y="79783"/>
                </a:cubicBezTo>
                <a:cubicBezTo>
                  <a:pt x="31263" y="81495"/>
                  <a:pt x="36153" y="82438"/>
                  <a:pt x="41218" y="82438"/>
                </a:cubicBezTo>
                <a:lnTo>
                  <a:pt x="64028" y="82438"/>
                </a:lnTo>
                <a:lnTo>
                  <a:pt x="64028" y="96515"/>
                </a:lnTo>
                <a:cubicBezTo>
                  <a:pt x="57251" y="97248"/>
                  <a:pt x="51139" y="100357"/>
                  <a:pt x="46563" y="104933"/>
                </a:cubicBezTo>
                <a:cubicBezTo>
                  <a:pt x="41253" y="110243"/>
                  <a:pt x="37935" y="117578"/>
                  <a:pt x="37935" y="125647"/>
                </a:cubicBezTo>
                <a:lnTo>
                  <a:pt x="37935" y="139340"/>
                </a:lnTo>
                <a:cubicBezTo>
                  <a:pt x="36153" y="139864"/>
                  <a:pt x="34512" y="140877"/>
                  <a:pt x="33219" y="142169"/>
                </a:cubicBezTo>
                <a:cubicBezTo>
                  <a:pt x="31158" y="144230"/>
                  <a:pt x="29901" y="147060"/>
                  <a:pt x="29901" y="150169"/>
                </a:cubicBezTo>
                <a:lnTo>
                  <a:pt x="29901" y="166202"/>
                </a:lnTo>
                <a:cubicBezTo>
                  <a:pt x="29901" y="167983"/>
                  <a:pt x="31368" y="169450"/>
                  <a:pt x="33184" y="169450"/>
                </a:cubicBezTo>
                <a:cubicBezTo>
                  <a:pt x="34966" y="169450"/>
                  <a:pt x="36433" y="167983"/>
                  <a:pt x="36433" y="166202"/>
                </a:cubicBezTo>
                <a:lnTo>
                  <a:pt x="36433" y="150169"/>
                </a:lnTo>
                <a:cubicBezTo>
                  <a:pt x="36433" y="148841"/>
                  <a:pt x="36992" y="147654"/>
                  <a:pt x="37865" y="146815"/>
                </a:cubicBezTo>
                <a:cubicBezTo>
                  <a:pt x="38703" y="145942"/>
                  <a:pt x="39891" y="145383"/>
                  <a:pt x="41218" y="145383"/>
                </a:cubicBezTo>
                <a:lnTo>
                  <a:pt x="93335" y="145383"/>
                </a:lnTo>
                <a:cubicBezTo>
                  <a:pt x="94662" y="145383"/>
                  <a:pt x="95850" y="145942"/>
                  <a:pt x="96723" y="146815"/>
                </a:cubicBezTo>
                <a:cubicBezTo>
                  <a:pt x="97596" y="147654"/>
                  <a:pt x="98120" y="148841"/>
                  <a:pt x="98120" y="150169"/>
                </a:cubicBezTo>
                <a:lnTo>
                  <a:pt x="98120" y="197046"/>
                </a:lnTo>
                <a:cubicBezTo>
                  <a:pt x="98120" y="198338"/>
                  <a:pt x="97596" y="199526"/>
                  <a:pt x="96723" y="200399"/>
                </a:cubicBezTo>
                <a:cubicBezTo>
                  <a:pt x="95850" y="201272"/>
                  <a:pt x="94662" y="201796"/>
                  <a:pt x="93335" y="201796"/>
                </a:cubicBezTo>
                <a:lnTo>
                  <a:pt x="41218" y="201796"/>
                </a:lnTo>
                <a:cubicBezTo>
                  <a:pt x="39891" y="201796"/>
                  <a:pt x="38703" y="201272"/>
                  <a:pt x="37865" y="200399"/>
                </a:cubicBezTo>
                <a:cubicBezTo>
                  <a:pt x="36992" y="199526"/>
                  <a:pt x="36433" y="198338"/>
                  <a:pt x="36433" y="197046"/>
                </a:cubicBezTo>
                <a:lnTo>
                  <a:pt x="36433" y="181012"/>
                </a:lnTo>
                <a:cubicBezTo>
                  <a:pt x="36433" y="179196"/>
                  <a:pt x="34966" y="177729"/>
                  <a:pt x="33184" y="177729"/>
                </a:cubicBezTo>
                <a:cubicBezTo>
                  <a:pt x="31368" y="177729"/>
                  <a:pt x="29901" y="179196"/>
                  <a:pt x="29901" y="181012"/>
                </a:cubicBezTo>
                <a:lnTo>
                  <a:pt x="29901" y="197046"/>
                </a:lnTo>
                <a:cubicBezTo>
                  <a:pt x="29901" y="200155"/>
                  <a:pt x="31158" y="202984"/>
                  <a:pt x="33219" y="205010"/>
                </a:cubicBezTo>
                <a:cubicBezTo>
                  <a:pt x="35245" y="207071"/>
                  <a:pt x="38109" y="208363"/>
                  <a:pt x="41218" y="208363"/>
                </a:cubicBezTo>
                <a:lnTo>
                  <a:pt x="93335" y="208363"/>
                </a:lnTo>
                <a:cubicBezTo>
                  <a:pt x="96444" y="208363"/>
                  <a:pt x="99273" y="207071"/>
                  <a:pt x="101334" y="205010"/>
                </a:cubicBezTo>
                <a:cubicBezTo>
                  <a:pt x="103395" y="202984"/>
                  <a:pt x="104652" y="200155"/>
                  <a:pt x="104652" y="197046"/>
                </a:cubicBezTo>
                <a:lnTo>
                  <a:pt x="104652" y="150169"/>
                </a:lnTo>
                <a:cubicBezTo>
                  <a:pt x="104652" y="147060"/>
                  <a:pt x="103395" y="144230"/>
                  <a:pt x="101334" y="142169"/>
                </a:cubicBezTo>
                <a:cubicBezTo>
                  <a:pt x="100042" y="140877"/>
                  <a:pt x="98435" y="139864"/>
                  <a:pt x="96618" y="139340"/>
                </a:cubicBezTo>
                <a:lnTo>
                  <a:pt x="96618" y="125647"/>
                </a:lnTo>
                <a:cubicBezTo>
                  <a:pt x="96618" y="117578"/>
                  <a:pt x="93300" y="110243"/>
                  <a:pt x="87991" y="104933"/>
                </a:cubicBezTo>
                <a:cubicBezTo>
                  <a:pt x="83415" y="100357"/>
                  <a:pt x="77337" y="97248"/>
                  <a:pt x="70525" y="96515"/>
                </a:cubicBezTo>
                <a:lnTo>
                  <a:pt x="70525" y="82438"/>
                </a:lnTo>
                <a:lnTo>
                  <a:pt x="93335" y="82438"/>
                </a:lnTo>
                <a:cubicBezTo>
                  <a:pt x="99972" y="82438"/>
                  <a:pt x="106224" y="80866"/>
                  <a:pt x="111778" y="78036"/>
                </a:cubicBezTo>
                <a:cubicBezTo>
                  <a:pt x="114328" y="79329"/>
                  <a:pt x="117053" y="80377"/>
                  <a:pt x="119882" y="81110"/>
                </a:cubicBezTo>
                <a:cubicBezTo>
                  <a:pt x="123201" y="81984"/>
                  <a:pt x="126694" y="82438"/>
                  <a:pt x="130222" y="82438"/>
                </a:cubicBezTo>
                <a:lnTo>
                  <a:pt x="153032" y="82438"/>
                </a:lnTo>
                <a:lnTo>
                  <a:pt x="153032" y="96515"/>
                </a:lnTo>
                <a:cubicBezTo>
                  <a:pt x="146255" y="97248"/>
                  <a:pt x="140142" y="100357"/>
                  <a:pt x="135566" y="104933"/>
                </a:cubicBezTo>
                <a:cubicBezTo>
                  <a:pt x="130257" y="110243"/>
                  <a:pt x="126938" y="117578"/>
                  <a:pt x="126938" y="125647"/>
                </a:cubicBezTo>
                <a:lnTo>
                  <a:pt x="126938" y="139340"/>
                </a:lnTo>
                <a:cubicBezTo>
                  <a:pt x="125157" y="139864"/>
                  <a:pt x="123515" y="140877"/>
                  <a:pt x="122223" y="142169"/>
                </a:cubicBezTo>
                <a:cubicBezTo>
                  <a:pt x="120162" y="144230"/>
                  <a:pt x="118904" y="147060"/>
                  <a:pt x="118904" y="150169"/>
                </a:cubicBezTo>
                <a:lnTo>
                  <a:pt x="118904" y="166202"/>
                </a:lnTo>
                <a:cubicBezTo>
                  <a:pt x="118904" y="167983"/>
                  <a:pt x="120371" y="169450"/>
                  <a:pt x="122188" y="169450"/>
                </a:cubicBezTo>
                <a:cubicBezTo>
                  <a:pt x="123969" y="169450"/>
                  <a:pt x="125436" y="167983"/>
                  <a:pt x="125436" y="166202"/>
                </a:cubicBezTo>
                <a:lnTo>
                  <a:pt x="125436" y="150169"/>
                </a:lnTo>
                <a:cubicBezTo>
                  <a:pt x="125436" y="148841"/>
                  <a:pt x="125995" y="147654"/>
                  <a:pt x="126868" y="146815"/>
                </a:cubicBezTo>
                <a:cubicBezTo>
                  <a:pt x="127707" y="145942"/>
                  <a:pt x="128894" y="145383"/>
                  <a:pt x="130222" y="145383"/>
                </a:cubicBezTo>
                <a:lnTo>
                  <a:pt x="182338" y="145383"/>
                </a:lnTo>
                <a:cubicBezTo>
                  <a:pt x="183666" y="145383"/>
                  <a:pt x="184853" y="145942"/>
                  <a:pt x="185727" y="146815"/>
                </a:cubicBezTo>
                <a:cubicBezTo>
                  <a:pt x="186600" y="147654"/>
                  <a:pt x="187124" y="148841"/>
                  <a:pt x="187124" y="150169"/>
                </a:cubicBezTo>
                <a:lnTo>
                  <a:pt x="187124" y="197046"/>
                </a:lnTo>
                <a:cubicBezTo>
                  <a:pt x="187124" y="198338"/>
                  <a:pt x="186600" y="199526"/>
                  <a:pt x="185727" y="200399"/>
                </a:cubicBezTo>
                <a:cubicBezTo>
                  <a:pt x="184853" y="201272"/>
                  <a:pt x="183666" y="201796"/>
                  <a:pt x="182338" y="201796"/>
                </a:cubicBezTo>
                <a:lnTo>
                  <a:pt x="130222" y="201796"/>
                </a:lnTo>
                <a:cubicBezTo>
                  <a:pt x="128894" y="201796"/>
                  <a:pt x="127707" y="201272"/>
                  <a:pt x="126868" y="200399"/>
                </a:cubicBezTo>
                <a:cubicBezTo>
                  <a:pt x="125995" y="199526"/>
                  <a:pt x="125436" y="198338"/>
                  <a:pt x="125436" y="197046"/>
                </a:cubicBezTo>
                <a:lnTo>
                  <a:pt x="125436" y="181012"/>
                </a:lnTo>
                <a:cubicBezTo>
                  <a:pt x="125436" y="179196"/>
                  <a:pt x="123969" y="177764"/>
                  <a:pt x="122188" y="177764"/>
                </a:cubicBezTo>
                <a:cubicBezTo>
                  <a:pt x="120371" y="177764"/>
                  <a:pt x="118904" y="179196"/>
                  <a:pt x="118904" y="181012"/>
                </a:cubicBezTo>
                <a:lnTo>
                  <a:pt x="118904" y="197046"/>
                </a:lnTo>
                <a:cubicBezTo>
                  <a:pt x="118904" y="200155"/>
                  <a:pt x="120162" y="202984"/>
                  <a:pt x="122223" y="205010"/>
                </a:cubicBezTo>
                <a:cubicBezTo>
                  <a:pt x="124249" y="207071"/>
                  <a:pt x="127113" y="208363"/>
                  <a:pt x="130222" y="208363"/>
                </a:cubicBezTo>
                <a:lnTo>
                  <a:pt x="182338" y="208363"/>
                </a:lnTo>
                <a:cubicBezTo>
                  <a:pt x="185447" y="208363"/>
                  <a:pt x="188277" y="207071"/>
                  <a:pt x="190338" y="205010"/>
                </a:cubicBezTo>
                <a:cubicBezTo>
                  <a:pt x="192398" y="202984"/>
                  <a:pt x="193656" y="200155"/>
                  <a:pt x="193656" y="197046"/>
                </a:cubicBezTo>
                <a:lnTo>
                  <a:pt x="193656" y="150169"/>
                </a:lnTo>
                <a:cubicBezTo>
                  <a:pt x="193656" y="147060"/>
                  <a:pt x="192398" y="144230"/>
                  <a:pt x="190338" y="142169"/>
                </a:cubicBezTo>
                <a:cubicBezTo>
                  <a:pt x="189045" y="140877"/>
                  <a:pt x="187438" y="139864"/>
                  <a:pt x="185622" y="139340"/>
                </a:cubicBezTo>
                <a:lnTo>
                  <a:pt x="185622" y="125682"/>
                </a:lnTo>
                <a:cubicBezTo>
                  <a:pt x="185622" y="117578"/>
                  <a:pt x="182303" y="110243"/>
                  <a:pt x="176994" y="104933"/>
                </a:cubicBezTo>
                <a:cubicBezTo>
                  <a:pt x="172418" y="100357"/>
                  <a:pt x="166340" y="97248"/>
                  <a:pt x="159529" y="96515"/>
                </a:cubicBezTo>
                <a:lnTo>
                  <a:pt x="159529" y="82438"/>
                </a:lnTo>
                <a:lnTo>
                  <a:pt x="182338" y="82438"/>
                </a:lnTo>
                <a:cubicBezTo>
                  <a:pt x="193691" y="82438"/>
                  <a:pt x="203995" y="77792"/>
                  <a:pt x="211436" y="70317"/>
                </a:cubicBezTo>
                <a:cubicBezTo>
                  <a:pt x="218911" y="62876"/>
                  <a:pt x="223557" y="52537"/>
                  <a:pt x="223557" y="41219"/>
                </a:cubicBezTo>
                <a:cubicBezTo>
                  <a:pt x="223557" y="37552"/>
                  <a:pt x="223068" y="33954"/>
                  <a:pt x="222159" y="30530"/>
                </a:cubicBezTo>
                <a:cubicBezTo>
                  <a:pt x="221181" y="27037"/>
                  <a:pt x="219784" y="23684"/>
                  <a:pt x="218003" y="20610"/>
                </a:cubicBezTo>
                <a:cubicBezTo>
                  <a:pt x="217396" y="19560"/>
                  <a:pt x="216290" y="18977"/>
                  <a:pt x="215164" y="18977"/>
                </a:cubicBezTo>
                <a:cubicBezTo>
                  <a:pt x="214605" y="18977"/>
                  <a:pt x="214042" y="19121"/>
                  <a:pt x="213532" y="19422"/>
                </a:cubicBezTo>
                <a:cubicBezTo>
                  <a:pt x="211960" y="20296"/>
                  <a:pt x="211436" y="22322"/>
                  <a:pt x="212344" y="23859"/>
                </a:cubicBezTo>
                <a:cubicBezTo>
                  <a:pt x="213846" y="26444"/>
                  <a:pt x="215034" y="29273"/>
                  <a:pt x="215837" y="32242"/>
                </a:cubicBezTo>
                <a:cubicBezTo>
                  <a:pt x="216605" y="35071"/>
                  <a:pt x="217025" y="38110"/>
                  <a:pt x="217025" y="41219"/>
                </a:cubicBezTo>
                <a:cubicBezTo>
                  <a:pt x="217025" y="50755"/>
                  <a:pt x="213112" y="59418"/>
                  <a:pt x="206825" y="65706"/>
                </a:cubicBezTo>
                <a:cubicBezTo>
                  <a:pt x="200537" y="71993"/>
                  <a:pt x="191874" y="75871"/>
                  <a:pt x="182338" y="75871"/>
                </a:cubicBezTo>
                <a:lnTo>
                  <a:pt x="130222" y="75871"/>
                </a:lnTo>
                <a:cubicBezTo>
                  <a:pt x="127183" y="75871"/>
                  <a:pt x="124284" y="75486"/>
                  <a:pt x="121524" y="74788"/>
                </a:cubicBezTo>
                <a:cubicBezTo>
                  <a:pt x="120476" y="74508"/>
                  <a:pt x="119463" y="74194"/>
                  <a:pt x="118485" y="73845"/>
                </a:cubicBezTo>
                <a:cubicBezTo>
                  <a:pt x="119882" y="72762"/>
                  <a:pt x="121210" y="71574"/>
                  <a:pt x="122432" y="70317"/>
                </a:cubicBezTo>
                <a:cubicBezTo>
                  <a:pt x="124703" y="68081"/>
                  <a:pt x="126729" y="65531"/>
                  <a:pt x="128405" y="62807"/>
                </a:cubicBezTo>
                <a:cubicBezTo>
                  <a:pt x="129069" y="62876"/>
                  <a:pt x="129768" y="62946"/>
                  <a:pt x="130222" y="62946"/>
                </a:cubicBezTo>
                <a:lnTo>
                  <a:pt x="182338" y="62946"/>
                </a:lnTo>
                <a:cubicBezTo>
                  <a:pt x="188312" y="62946"/>
                  <a:pt x="193761" y="60501"/>
                  <a:pt x="197673" y="56554"/>
                </a:cubicBezTo>
                <a:cubicBezTo>
                  <a:pt x="201620" y="52642"/>
                  <a:pt x="204065" y="47192"/>
                  <a:pt x="204065" y="41219"/>
                </a:cubicBezTo>
                <a:cubicBezTo>
                  <a:pt x="204065" y="35246"/>
                  <a:pt x="201620" y="29832"/>
                  <a:pt x="197673" y="25885"/>
                </a:cubicBezTo>
                <a:cubicBezTo>
                  <a:pt x="193761" y="21937"/>
                  <a:pt x="188312" y="19492"/>
                  <a:pt x="182338" y="19492"/>
                </a:cubicBezTo>
                <a:lnTo>
                  <a:pt x="130222" y="19492"/>
                </a:lnTo>
                <a:cubicBezTo>
                  <a:pt x="124249" y="19492"/>
                  <a:pt x="118834" y="21937"/>
                  <a:pt x="114887" y="25885"/>
                </a:cubicBezTo>
                <a:cubicBezTo>
                  <a:pt x="110940" y="29832"/>
                  <a:pt x="108495" y="35246"/>
                  <a:pt x="108495" y="41219"/>
                </a:cubicBezTo>
                <a:cubicBezTo>
                  <a:pt x="108495" y="45236"/>
                  <a:pt x="106888" y="49079"/>
                  <a:pt x="104059" y="51943"/>
                </a:cubicBezTo>
                <a:cubicBezTo>
                  <a:pt x="102522" y="53445"/>
                  <a:pt x="100670" y="54668"/>
                  <a:pt x="98609" y="55436"/>
                </a:cubicBezTo>
                <a:cubicBezTo>
                  <a:pt x="97806" y="53620"/>
                  <a:pt x="97107" y="51733"/>
                  <a:pt x="96618" y="49742"/>
                </a:cubicBezTo>
                <a:cubicBezTo>
                  <a:pt x="95920" y="47018"/>
                  <a:pt x="95536" y="44153"/>
                  <a:pt x="95536" y="41219"/>
                </a:cubicBezTo>
                <a:cubicBezTo>
                  <a:pt x="95536" y="31683"/>
                  <a:pt x="99448" y="23020"/>
                  <a:pt x="105735" y="16733"/>
                </a:cubicBezTo>
                <a:cubicBezTo>
                  <a:pt x="112023" y="10445"/>
                  <a:pt x="120686" y="6533"/>
                  <a:pt x="130222" y="6533"/>
                </a:cubicBezTo>
                <a:lnTo>
                  <a:pt x="182338" y="6533"/>
                </a:lnTo>
                <a:cubicBezTo>
                  <a:pt x="186251" y="6533"/>
                  <a:pt x="189988" y="7197"/>
                  <a:pt x="193446" y="8384"/>
                </a:cubicBezTo>
                <a:cubicBezTo>
                  <a:pt x="197079" y="9607"/>
                  <a:pt x="200433" y="11423"/>
                  <a:pt x="203402" y="13729"/>
                </a:cubicBezTo>
                <a:cubicBezTo>
                  <a:pt x="203999" y="14180"/>
                  <a:pt x="204706" y="14401"/>
                  <a:pt x="205408" y="14401"/>
                </a:cubicBezTo>
                <a:cubicBezTo>
                  <a:pt x="206389" y="14401"/>
                  <a:pt x="207361" y="13970"/>
                  <a:pt x="208012" y="13135"/>
                </a:cubicBezTo>
                <a:cubicBezTo>
                  <a:pt x="209095" y="11738"/>
                  <a:pt x="208816" y="9677"/>
                  <a:pt x="207419" y="8559"/>
                </a:cubicBezTo>
                <a:cubicBezTo>
                  <a:pt x="203856" y="5834"/>
                  <a:pt x="199874" y="3669"/>
                  <a:pt x="195542" y="2202"/>
                </a:cubicBezTo>
                <a:cubicBezTo>
                  <a:pt x="191385" y="769"/>
                  <a:pt x="186949" y="1"/>
                  <a:pt x="182338" y="1"/>
                </a:cubicBezTo>
                <a:lnTo>
                  <a:pt x="130222" y="1"/>
                </a:lnTo>
                <a:cubicBezTo>
                  <a:pt x="123585" y="1"/>
                  <a:pt x="117332" y="1573"/>
                  <a:pt x="111778" y="4367"/>
                </a:cubicBezTo>
                <a:cubicBezTo>
                  <a:pt x="109019" y="3005"/>
                  <a:pt x="106085" y="1922"/>
                  <a:pt x="103011" y="1154"/>
                </a:cubicBezTo>
                <a:cubicBezTo>
                  <a:pt x="99867" y="420"/>
                  <a:pt x="96653" y="1"/>
                  <a:pt x="93335"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2"/>
          <p:cNvSpPr/>
          <p:nvPr/>
        </p:nvSpPr>
        <p:spPr>
          <a:xfrm>
            <a:off x="4388867" y="3221113"/>
            <a:ext cx="366267" cy="412839"/>
          </a:xfrm>
          <a:custGeom>
            <a:rect b="b" l="l" r="r" t="t"/>
            <a:pathLst>
              <a:path extrusionOk="0" h="208768" w="185217">
                <a:moveTo>
                  <a:pt x="64523" y="6100"/>
                </a:moveTo>
                <a:lnTo>
                  <a:pt x="64523" y="31804"/>
                </a:lnTo>
                <a:lnTo>
                  <a:pt x="16409" y="31804"/>
                </a:lnTo>
                <a:lnTo>
                  <a:pt x="16409" y="6100"/>
                </a:lnTo>
                <a:lnTo>
                  <a:pt x="26129" y="6100"/>
                </a:lnTo>
                <a:lnTo>
                  <a:pt x="26129" y="18985"/>
                </a:lnTo>
                <a:cubicBezTo>
                  <a:pt x="26129" y="20648"/>
                  <a:pt x="27499" y="22018"/>
                  <a:pt x="29163" y="22018"/>
                </a:cubicBezTo>
                <a:cubicBezTo>
                  <a:pt x="30859" y="22018"/>
                  <a:pt x="32229" y="20648"/>
                  <a:pt x="32229" y="18985"/>
                </a:cubicBezTo>
                <a:lnTo>
                  <a:pt x="32229" y="6100"/>
                </a:lnTo>
                <a:lnTo>
                  <a:pt x="48670" y="6100"/>
                </a:lnTo>
                <a:lnTo>
                  <a:pt x="48670" y="18952"/>
                </a:lnTo>
                <a:cubicBezTo>
                  <a:pt x="48670" y="20648"/>
                  <a:pt x="50040" y="22018"/>
                  <a:pt x="51736" y="22018"/>
                </a:cubicBezTo>
                <a:cubicBezTo>
                  <a:pt x="53432" y="22018"/>
                  <a:pt x="54802" y="20648"/>
                  <a:pt x="54802" y="18952"/>
                </a:cubicBezTo>
                <a:lnTo>
                  <a:pt x="54802" y="6100"/>
                </a:lnTo>
                <a:close/>
                <a:moveTo>
                  <a:pt x="130024" y="88400"/>
                </a:moveTo>
                <a:cubicBezTo>
                  <a:pt x="132796" y="88400"/>
                  <a:pt x="135341" y="89542"/>
                  <a:pt x="137167" y="91336"/>
                </a:cubicBezTo>
                <a:cubicBezTo>
                  <a:pt x="138994" y="93162"/>
                  <a:pt x="140103" y="95641"/>
                  <a:pt x="140103" y="98414"/>
                </a:cubicBezTo>
                <a:cubicBezTo>
                  <a:pt x="140103" y="101187"/>
                  <a:pt x="138994" y="103666"/>
                  <a:pt x="137167" y="105493"/>
                </a:cubicBezTo>
                <a:cubicBezTo>
                  <a:pt x="135341" y="107287"/>
                  <a:pt x="132796" y="108428"/>
                  <a:pt x="130024" y="108428"/>
                </a:cubicBezTo>
                <a:lnTo>
                  <a:pt x="106505" y="108428"/>
                </a:lnTo>
                <a:lnTo>
                  <a:pt x="106505" y="88400"/>
                </a:lnTo>
                <a:close/>
                <a:moveTo>
                  <a:pt x="40449" y="74536"/>
                </a:moveTo>
                <a:cubicBezTo>
                  <a:pt x="43907" y="74536"/>
                  <a:pt x="47071" y="75972"/>
                  <a:pt x="49322" y="78255"/>
                </a:cubicBezTo>
                <a:cubicBezTo>
                  <a:pt x="51605" y="80506"/>
                  <a:pt x="53041" y="83670"/>
                  <a:pt x="53041" y="87128"/>
                </a:cubicBezTo>
                <a:lnTo>
                  <a:pt x="53041" y="122031"/>
                </a:lnTo>
                <a:cubicBezTo>
                  <a:pt x="49713" y="118997"/>
                  <a:pt x="45310" y="117171"/>
                  <a:pt x="40449" y="117171"/>
                </a:cubicBezTo>
                <a:cubicBezTo>
                  <a:pt x="35622" y="117171"/>
                  <a:pt x="31185" y="118997"/>
                  <a:pt x="27891" y="122031"/>
                </a:cubicBezTo>
                <a:lnTo>
                  <a:pt x="27891" y="87128"/>
                </a:lnTo>
                <a:cubicBezTo>
                  <a:pt x="27891" y="83670"/>
                  <a:pt x="29293" y="80506"/>
                  <a:pt x="31577" y="78255"/>
                </a:cubicBezTo>
                <a:cubicBezTo>
                  <a:pt x="33860" y="75972"/>
                  <a:pt x="36992" y="74536"/>
                  <a:pt x="40449" y="74536"/>
                </a:cubicBezTo>
                <a:close/>
                <a:moveTo>
                  <a:pt x="130024" y="114528"/>
                </a:moveTo>
                <a:cubicBezTo>
                  <a:pt x="132796" y="114528"/>
                  <a:pt x="135341" y="115670"/>
                  <a:pt x="137167" y="117497"/>
                </a:cubicBezTo>
                <a:cubicBezTo>
                  <a:pt x="138994" y="119291"/>
                  <a:pt x="140103" y="121803"/>
                  <a:pt x="140103" y="124543"/>
                </a:cubicBezTo>
                <a:cubicBezTo>
                  <a:pt x="140103" y="127315"/>
                  <a:pt x="138994" y="129827"/>
                  <a:pt x="137167" y="131621"/>
                </a:cubicBezTo>
                <a:cubicBezTo>
                  <a:pt x="135341" y="133448"/>
                  <a:pt x="132796" y="134557"/>
                  <a:pt x="130024" y="134557"/>
                </a:cubicBezTo>
                <a:lnTo>
                  <a:pt x="106505" y="134557"/>
                </a:lnTo>
                <a:lnTo>
                  <a:pt x="106505" y="114528"/>
                </a:lnTo>
                <a:close/>
                <a:moveTo>
                  <a:pt x="40449" y="123270"/>
                </a:moveTo>
                <a:cubicBezTo>
                  <a:pt x="43940" y="123270"/>
                  <a:pt x="47071" y="124673"/>
                  <a:pt x="49355" y="126957"/>
                </a:cubicBezTo>
                <a:cubicBezTo>
                  <a:pt x="51638" y="129240"/>
                  <a:pt x="53041" y="132371"/>
                  <a:pt x="53041" y="135862"/>
                </a:cubicBezTo>
                <a:cubicBezTo>
                  <a:pt x="53041" y="139319"/>
                  <a:pt x="51605" y="142451"/>
                  <a:pt x="49322" y="144734"/>
                </a:cubicBezTo>
                <a:cubicBezTo>
                  <a:pt x="47071" y="147018"/>
                  <a:pt x="43907" y="148420"/>
                  <a:pt x="40449" y="148420"/>
                </a:cubicBezTo>
                <a:cubicBezTo>
                  <a:pt x="36992" y="148420"/>
                  <a:pt x="33860" y="147018"/>
                  <a:pt x="31577" y="144734"/>
                </a:cubicBezTo>
                <a:cubicBezTo>
                  <a:pt x="29196" y="142353"/>
                  <a:pt x="27891" y="139189"/>
                  <a:pt x="27891" y="135829"/>
                </a:cubicBezTo>
                <a:cubicBezTo>
                  <a:pt x="27891" y="132371"/>
                  <a:pt x="29293" y="129240"/>
                  <a:pt x="31544" y="126957"/>
                </a:cubicBezTo>
                <a:cubicBezTo>
                  <a:pt x="33828" y="124673"/>
                  <a:pt x="36992" y="123270"/>
                  <a:pt x="40449" y="123270"/>
                </a:cubicBezTo>
                <a:close/>
                <a:moveTo>
                  <a:pt x="113322" y="72873"/>
                </a:moveTo>
                <a:cubicBezTo>
                  <a:pt x="111626" y="72873"/>
                  <a:pt x="110256" y="74243"/>
                  <a:pt x="110256" y="75906"/>
                </a:cubicBezTo>
                <a:lnTo>
                  <a:pt x="110256" y="82300"/>
                </a:lnTo>
                <a:lnTo>
                  <a:pt x="95088" y="82300"/>
                </a:lnTo>
                <a:cubicBezTo>
                  <a:pt x="93391" y="82300"/>
                  <a:pt x="92054" y="83670"/>
                  <a:pt x="92054" y="85334"/>
                </a:cubicBezTo>
                <a:cubicBezTo>
                  <a:pt x="92054" y="87030"/>
                  <a:pt x="93391" y="88400"/>
                  <a:pt x="95088" y="88400"/>
                </a:cubicBezTo>
                <a:lnTo>
                  <a:pt x="100372" y="88400"/>
                </a:lnTo>
                <a:lnTo>
                  <a:pt x="100372" y="134557"/>
                </a:lnTo>
                <a:lnTo>
                  <a:pt x="95088" y="134557"/>
                </a:lnTo>
                <a:cubicBezTo>
                  <a:pt x="93391" y="134557"/>
                  <a:pt x="92054" y="135927"/>
                  <a:pt x="92054" y="137623"/>
                </a:cubicBezTo>
                <a:cubicBezTo>
                  <a:pt x="92054" y="139319"/>
                  <a:pt x="93391" y="140689"/>
                  <a:pt x="95088" y="140689"/>
                </a:cubicBezTo>
                <a:lnTo>
                  <a:pt x="110256" y="140689"/>
                </a:lnTo>
                <a:lnTo>
                  <a:pt x="110256" y="147050"/>
                </a:lnTo>
                <a:cubicBezTo>
                  <a:pt x="110256" y="148747"/>
                  <a:pt x="111626" y="150117"/>
                  <a:pt x="113322" y="150117"/>
                </a:cubicBezTo>
                <a:cubicBezTo>
                  <a:pt x="114986" y="150117"/>
                  <a:pt x="116388" y="148747"/>
                  <a:pt x="116388" y="147050"/>
                </a:cubicBezTo>
                <a:lnTo>
                  <a:pt x="116388" y="140689"/>
                </a:lnTo>
                <a:lnTo>
                  <a:pt x="126957" y="140689"/>
                </a:lnTo>
                <a:lnTo>
                  <a:pt x="126957" y="147050"/>
                </a:lnTo>
                <a:cubicBezTo>
                  <a:pt x="126957" y="148747"/>
                  <a:pt x="128327" y="150117"/>
                  <a:pt x="130024" y="150117"/>
                </a:cubicBezTo>
                <a:cubicBezTo>
                  <a:pt x="131687" y="150117"/>
                  <a:pt x="133057" y="148747"/>
                  <a:pt x="133057" y="147050"/>
                </a:cubicBezTo>
                <a:lnTo>
                  <a:pt x="133057" y="140396"/>
                </a:lnTo>
                <a:cubicBezTo>
                  <a:pt x="136287" y="139776"/>
                  <a:pt x="139190" y="138178"/>
                  <a:pt x="141440" y="135960"/>
                </a:cubicBezTo>
                <a:cubicBezTo>
                  <a:pt x="144409" y="133024"/>
                  <a:pt x="146236" y="128979"/>
                  <a:pt x="146236" y="124543"/>
                </a:cubicBezTo>
                <a:cubicBezTo>
                  <a:pt x="146236" y="119356"/>
                  <a:pt x="143659" y="114496"/>
                  <a:pt x="139483" y="111495"/>
                </a:cubicBezTo>
                <a:cubicBezTo>
                  <a:pt x="143659" y="108461"/>
                  <a:pt x="146236" y="103633"/>
                  <a:pt x="146236" y="98414"/>
                </a:cubicBezTo>
                <a:cubicBezTo>
                  <a:pt x="146236" y="93978"/>
                  <a:pt x="144409" y="89933"/>
                  <a:pt x="141440" y="87030"/>
                </a:cubicBezTo>
                <a:cubicBezTo>
                  <a:pt x="139190" y="84779"/>
                  <a:pt x="136287" y="83213"/>
                  <a:pt x="133057" y="82561"/>
                </a:cubicBezTo>
                <a:lnTo>
                  <a:pt x="133057" y="75906"/>
                </a:lnTo>
                <a:cubicBezTo>
                  <a:pt x="133057" y="74243"/>
                  <a:pt x="131687" y="72873"/>
                  <a:pt x="130024" y="72873"/>
                </a:cubicBezTo>
                <a:cubicBezTo>
                  <a:pt x="128327" y="72873"/>
                  <a:pt x="126957" y="74243"/>
                  <a:pt x="126957" y="75906"/>
                </a:cubicBezTo>
                <a:lnTo>
                  <a:pt x="126957" y="82300"/>
                </a:lnTo>
                <a:lnTo>
                  <a:pt x="116388" y="82300"/>
                </a:lnTo>
                <a:lnTo>
                  <a:pt x="116388" y="75906"/>
                </a:lnTo>
                <a:cubicBezTo>
                  <a:pt x="116388" y="74243"/>
                  <a:pt x="114986" y="72873"/>
                  <a:pt x="113322" y="72873"/>
                </a:cubicBezTo>
                <a:close/>
                <a:moveTo>
                  <a:pt x="24825" y="166981"/>
                </a:moveTo>
                <a:cubicBezTo>
                  <a:pt x="23128" y="166981"/>
                  <a:pt x="21758" y="168351"/>
                  <a:pt x="21758" y="170047"/>
                </a:cubicBezTo>
                <a:lnTo>
                  <a:pt x="21758" y="183943"/>
                </a:lnTo>
                <a:cubicBezTo>
                  <a:pt x="21758" y="185640"/>
                  <a:pt x="23128" y="187010"/>
                  <a:pt x="24825" y="187010"/>
                </a:cubicBezTo>
                <a:lnTo>
                  <a:pt x="56074" y="187010"/>
                </a:lnTo>
                <a:cubicBezTo>
                  <a:pt x="57771" y="187010"/>
                  <a:pt x="59141" y="185640"/>
                  <a:pt x="59141" y="183943"/>
                </a:cubicBezTo>
                <a:lnTo>
                  <a:pt x="59141" y="170047"/>
                </a:lnTo>
                <a:cubicBezTo>
                  <a:pt x="59141" y="168351"/>
                  <a:pt x="57771" y="166981"/>
                  <a:pt x="56074" y="166981"/>
                </a:cubicBezTo>
                <a:lnTo>
                  <a:pt x="47365" y="166981"/>
                </a:lnTo>
                <a:cubicBezTo>
                  <a:pt x="45701" y="166981"/>
                  <a:pt x="44331" y="168351"/>
                  <a:pt x="44331" y="170047"/>
                </a:cubicBezTo>
                <a:cubicBezTo>
                  <a:pt x="44331" y="171711"/>
                  <a:pt x="45701" y="173114"/>
                  <a:pt x="47365" y="173114"/>
                </a:cubicBezTo>
                <a:lnTo>
                  <a:pt x="53041" y="173114"/>
                </a:lnTo>
                <a:lnTo>
                  <a:pt x="53041" y="180877"/>
                </a:lnTo>
                <a:lnTo>
                  <a:pt x="27891" y="180877"/>
                </a:lnTo>
                <a:lnTo>
                  <a:pt x="27891" y="173114"/>
                </a:lnTo>
                <a:lnTo>
                  <a:pt x="33534" y="173114"/>
                </a:lnTo>
                <a:cubicBezTo>
                  <a:pt x="35230" y="173114"/>
                  <a:pt x="36600" y="171711"/>
                  <a:pt x="36600" y="170047"/>
                </a:cubicBezTo>
                <a:cubicBezTo>
                  <a:pt x="36600" y="168351"/>
                  <a:pt x="35230" y="166981"/>
                  <a:pt x="33534" y="166981"/>
                </a:cubicBezTo>
                <a:close/>
                <a:moveTo>
                  <a:pt x="13342" y="0"/>
                </a:moveTo>
                <a:cubicBezTo>
                  <a:pt x="11646" y="0"/>
                  <a:pt x="10276" y="1370"/>
                  <a:pt x="10276" y="3066"/>
                </a:cubicBezTo>
                <a:lnTo>
                  <a:pt x="10276" y="31804"/>
                </a:lnTo>
                <a:lnTo>
                  <a:pt x="3067" y="31804"/>
                </a:lnTo>
                <a:cubicBezTo>
                  <a:pt x="1371" y="31804"/>
                  <a:pt x="1" y="33174"/>
                  <a:pt x="1" y="34871"/>
                </a:cubicBezTo>
                <a:lnTo>
                  <a:pt x="1" y="104547"/>
                </a:lnTo>
                <a:cubicBezTo>
                  <a:pt x="1" y="106243"/>
                  <a:pt x="1371" y="107613"/>
                  <a:pt x="3067" y="107613"/>
                </a:cubicBezTo>
                <a:cubicBezTo>
                  <a:pt x="4731" y="107613"/>
                  <a:pt x="6101" y="106243"/>
                  <a:pt x="6101" y="104547"/>
                </a:cubicBezTo>
                <a:lnTo>
                  <a:pt x="6101" y="37937"/>
                </a:lnTo>
                <a:lnTo>
                  <a:pt x="74798" y="37937"/>
                </a:lnTo>
                <a:lnTo>
                  <a:pt x="74798" y="62434"/>
                </a:lnTo>
                <a:cubicBezTo>
                  <a:pt x="73983" y="63217"/>
                  <a:pt x="73167" y="63968"/>
                  <a:pt x="72384" y="64750"/>
                </a:cubicBezTo>
                <a:cubicBezTo>
                  <a:pt x="66806" y="70328"/>
                  <a:pt x="62207" y="76885"/>
                  <a:pt x="58912" y="84192"/>
                </a:cubicBezTo>
                <a:cubicBezTo>
                  <a:pt x="58292" y="80212"/>
                  <a:pt x="56401" y="76657"/>
                  <a:pt x="53660" y="73917"/>
                </a:cubicBezTo>
                <a:cubicBezTo>
                  <a:pt x="50268" y="70524"/>
                  <a:pt x="45603" y="68436"/>
                  <a:pt x="40449" y="68436"/>
                </a:cubicBezTo>
                <a:cubicBezTo>
                  <a:pt x="35328" y="68436"/>
                  <a:pt x="30631" y="70524"/>
                  <a:pt x="27238" y="73917"/>
                </a:cubicBezTo>
                <a:cubicBezTo>
                  <a:pt x="23846" y="77309"/>
                  <a:pt x="21758" y="81974"/>
                  <a:pt x="21758" y="87128"/>
                </a:cubicBezTo>
                <a:lnTo>
                  <a:pt x="21758" y="135829"/>
                </a:lnTo>
                <a:cubicBezTo>
                  <a:pt x="21758" y="140755"/>
                  <a:pt x="23781" y="145582"/>
                  <a:pt x="27238" y="149073"/>
                </a:cubicBezTo>
                <a:cubicBezTo>
                  <a:pt x="30631" y="152433"/>
                  <a:pt x="35328" y="154553"/>
                  <a:pt x="40449" y="154553"/>
                </a:cubicBezTo>
                <a:cubicBezTo>
                  <a:pt x="45603" y="154553"/>
                  <a:pt x="50268" y="152433"/>
                  <a:pt x="53660" y="149073"/>
                </a:cubicBezTo>
                <a:cubicBezTo>
                  <a:pt x="56401" y="146333"/>
                  <a:pt x="58292" y="142745"/>
                  <a:pt x="58912" y="138765"/>
                </a:cubicBezTo>
                <a:cubicBezTo>
                  <a:pt x="61718" y="144930"/>
                  <a:pt x="65436" y="150573"/>
                  <a:pt x="69873" y="155564"/>
                </a:cubicBezTo>
                <a:cubicBezTo>
                  <a:pt x="71438" y="157293"/>
                  <a:pt x="73069" y="158924"/>
                  <a:pt x="74798" y="160490"/>
                </a:cubicBezTo>
                <a:lnTo>
                  <a:pt x="74798" y="168319"/>
                </a:lnTo>
                <a:cubicBezTo>
                  <a:pt x="74798" y="177746"/>
                  <a:pt x="70949" y="186325"/>
                  <a:pt x="64719" y="192555"/>
                </a:cubicBezTo>
                <a:cubicBezTo>
                  <a:pt x="58488" y="198785"/>
                  <a:pt x="49909" y="202667"/>
                  <a:pt x="40449" y="202667"/>
                </a:cubicBezTo>
                <a:cubicBezTo>
                  <a:pt x="31022" y="202667"/>
                  <a:pt x="22443" y="198785"/>
                  <a:pt x="16180" y="192555"/>
                </a:cubicBezTo>
                <a:cubicBezTo>
                  <a:pt x="9982" y="186325"/>
                  <a:pt x="6101" y="177746"/>
                  <a:pt x="6101" y="168319"/>
                </a:cubicBezTo>
                <a:lnTo>
                  <a:pt x="6101" y="118410"/>
                </a:lnTo>
                <a:cubicBezTo>
                  <a:pt x="6101" y="116714"/>
                  <a:pt x="4731" y="115344"/>
                  <a:pt x="3067" y="115344"/>
                </a:cubicBezTo>
                <a:cubicBezTo>
                  <a:pt x="1371" y="115344"/>
                  <a:pt x="1" y="116714"/>
                  <a:pt x="1" y="118410"/>
                </a:cubicBezTo>
                <a:lnTo>
                  <a:pt x="1" y="168319"/>
                </a:lnTo>
                <a:cubicBezTo>
                  <a:pt x="1" y="179442"/>
                  <a:pt x="4535" y="189554"/>
                  <a:pt x="11874" y="196894"/>
                </a:cubicBezTo>
                <a:cubicBezTo>
                  <a:pt x="19214" y="204233"/>
                  <a:pt x="29326" y="208767"/>
                  <a:pt x="40449" y="208767"/>
                </a:cubicBezTo>
                <a:cubicBezTo>
                  <a:pt x="51573" y="208767"/>
                  <a:pt x="61685" y="204233"/>
                  <a:pt x="69024" y="196894"/>
                </a:cubicBezTo>
                <a:cubicBezTo>
                  <a:pt x="76364" y="189554"/>
                  <a:pt x="80898" y="179442"/>
                  <a:pt x="80898" y="168319"/>
                </a:cubicBezTo>
                <a:lnTo>
                  <a:pt x="80898" y="165415"/>
                </a:lnTo>
                <a:cubicBezTo>
                  <a:pt x="89868" y="171744"/>
                  <a:pt x="100437" y="175919"/>
                  <a:pt x="111887" y="177191"/>
                </a:cubicBezTo>
                <a:cubicBezTo>
                  <a:pt x="111988" y="177201"/>
                  <a:pt x="112088" y="177206"/>
                  <a:pt x="112188" y="177206"/>
                </a:cubicBezTo>
                <a:cubicBezTo>
                  <a:pt x="113728" y="177206"/>
                  <a:pt x="115063" y="176046"/>
                  <a:pt x="115247" y="174484"/>
                </a:cubicBezTo>
                <a:cubicBezTo>
                  <a:pt x="115410" y="172787"/>
                  <a:pt x="114203" y="171287"/>
                  <a:pt x="112539" y="171124"/>
                </a:cubicBezTo>
                <a:cubicBezTo>
                  <a:pt x="97828" y="169493"/>
                  <a:pt x="84258" y="162480"/>
                  <a:pt x="74439" y="151487"/>
                </a:cubicBezTo>
                <a:cubicBezTo>
                  <a:pt x="64523" y="140461"/>
                  <a:pt x="59141" y="126271"/>
                  <a:pt x="59141" y="111462"/>
                </a:cubicBezTo>
                <a:cubicBezTo>
                  <a:pt x="59141" y="94891"/>
                  <a:pt x="65860" y="79919"/>
                  <a:pt x="76723" y="69089"/>
                </a:cubicBezTo>
                <a:cubicBezTo>
                  <a:pt x="87944" y="57835"/>
                  <a:pt x="103112" y="51507"/>
                  <a:pt x="119128" y="51507"/>
                </a:cubicBezTo>
                <a:cubicBezTo>
                  <a:pt x="135699" y="51507"/>
                  <a:pt x="150672" y="58226"/>
                  <a:pt x="161534" y="69089"/>
                </a:cubicBezTo>
                <a:cubicBezTo>
                  <a:pt x="172397" y="79919"/>
                  <a:pt x="179116" y="94924"/>
                  <a:pt x="179116" y="111495"/>
                </a:cubicBezTo>
                <a:cubicBezTo>
                  <a:pt x="179116" y="126859"/>
                  <a:pt x="173343" y="140885"/>
                  <a:pt x="163850" y="151487"/>
                </a:cubicBezTo>
                <a:cubicBezTo>
                  <a:pt x="154227" y="162219"/>
                  <a:pt x="140821" y="169460"/>
                  <a:pt x="125718" y="171124"/>
                </a:cubicBezTo>
                <a:cubicBezTo>
                  <a:pt x="124054" y="171287"/>
                  <a:pt x="122847" y="172787"/>
                  <a:pt x="123010" y="174484"/>
                </a:cubicBezTo>
                <a:cubicBezTo>
                  <a:pt x="123194" y="176046"/>
                  <a:pt x="124529" y="177206"/>
                  <a:pt x="126069" y="177206"/>
                </a:cubicBezTo>
                <a:cubicBezTo>
                  <a:pt x="126169" y="177206"/>
                  <a:pt x="126269" y="177201"/>
                  <a:pt x="126370" y="177191"/>
                </a:cubicBezTo>
                <a:cubicBezTo>
                  <a:pt x="143006" y="175364"/>
                  <a:pt x="157783" y="167373"/>
                  <a:pt x="168384" y="155564"/>
                </a:cubicBezTo>
                <a:cubicBezTo>
                  <a:pt x="178855" y="143854"/>
                  <a:pt x="185216" y="128424"/>
                  <a:pt x="185216" y="111495"/>
                </a:cubicBezTo>
                <a:cubicBezTo>
                  <a:pt x="185216" y="93228"/>
                  <a:pt x="177812" y="76689"/>
                  <a:pt x="165873" y="64750"/>
                </a:cubicBezTo>
                <a:cubicBezTo>
                  <a:pt x="153901" y="52779"/>
                  <a:pt x="137396" y="45374"/>
                  <a:pt x="119128" y="45374"/>
                </a:cubicBezTo>
                <a:cubicBezTo>
                  <a:pt x="104906" y="45374"/>
                  <a:pt x="91695" y="49876"/>
                  <a:pt x="80898" y="57541"/>
                </a:cubicBezTo>
                <a:lnTo>
                  <a:pt x="80898" y="34871"/>
                </a:lnTo>
                <a:cubicBezTo>
                  <a:pt x="80898" y="33174"/>
                  <a:pt x="79561" y="31804"/>
                  <a:pt x="77864" y="31804"/>
                </a:cubicBezTo>
                <a:lnTo>
                  <a:pt x="70623" y="31804"/>
                </a:lnTo>
                <a:lnTo>
                  <a:pt x="70623" y="3066"/>
                </a:lnTo>
                <a:cubicBezTo>
                  <a:pt x="70623" y="1370"/>
                  <a:pt x="69253" y="0"/>
                  <a:pt x="67589"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4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Plans</a:t>
            </a:r>
            <a:endParaRPr/>
          </a:p>
        </p:txBody>
      </p:sp>
      <p:sp>
        <p:nvSpPr>
          <p:cNvPr id="745" name="Google Shape;745;p43"/>
          <p:cNvSpPr txBox="1"/>
          <p:nvPr>
            <p:ph idx="4294967295" type="subTitle"/>
          </p:nvPr>
        </p:nvSpPr>
        <p:spPr>
          <a:xfrm>
            <a:off x="720000" y="2009888"/>
            <a:ext cx="18246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FFFFF"/>
                </a:solidFill>
                <a:latin typeface="Squada One"/>
                <a:ea typeface="Squada One"/>
                <a:cs typeface="Squada One"/>
                <a:sym typeface="Squada One"/>
              </a:rPr>
              <a:t>2020</a:t>
            </a:r>
            <a:endParaRPr sz="3500">
              <a:solidFill>
                <a:srgbClr val="FFFFFF"/>
              </a:solidFill>
              <a:latin typeface="Squada One"/>
              <a:ea typeface="Squada One"/>
              <a:cs typeface="Squada One"/>
              <a:sym typeface="Squada One"/>
            </a:endParaRPr>
          </a:p>
        </p:txBody>
      </p:sp>
      <p:sp>
        <p:nvSpPr>
          <p:cNvPr id="746" name="Google Shape;746;p43"/>
          <p:cNvSpPr txBox="1"/>
          <p:nvPr>
            <p:ph idx="4294967295" type="subTitle"/>
          </p:nvPr>
        </p:nvSpPr>
        <p:spPr>
          <a:xfrm>
            <a:off x="2674655" y="3877988"/>
            <a:ext cx="18246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FFFFF"/>
                </a:solidFill>
                <a:latin typeface="Squada One"/>
                <a:ea typeface="Squada One"/>
                <a:cs typeface="Squada One"/>
                <a:sym typeface="Squada One"/>
              </a:rPr>
              <a:t>2021</a:t>
            </a:r>
            <a:endParaRPr sz="3500">
              <a:solidFill>
                <a:srgbClr val="FFFFFF"/>
              </a:solidFill>
              <a:latin typeface="Squada One"/>
              <a:ea typeface="Squada One"/>
              <a:cs typeface="Squada One"/>
              <a:sym typeface="Squada One"/>
            </a:endParaRPr>
          </a:p>
        </p:txBody>
      </p:sp>
      <p:sp>
        <p:nvSpPr>
          <p:cNvPr id="747" name="Google Shape;747;p43"/>
          <p:cNvSpPr txBox="1"/>
          <p:nvPr>
            <p:ph idx="4294967295" type="subTitle"/>
          </p:nvPr>
        </p:nvSpPr>
        <p:spPr>
          <a:xfrm>
            <a:off x="4629084" y="2009888"/>
            <a:ext cx="18246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FFFFF"/>
                </a:solidFill>
                <a:latin typeface="Squada One"/>
                <a:ea typeface="Squada One"/>
                <a:cs typeface="Squada One"/>
                <a:sym typeface="Squada One"/>
              </a:rPr>
              <a:t>2022</a:t>
            </a:r>
            <a:endParaRPr sz="3500">
              <a:solidFill>
                <a:srgbClr val="FFFFFF"/>
              </a:solidFill>
              <a:latin typeface="Squada One"/>
              <a:ea typeface="Squada One"/>
              <a:cs typeface="Squada One"/>
              <a:sym typeface="Squada One"/>
            </a:endParaRPr>
          </a:p>
        </p:txBody>
      </p:sp>
      <p:sp>
        <p:nvSpPr>
          <p:cNvPr id="748" name="Google Shape;748;p43"/>
          <p:cNvSpPr/>
          <p:nvPr/>
        </p:nvSpPr>
        <p:spPr>
          <a:xfrm>
            <a:off x="1084725" y="1672175"/>
            <a:ext cx="1095000" cy="10950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3"/>
          <p:cNvSpPr/>
          <p:nvPr/>
        </p:nvSpPr>
        <p:spPr>
          <a:xfrm flipH="1" rot="10800000">
            <a:off x="3039752" y="3516400"/>
            <a:ext cx="1094400" cy="10944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3"/>
          <p:cNvSpPr/>
          <p:nvPr/>
        </p:nvSpPr>
        <p:spPr>
          <a:xfrm>
            <a:off x="4994178" y="1672550"/>
            <a:ext cx="1094400" cy="10944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 name="Google Shape;751;p43"/>
          <p:cNvCxnSpPr>
            <a:stCxn id="748" idx="2"/>
          </p:cNvCxnSpPr>
          <p:nvPr/>
        </p:nvCxnSpPr>
        <p:spPr>
          <a:xfrm>
            <a:off x="1632225" y="2767175"/>
            <a:ext cx="0" cy="5352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cxnSp>
        <p:nvCxnSpPr>
          <p:cNvPr id="752" name="Google Shape;752;p43"/>
          <p:cNvCxnSpPr>
            <a:stCxn id="749" idx="2"/>
          </p:cNvCxnSpPr>
          <p:nvPr/>
        </p:nvCxnSpPr>
        <p:spPr>
          <a:xfrm rot="10800000">
            <a:off x="3586952" y="2981200"/>
            <a:ext cx="0" cy="5352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cxnSp>
        <p:nvCxnSpPr>
          <p:cNvPr id="753" name="Google Shape;753;p43"/>
          <p:cNvCxnSpPr>
            <a:stCxn id="750" idx="2"/>
          </p:cNvCxnSpPr>
          <p:nvPr/>
        </p:nvCxnSpPr>
        <p:spPr>
          <a:xfrm>
            <a:off x="5541378" y="2766950"/>
            <a:ext cx="0" cy="5352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sp>
        <p:nvSpPr>
          <p:cNvPr id="754" name="Google Shape;754;p43"/>
          <p:cNvSpPr txBox="1"/>
          <p:nvPr>
            <p:ph idx="4294967295" type="subTitle"/>
          </p:nvPr>
        </p:nvSpPr>
        <p:spPr>
          <a:xfrm>
            <a:off x="6583505" y="3853738"/>
            <a:ext cx="18246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FFFFF"/>
                </a:solidFill>
                <a:latin typeface="Squada One"/>
                <a:ea typeface="Squada One"/>
                <a:cs typeface="Squada One"/>
                <a:sym typeface="Squada One"/>
              </a:rPr>
              <a:t>2023</a:t>
            </a:r>
            <a:endParaRPr sz="3500">
              <a:solidFill>
                <a:srgbClr val="FFFFFF"/>
              </a:solidFill>
              <a:latin typeface="Squada One"/>
              <a:ea typeface="Squada One"/>
              <a:cs typeface="Squada One"/>
              <a:sym typeface="Squada One"/>
            </a:endParaRPr>
          </a:p>
        </p:txBody>
      </p:sp>
      <p:sp>
        <p:nvSpPr>
          <p:cNvPr id="755" name="Google Shape;755;p43"/>
          <p:cNvSpPr/>
          <p:nvPr/>
        </p:nvSpPr>
        <p:spPr>
          <a:xfrm flipH="1" rot="10800000">
            <a:off x="6948605" y="3516400"/>
            <a:ext cx="1094400" cy="10944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 name="Google Shape;756;p43"/>
          <p:cNvCxnSpPr>
            <a:stCxn id="755" idx="2"/>
          </p:cNvCxnSpPr>
          <p:nvPr/>
        </p:nvCxnSpPr>
        <p:spPr>
          <a:xfrm rot="10800000">
            <a:off x="7495805" y="2981200"/>
            <a:ext cx="0" cy="53520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sp>
        <p:nvSpPr>
          <p:cNvPr id="757" name="Google Shape;757;p43"/>
          <p:cNvSpPr txBox="1"/>
          <p:nvPr>
            <p:ph idx="4294967295" type="subTitle"/>
          </p:nvPr>
        </p:nvSpPr>
        <p:spPr>
          <a:xfrm>
            <a:off x="720000" y="3421400"/>
            <a:ext cx="18246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300">
                <a:solidFill>
                  <a:srgbClr val="FFFFFF"/>
                </a:solidFill>
                <a:latin typeface="Squada One"/>
                <a:ea typeface="Squada One"/>
                <a:cs typeface="Squada One"/>
                <a:sym typeface="Squada One"/>
              </a:rPr>
              <a:t>Mercury</a:t>
            </a:r>
            <a:endParaRPr sz="2300">
              <a:solidFill>
                <a:srgbClr val="FFFFFF"/>
              </a:solidFill>
              <a:latin typeface="Squada One"/>
              <a:ea typeface="Squada One"/>
              <a:cs typeface="Squada One"/>
              <a:sym typeface="Squada One"/>
            </a:endParaRPr>
          </a:p>
        </p:txBody>
      </p:sp>
      <p:sp>
        <p:nvSpPr>
          <p:cNvPr id="758" name="Google Shape;758;p43"/>
          <p:cNvSpPr txBox="1"/>
          <p:nvPr>
            <p:ph idx="4294967295" type="subTitle"/>
          </p:nvPr>
        </p:nvSpPr>
        <p:spPr>
          <a:xfrm>
            <a:off x="720000" y="3909325"/>
            <a:ext cx="1824600" cy="698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Mercury is the closest planet to the Sun</a:t>
            </a:r>
            <a:endParaRPr/>
          </a:p>
        </p:txBody>
      </p:sp>
      <p:sp>
        <p:nvSpPr>
          <p:cNvPr id="759" name="Google Shape;759;p43"/>
          <p:cNvSpPr txBox="1"/>
          <p:nvPr>
            <p:ph idx="4294967295" type="subTitle"/>
          </p:nvPr>
        </p:nvSpPr>
        <p:spPr>
          <a:xfrm>
            <a:off x="2674538" y="1580913"/>
            <a:ext cx="18246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300">
                <a:solidFill>
                  <a:srgbClr val="FFFFFF"/>
                </a:solidFill>
                <a:latin typeface="Squada One"/>
                <a:ea typeface="Squada One"/>
                <a:cs typeface="Squada One"/>
                <a:sym typeface="Squada One"/>
              </a:rPr>
              <a:t>Venus</a:t>
            </a:r>
            <a:endParaRPr sz="2300">
              <a:solidFill>
                <a:srgbClr val="FFFFFF"/>
              </a:solidFill>
              <a:latin typeface="Squada One"/>
              <a:ea typeface="Squada One"/>
              <a:cs typeface="Squada One"/>
              <a:sym typeface="Squada One"/>
            </a:endParaRPr>
          </a:p>
        </p:txBody>
      </p:sp>
      <p:sp>
        <p:nvSpPr>
          <p:cNvPr id="760" name="Google Shape;760;p43"/>
          <p:cNvSpPr txBox="1"/>
          <p:nvPr>
            <p:ph idx="4294967295" type="subTitle"/>
          </p:nvPr>
        </p:nvSpPr>
        <p:spPr>
          <a:xfrm>
            <a:off x="2674538" y="2068838"/>
            <a:ext cx="1824600" cy="698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Venus has a beautiful name, but it’s hot</a:t>
            </a:r>
            <a:endParaRPr/>
          </a:p>
        </p:txBody>
      </p:sp>
      <p:sp>
        <p:nvSpPr>
          <p:cNvPr id="761" name="Google Shape;761;p43"/>
          <p:cNvSpPr txBox="1"/>
          <p:nvPr>
            <p:ph idx="4294967295" type="subTitle"/>
          </p:nvPr>
        </p:nvSpPr>
        <p:spPr>
          <a:xfrm>
            <a:off x="4629075" y="3421400"/>
            <a:ext cx="18246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300">
                <a:solidFill>
                  <a:srgbClr val="FFFFFF"/>
                </a:solidFill>
                <a:latin typeface="Squada One"/>
                <a:ea typeface="Squada One"/>
                <a:cs typeface="Squada One"/>
                <a:sym typeface="Squada One"/>
              </a:rPr>
              <a:t>Mars</a:t>
            </a:r>
            <a:endParaRPr sz="2300">
              <a:solidFill>
                <a:srgbClr val="FFFFFF"/>
              </a:solidFill>
              <a:latin typeface="Squada One"/>
              <a:ea typeface="Squada One"/>
              <a:cs typeface="Squada One"/>
              <a:sym typeface="Squada One"/>
            </a:endParaRPr>
          </a:p>
        </p:txBody>
      </p:sp>
      <p:sp>
        <p:nvSpPr>
          <p:cNvPr id="762" name="Google Shape;762;p43"/>
          <p:cNvSpPr txBox="1"/>
          <p:nvPr>
            <p:ph idx="4294967295" type="subTitle"/>
          </p:nvPr>
        </p:nvSpPr>
        <p:spPr>
          <a:xfrm>
            <a:off x="4629075" y="3909325"/>
            <a:ext cx="1824600" cy="698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Despite being red, Mars is actually a cold place</a:t>
            </a:r>
            <a:endParaRPr/>
          </a:p>
        </p:txBody>
      </p:sp>
      <p:sp>
        <p:nvSpPr>
          <p:cNvPr id="763" name="Google Shape;763;p43"/>
          <p:cNvSpPr txBox="1"/>
          <p:nvPr>
            <p:ph idx="4294967295" type="subTitle"/>
          </p:nvPr>
        </p:nvSpPr>
        <p:spPr>
          <a:xfrm>
            <a:off x="6583588" y="1580913"/>
            <a:ext cx="18246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300">
                <a:solidFill>
                  <a:srgbClr val="FFFFFF"/>
                </a:solidFill>
                <a:latin typeface="Squada One"/>
                <a:ea typeface="Squada One"/>
                <a:cs typeface="Squada One"/>
                <a:sym typeface="Squada One"/>
              </a:rPr>
              <a:t>Neptune</a:t>
            </a:r>
            <a:endParaRPr sz="2300">
              <a:solidFill>
                <a:srgbClr val="FFFFFF"/>
              </a:solidFill>
              <a:latin typeface="Squada One"/>
              <a:ea typeface="Squada One"/>
              <a:cs typeface="Squada One"/>
              <a:sym typeface="Squada One"/>
            </a:endParaRPr>
          </a:p>
        </p:txBody>
      </p:sp>
      <p:sp>
        <p:nvSpPr>
          <p:cNvPr id="764" name="Google Shape;764;p43"/>
          <p:cNvSpPr txBox="1"/>
          <p:nvPr>
            <p:ph idx="4294967295" type="subTitle"/>
          </p:nvPr>
        </p:nvSpPr>
        <p:spPr>
          <a:xfrm>
            <a:off x="6583588" y="2068838"/>
            <a:ext cx="1824600" cy="698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Neptune is the farthest planet from the Sun</a:t>
            </a:r>
            <a:endParaRPr/>
          </a:p>
        </p:txBody>
      </p:sp>
      <p:sp>
        <p:nvSpPr>
          <p:cNvPr id="765" name="Google Shape;765;p43"/>
          <p:cNvSpPr/>
          <p:nvPr/>
        </p:nvSpPr>
        <p:spPr>
          <a:xfrm>
            <a:off x="2187125" y="2211325"/>
            <a:ext cx="851400" cy="1872450"/>
          </a:xfrm>
          <a:custGeom>
            <a:rect b="b" l="l" r="r" t="t"/>
            <a:pathLst>
              <a:path extrusionOk="0" h="74898" w="34056">
                <a:moveTo>
                  <a:pt x="0" y="0"/>
                </a:moveTo>
                <a:lnTo>
                  <a:pt x="7881" y="0"/>
                </a:lnTo>
                <a:lnTo>
                  <a:pt x="27950" y="74898"/>
                </a:lnTo>
                <a:lnTo>
                  <a:pt x="34056" y="74898"/>
                </a:lnTo>
              </a:path>
            </a:pathLst>
          </a:custGeom>
          <a:noFill/>
          <a:ln cap="flat" cmpd="sng" w="19050">
            <a:solidFill>
              <a:srgbClr val="775EF5"/>
            </a:solidFill>
            <a:prstDash val="dot"/>
            <a:round/>
            <a:headEnd len="med" w="med" type="none"/>
            <a:tailEnd len="med" w="med" type="none"/>
          </a:ln>
          <a:effectLst>
            <a:outerShdw blurRad="57150" rotWithShape="0" algn="bl">
              <a:srgbClr val="DFDEFF">
                <a:alpha val="50000"/>
              </a:srgbClr>
            </a:outerShdw>
          </a:effectLst>
        </p:spPr>
      </p:sp>
      <p:sp>
        <p:nvSpPr>
          <p:cNvPr id="766" name="Google Shape;766;p43"/>
          <p:cNvSpPr/>
          <p:nvPr/>
        </p:nvSpPr>
        <p:spPr>
          <a:xfrm>
            <a:off x="6092888" y="2211325"/>
            <a:ext cx="851400" cy="1872450"/>
          </a:xfrm>
          <a:custGeom>
            <a:rect b="b" l="l" r="r" t="t"/>
            <a:pathLst>
              <a:path extrusionOk="0" h="74898" w="34056">
                <a:moveTo>
                  <a:pt x="0" y="0"/>
                </a:moveTo>
                <a:lnTo>
                  <a:pt x="7881" y="0"/>
                </a:lnTo>
                <a:lnTo>
                  <a:pt x="27950" y="74898"/>
                </a:lnTo>
                <a:lnTo>
                  <a:pt x="34056" y="74898"/>
                </a:lnTo>
              </a:path>
            </a:pathLst>
          </a:custGeom>
          <a:noFill/>
          <a:ln cap="flat" cmpd="sng" w="19050">
            <a:solidFill>
              <a:srgbClr val="775EF5"/>
            </a:solidFill>
            <a:prstDash val="dot"/>
            <a:round/>
            <a:headEnd len="med" w="med" type="none"/>
            <a:tailEnd len="med" w="med" type="none"/>
          </a:ln>
          <a:effectLst>
            <a:outerShdw blurRad="57150" rotWithShape="0" algn="bl">
              <a:srgbClr val="DFDEFF">
                <a:alpha val="50000"/>
              </a:srgbClr>
            </a:outerShdw>
          </a:effectLst>
        </p:spPr>
      </p:sp>
      <p:sp>
        <p:nvSpPr>
          <p:cNvPr id="767" name="Google Shape;767;p43"/>
          <p:cNvSpPr/>
          <p:nvPr/>
        </p:nvSpPr>
        <p:spPr>
          <a:xfrm flipH="1">
            <a:off x="4138463" y="2211325"/>
            <a:ext cx="851400" cy="1872450"/>
          </a:xfrm>
          <a:custGeom>
            <a:rect b="b" l="l" r="r" t="t"/>
            <a:pathLst>
              <a:path extrusionOk="0" h="74898" w="34056">
                <a:moveTo>
                  <a:pt x="0" y="0"/>
                </a:moveTo>
                <a:lnTo>
                  <a:pt x="7881" y="0"/>
                </a:lnTo>
                <a:lnTo>
                  <a:pt x="27950" y="74898"/>
                </a:lnTo>
                <a:lnTo>
                  <a:pt x="34056" y="74898"/>
                </a:lnTo>
              </a:path>
            </a:pathLst>
          </a:custGeom>
          <a:noFill/>
          <a:ln cap="flat" cmpd="sng" w="19050">
            <a:solidFill>
              <a:srgbClr val="775EF5"/>
            </a:solidFill>
            <a:prstDash val="dot"/>
            <a:round/>
            <a:headEnd len="med" w="med" type="none"/>
            <a:tailEnd len="med" w="med" type="none"/>
          </a:ln>
          <a:effectLst>
            <a:outerShdw blurRad="57150" rotWithShape="0" algn="bl">
              <a:srgbClr val="DFDEFF">
                <a:alpha val="50000"/>
              </a:srgbClr>
            </a:outerShdw>
          </a:effectLst>
        </p:spPr>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sp>
        <p:nvSpPr>
          <p:cNvPr id="772" name="Google Shape;772;p44"/>
          <p:cNvSpPr txBox="1"/>
          <p:nvPr>
            <p:ph idx="1" type="subTitle"/>
          </p:nvPr>
        </p:nvSpPr>
        <p:spPr>
          <a:xfrm>
            <a:off x="4954625" y="1522225"/>
            <a:ext cx="3468900" cy="308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263238"/>
              </a:buClr>
              <a:buSzPts val="1100"/>
              <a:buFont typeface="Arial"/>
              <a:buNone/>
            </a:pPr>
            <a:r>
              <a:rPr lang="en"/>
              <a:t>You can replace the image on the screen with your own work. Right-click on it and then choose “Replace image” so you can add yours</a:t>
            </a:r>
            <a:endParaRPr/>
          </a:p>
        </p:txBody>
      </p:sp>
      <p:grpSp>
        <p:nvGrpSpPr>
          <p:cNvPr id="773" name="Google Shape;773;p44"/>
          <p:cNvGrpSpPr/>
          <p:nvPr/>
        </p:nvGrpSpPr>
        <p:grpSpPr>
          <a:xfrm>
            <a:off x="720005" y="1765391"/>
            <a:ext cx="4274547" cy="2594950"/>
            <a:chOff x="655815" y="1710641"/>
            <a:chExt cx="4721170" cy="2866082"/>
          </a:xfrm>
        </p:grpSpPr>
        <p:sp>
          <p:nvSpPr>
            <p:cNvPr id="774" name="Google Shape;774;p44"/>
            <p:cNvSpPr/>
            <p:nvPr/>
          </p:nvSpPr>
          <p:spPr>
            <a:xfrm>
              <a:off x="4367971" y="1817068"/>
              <a:ext cx="199235" cy="180697"/>
            </a:xfrm>
            <a:custGeom>
              <a:rect b="b" l="l" r="r" t="t"/>
              <a:pathLst>
                <a:path extrusionOk="0" h="3012" w="3321">
                  <a:moveTo>
                    <a:pt x="1" y="0"/>
                  </a:moveTo>
                  <a:lnTo>
                    <a:pt x="1" y="83"/>
                  </a:lnTo>
                  <a:cubicBezTo>
                    <a:pt x="1" y="93"/>
                    <a:pt x="1" y="103"/>
                    <a:pt x="11" y="114"/>
                  </a:cubicBezTo>
                  <a:cubicBezTo>
                    <a:pt x="32" y="433"/>
                    <a:pt x="73" y="753"/>
                    <a:pt x="135" y="1072"/>
                  </a:cubicBezTo>
                  <a:cubicBezTo>
                    <a:pt x="259" y="1732"/>
                    <a:pt x="465" y="2362"/>
                    <a:pt x="754" y="2970"/>
                  </a:cubicBezTo>
                  <a:cubicBezTo>
                    <a:pt x="764" y="3001"/>
                    <a:pt x="784" y="3011"/>
                    <a:pt x="816" y="3011"/>
                  </a:cubicBezTo>
                  <a:lnTo>
                    <a:pt x="3321" y="3011"/>
                  </a:lnTo>
                  <a:cubicBezTo>
                    <a:pt x="3321" y="2990"/>
                    <a:pt x="3311" y="2980"/>
                    <a:pt x="3311" y="2970"/>
                  </a:cubicBezTo>
                  <a:cubicBezTo>
                    <a:pt x="3167" y="2568"/>
                    <a:pt x="3043" y="2156"/>
                    <a:pt x="2950" y="1743"/>
                  </a:cubicBezTo>
                  <a:cubicBezTo>
                    <a:pt x="2878" y="1402"/>
                    <a:pt x="2816" y="1052"/>
                    <a:pt x="2785" y="712"/>
                  </a:cubicBezTo>
                  <a:cubicBezTo>
                    <a:pt x="2764" y="485"/>
                    <a:pt x="2754" y="268"/>
                    <a:pt x="2734" y="52"/>
                  </a:cubicBezTo>
                  <a:cubicBezTo>
                    <a:pt x="2734" y="0"/>
                    <a:pt x="2734" y="0"/>
                    <a:pt x="2682" y="0"/>
                  </a:cubicBezTo>
                  <a:close/>
                </a:path>
              </a:pathLst>
            </a:custGeom>
            <a:solidFill>
              <a:srgbClr val="EBEBEB"/>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4"/>
            <p:cNvSpPr/>
            <p:nvPr/>
          </p:nvSpPr>
          <p:spPr>
            <a:xfrm>
              <a:off x="4583884" y="1818268"/>
              <a:ext cx="207274" cy="179498"/>
            </a:xfrm>
            <a:custGeom>
              <a:rect b="b" l="l" r="r" t="t"/>
              <a:pathLst>
                <a:path extrusionOk="0" h="2992" w="3455">
                  <a:moveTo>
                    <a:pt x="11" y="1"/>
                  </a:moveTo>
                  <a:cubicBezTo>
                    <a:pt x="1" y="11"/>
                    <a:pt x="1" y="21"/>
                    <a:pt x="1" y="21"/>
                  </a:cubicBezTo>
                  <a:cubicBezTo>
                    <a:pt x="21" y="207"/>
                    <a:pt x="21" y="383"/>
                    <a:pt x="42" y="568"/>
                  </a:cubicBezTo>
                  <a:cubicBezTo>
                    <a:pt x="83" y="846"/>
                    <a:pt x="114" y="1125"/>
                    <a:pt x="166" y="1393"/>
                  </a:cubicBezTo>
                  <a:cubicBezTo>
                    <a:pt x="269" y="1929"/>
                    <a:pt x="434" y="2445"/>
                    <a:pt x="640" y="2950"/>
                  </a:cubicBezTo>
                  <a:cubicBezTo>
                    <a:pt x="650" y="2981"/>
                    <a:pt x="671" y="2991"/>
                    <a:pt x="702" y="2991"/>
                  </a:cubicBezTo>
                  <a:lnTo>
                    <a:pt x="3445" y="2991"/>
                  </a:lnTo>
                  <a:lnTo>
                    <a:pt x="3445" y="2940"/>
                  </a:lnTo>
                  <a:cubicBezTo>
                    <a:pt x="3445" y="1980"/>
                    <a:pt x="3445" y="1011"/>
                    <a:pt x="3455" y="42"/>
                  </a:cubicBezTo>
                  <a:cubicBezTo>
                    <a:pt x="3455" y="11"/>
                    <a:pt x="3445" y="1"/>
                    <a:pt x="3404" y="1"/>
                  </a:cubicBezTo>
                  <a:close/>
                </a:path>
              </a:pathLst>
            </a:custGeom>
            <a:solidFill>
              <a:srgbClr val="EBEBEB"/>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4"/>
            <p:cNvSpPr/>
            <p:nvPr/>
          </p:nvSpPr>
          <p:spPr>
            <a:xfrm>
              <a:off x="4441642" y="2043480"/>
              <a:ext cx="319820" cy="203555"/>
            </a:xfrm>
            <a:custGeom>
              <a:rect b="b" l="l" r="r" t="t"/>
              <a:pathLst>
                <a:path extrusionOk="0" h="3393" w="5331">
                  <a:moveTo>
                    <a:pt x="2392" y="0"/>
                  </a:moveTo>
                  <a:cubicBezTo>
                    <a:pt x="1609" y="11"/>
                    <a:pt x="825" y="11"/>
                    <a:pt x="41" y="11"/>
                  </a:cubicBezTo>
                  <a:lnTo>
                    <a:pt x="0" y="11"/>
                  </a:lnTo>
                  <a:cubicBezTo>
                    <a:pt x="10" y="21"/>
                    <a:pt x="10" y="21"/>
                    <a:pt x="10" y="31"/>
                  </a:cubicBezTo>
                  <a:cubicBezTo>
                    <a:pt x="186" y="299"/>
                    <a:pt x="371" y="557"/>
                    <a:pt x="578" y="804"/>
                  </a:cubicBezTo>
                  <a:cubicBezTo>
                    <a:pt x="846" y="1134"/>
                    <a:pt x="1144" y="1434"/>
                    <a:pt x="1474" y="1702"/>
                  </a:cubicBezTo>
                  <a:cubicBezTo>
                    <a:pt x="1928" y="2094"/>
                    <a:pt x="2434" y="2413"/>
                    <a:pt x="2970" y="2681"/>
                  </a:cubicBezTo>
                  <a:cubicBezTo>
                    <a:pt x="3433" y="2919"/>
                    <a:pt x="3928" y="3093"/>
                    <a:pt x="4434" y="3228"/>
                  </a:cubicBezTo>
                  <a:cubicBezTo>
                    <a:pt x="4702" y="3300"/>
                    <a:pt x="4980" y="3352"/>
                    <a:pt x="5259" y="3393"/>
                  </a:cubicBezTo>
                  <a:cubicBezTo>
                    <a:pt x="5280" y="3393"/>
                    <a:pt x="5300" y="3382"/>
                    <a:pt x="5331" y="3372"/>
                  </a:cubicBezTo>
                  <a:lnTo>
                    <a:pt x="5310" y="3362"/>
                  </a:lnTo>
                  <a:cubicBezTo>
                    <a:pt x="4960" y="3125"/>
                    <a:pt x="4640" y="2857"/>
                    <a:pt x="4331" y="2578"/>
                  </a:cubicBezTo>
                  <a:cubicBezTo>
                    <a:pt x="3960" y="2227"/>
                    <a:pt x="3619" y="1856"/>
                    <a:pt x="3320" y="1454"/>
                  </a:cubicBezTo>
                  <a:cubicBezTo>
                    <a:pt x="2990" y="1011"/>
                    <a:pt x="2702" y="536"/>
                    <a:pt x="2454" y="41"/>
                  </a:cubicBezTo>
                  <a:cubicBezTo>
                    <a:pt x="2444" y="21"/>
                    <a:pt x="2423" y="0"/>
                    <a:pt x="2392" y="0"/>
                  </a:cubicBezTo>
                  <a:close/>
                </a:path>
              </a:pathLst>
            </a:custGeom>
            <a:solidFill>
              <a:srgbClr val="EBEBEB"/>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4"/>
            <p:cNvSpPr/>
            <p:nvPr/>
          </p:nvSpPr>
          <p:spPr>
            <a:xfrm>
              <a:off x="4646996" y="2045340"/>
              <a:ext cx="143562" cy="158980"/>
            </a:xfrm>
            <a:custGeom>
              <a:rect b="b" l="l" r="r" t="t"/>
              <a:pathLst>
                <a:path extrusionOk="0" h="2650" w="2393">
                  <a:moveTo>
                    <a:pt x="1" y="0"/>
                  </a:moveTo>
                  <a:cubicBezTo>
                    <a:pt x="588" y="1073"/>
                    <a:pt x="1382" y="1949"/>
                    <a:pt x="2393" y="2650"/>
                  </a:cubicBezTo>
                  <a:lnTo>
                    <a:pt x="2393" y="0"/>
                  </a:lnTo>
                  <a:close/>
                </a:path>
              </a:pathLst>
            </a:custGeom>
            <a:solidFill>
              <a:srgbClr val="EBEBEB"/>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4"/>
            <p:cNvSpPr/>
            <p:nvPr/>
          </p:nvSpPr>
          <p:spPr>
            <a:xfrm>
              <a:off x="1182849" y="2486344"/>
              <a:ext cx="131804" cy="131864"/>
            </a:xfrm>
            <a:custGeom>
              <a:rect b="b" l="l" r="r" t="t"/>
              <a:pathLst>
                <a:path extrusionOk="0" h="2198" w="2197">
                  <a:moveTo>
                    <a:pt x="1093" y="1"/>
                  </a:moveTo>
                  <a:cubicBezTo>
                    <a:pt x="495" y="1"/>
                    <a:pt x="0" y="496"/>
                    <a:pt x="0" y="1105"/>
                  </a:cubicBezTo>
                  <a:cubicBezTo>
                    <a:pt x="0" y="1703"/>
                    <a:pt x="495" y="2198"/>
                    <a:pt x="1103" y="2198"/>
                  </a:cubicBezTo>
                  <a:cubicBezTo>
                    <a:pt x="1712" y="2198"/>
                    <a:pt x="2196" y="1703"/>
                    <a:pt x="2196" y="1094"/>
                  </a:cubicBezTo>
                  <a:cubicBezTo>
                    <a:pt x="2196" y="486"/>
                    <a:pt x="1701" y="1"/>
                    <a:pt x="1093" y="1"/>
                  </a:cubicBezTo>
                  <a:close/>
                </a:path>
              </a:pathLst>
            </a:custGeom>
            <a:solidFill>
              <a:srgbClr val="A6A6A6"/>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4"/>
            <p:cNvSpPr/>
            <p:nvPr/>
          </p:nvSpPr>
          <p:spPr>
            <a:xfrm>
              <a:off x="1263839" y="2486344"/>
              <a:ext cx="131864" cy="131204"/>
            </a:xfrm>
            <a:custGeom>
              <a:rect b="b" l="l" r="r" t="t"/>
              <a:pathLst>
                <a:path extrusionOk="0" h="2187" w="2198">
                  <a:moveTo>
                    <a:pt x="1112" y="1"/>
                  </a:moveTo>
                  <a:cubicBezTo>
                    <a:pt x="1106" y="1"/>
                    <a:pt x="1100" y="1"/>
                    <a:pt x="1094" y="1"/>
                  </a:cubicBezTo>
                  <a:cubicBezTo>
                    <a:pt x="496" y="1"/>
                    <a:pt x="1" y="486"/>
                    <a:pt x="1" y="1094"/>
                  </a:cubicBezTo>
                  <a:cubicBezTo>
                    <a:pt x="1" y="1703"/>
                    <a:pt x="496" y="2187"/>
                    <a:pt x="1104" y="2187"/>
                  </a:cubicBezTo>
                  <a:cubicBezTo>
                    <a:pt x="1712" y="2187"/>
                    <a:pt x="2197" y="1692"/>
                    <a:pt x="2197" y="1094"/>
                  </a:cubicBezTo>
                  <a:cubicBezTo>
                    <a:pt x="2197" y="492"/>
                    <a:pt x="1712" y="1"/>
                    <a:pt x="1112" y="1"/>
                  </a:cubicBezTo>
                  <a:close/>
                </a:path>
              </a:pathLst>
            </a:custGeom>
            <a:solidFill>
              <a:srgbClr val="D40102"/>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4"/>
            <p:cNvSpPr/>
            <p:nvPr/>
          </p:nvSpPr>
          <p:spPr>
            <a:xfrm>
              <a:off x="1197067" y="1999565"/>
              <a:ext cx="197375" cy="90349"/>
            </a:xfrm>
            <a:custGeom>
              <a:rect b="b" l="l" r="r" t="t"/>
              <a:pathLst>
                <a:path extrusionOk="0" h="1506" w="3290">
                  <a:moveTo>
                    <a:pt x="742" y="0"/>
                  </a:moveTo>
                  <a:cubicBezTo>
                    <a:pt x="330" y="0"/>
                    <a:pt x="0" y="340"/>
                    <a:pt x="0" y="753"/>
                  </a:cubicBezTo>
                  <a:cubicBezTo>
                    <a:pt x="0" y="1165"/>
                    <a:pt x="341" y="1506"/>
                    <a:pt x="753" y="1506"/>
                  </a:cubicBezTo>
                  <a:lnTo>
                    <a:pt x="2537" y="1495"/>
                  </a:lnTo>
                  <a:cubicBezTo>
                    <a:pt x="2949" y="1495"/>
                    <a:pt x="3290" y="1155"/>
                    <a:pt x="3290" y="743"/>
                  </a:cubicBezTo>
                  <a:cubicBezTo>
                    <a:pt x="3290" y="330"/>
                    <a:pt x="2949" y="0"/>
                    <a:pt x="2537" y="0"/>
                  </a:cubicBezTo>
                  <a:close/>
                </a:path>
              </a:pathLst>
            </a:custGeom>
            <a:solidFill>
              <a:srgbClr val="FFFFFF"/>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4"/>
            <p:cNvSpPr/>
            <p:nvPr/>
          </p:nvSpPr>
          <p:spPr>
            <a:xfrm>
              <a:off x="1174750" y="2306367"/>
              <a:ext cx="40915" cy="68691"/>
            </a:xfrm>
            <a:custGeom>
              <a:rect b="b" l="l" r="r" t="t"/>
              <a:pathLst>
                <a:path extrusionOk="0" h="1145" w="682">
                  <a:moveTo>
                    <a:pt x="104" y="1"/>
                  </a:moveTo>
                  <a:cubicBezTo>
                    <a:pt x="83" y="1"/>
                    <a:pt x="63" y="21"/>
                    <a:pt x="63" y="42"/>
                  </a:cubicBezTo>
                  <a:cubicBezTo>
                    <a:pt x="63" y="63"/>
                    <a:pt x="83" y="83"/>
                    <a:pt x="104" y="83"/>
                  </a:cubicBezTo>
                  <a:lnTo>
                    <a:pt x="548" y="83"/>
                  </a:lnTo>
                  <a:lnTo>
                    <a:pt x="259" y="372"/>
                  </a:lnTo>
                  <a:cubicBezTo>
                    <a:pt x="248" y="393"/>
                    <a:pt x="248" y="413"/>
                    <a:pt x="259" y="434"/>
                  </a:cubicBezTo>
                  <a:cubicBezTo>
                    <a:pt x="269" y="444"/>
                    <a:pt x="280" y="454"/>
                    <a:pt x="300" y="454"/>
                  </a:cubicBezTo>
                  <a:cubicBezTo>
                    <a:pt x="372" y="454"/>
                    <a:pt x="455" y="475"/>
                    <a:pt x="516" y="537"/>
                  </a:cubicBezTo>
                  <a:cubicBezTo>
                    <a:pt x="568" y="599"/>
                    <a:pt x="599" y="681"/>
                    <a:pt x="599" y="753"/>
                  </a:cubicBezTo>
                  <a:cubicBezTo>
                    <a:pt x="599" y="836"/>
                    <a:pt x="578" y="918"/>
                    <a:pt x="516" y="970"/>
                  </a:cubicBezTo>
                  <a:cubicBezTo>
                    <a:pt x="455" y="1032"/>
                    <a:pt x="372" y="1062"/>
                    <a:pt x="300" y="1062"/>
                  </a:cubicBezTo>
                  <a:cubicBezTo>
                    <a:pt x="218" y="1062"/>
                    <a:pt x="135" y="1032"/>
                    <a:pt x="83" y="980"/>
                  </a:cubicBezTo>
                  <a:cubicBezTo>
                    <a:pt x="73" y="970"/>
                    <a:pt x="60" y="964"/>
                    <a:pt x="49" y="964"/>
                  </a:cubicBezTo>
                  <a:cubicBezTo>
                    <a:pt x="37" y="964"/>
                    <a:pt x="27" y="970"/>
                    <a:pt x="21" y="980"/>
                  </a:cubicBezTo>
                  <a:cubicBezTo>
                    <a:pt x="1" y="991"/>
                    <a:pt x="1" y="1021"/>
                    <a:pt x="21" y="1032"/>
                  </a:cubicBezTo>
                  <a:cubicBezTo>
                    <a:pt x="94" y="1114"/>
                    <a:pt x="197" y="1145"/>
                    <a:pt x="300" y="1145"/>
                  </a:cubicBezTo>
                  <a:cubicBezTo>
                    <a:pt x="393" y="1145"/>
                    <a:pt x="496" y="1104"/>
                    <a:pt x="568" y="1032"/>
                  </a:cubicBezTo>
                  <a:cubicBezTo>
                    <a:pt x="651" y="959"/>
                    <a:pt x="681" y="856"/>
                    <a:pt x="681" y="753"/>
                  </a:cubicBezTo>
                  <a:cubicBezTo>
                    <a:pt x="681" y="661"/>
                    <a:pt x="651" y="558"/>
                    <a:pt x="568" y="485"/>
                  </a:cubicBezTo>
                  <a:cubicBezTo>
                    <a:pt x="516" y="423"/>
                    <a:pt x="445" y="393"/>
                    <a:pt x="372" y="372"/>
                  </a:cubicBezTo>
                  <a:lnTo>
                    <a:pt x="671" y="73"/>
                  </a:lnTo>
                  <a:cubicBezTo>
                    <a:pt x="671" y="73"/>
                    <a:pt x="671" y="63"/>
                    <a:pt x="681" y="63"/>
                  </a:cubicBezTo>
                  <a:lnTo>
                    <a:pt x="681" y="42"/>
                  </a:lnTo>
                  <a:cubicBezTo>
                    <a:pt x="681" y="21"/>
                    <a:pt x="661" y="1"/>
                    <a:pt x="640" y="1"/>
                  </a:cubicBezTo>
                  <a:close/>
                </a:path>
              </a:pathLst>
            </a:custGeom>
            <a:solidFill>
              <a:srgbClr val="A6A6A6"/>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4"/>
            <p:cNvSpPr/>
            <p:nvPr/>
          </p:nvSpPr>
          <p:spPr>
            <a:xfrm>
              <a:off x="1232343" y="2306607"/>
              <a:ext cx="52613" cy="68451"/>
            </a:xfrm>
            <a:custGeom>
              <a:rect b="b" l="l" r="r" t="t"/>
              <a:pathLst>
                <a:path extrusionOk="0" h="1141" w="877">
                  <a:moveTo>
                    <a:pt x="670" y="151"/>
                  </a:moveTo>
                  <a:lnTo>
                    <a:pt x="670" y="822"/>
                  </a:lnTo>
                  <a:lnTo>
                    <a:pt x="134" y="822"/>
                  </a:lnTo>
                  <a:lnTo>
                    <a:pt x="670" y="151"/>
                  </a:lnTo>
                  <a:close/>
                  <a:moveTo>
                    <a:pt x="717" y="0"/>
                  </a:moveTo>
                  <a:cubicBezTo>
                    <a:pt x="705" y="0"/>
                    <a:pt x="693" y="5"/>
                    <a:pt x="681" y="17"/>
                  </a:cubicBezTo>
                  <a:lnTo>
                    <a:pt x="21" y="842"/>
                  </a:lnTo>
                  <a:cubicBezTo>
                    <a:pt x="0" y="863"/>
                    <a:pt x="10" y="884"/>
                    <a:pt x="21" y="893"/>
                  </a:cubicBezTo>
                  <a:cubicBezTo>
                    <a:pt x="31" y="904"/>
                    <a:pt x="41" y="904"/>
                    <a:pt x="51" y="904"/>
                  </a:cubicBezTo>
                  <a:lnTo>
                    <a:pt x="670" y="904"/>
                  </a:lnTo>
                  <a:lnTo>
                    <a:pt x="681" y="1100"/>
                  </a:lnTo>
                  <a:cubicBezTo>
                    <a:pt x="681" y="1120"/>
                    <a:pt x="691" y="1141"/>
                    <a:pt x="711" y="1141"/>
                  </a:cubicBezTo>
                  <a:cubicBezTo>
                    <a:pt x="743" y="1141"/>
                    <a:pt x="753" y="1120"/>
                    <a:pt x="753" y="1100"/>
                  </a:cubicBezTo>
                  <a:lnTo>
                    <a:pt x="753" y="904"/>
                  </a:lnTo>
                  <a:lnTo>
                    <a:pt x="835" y="904"/>
                  </a:lnTo>
                  <a:cubicBezTo>
                    <a:pt x="856" y="904"/>
                    <a:pt x="876" y="884"/>
                    <a:pt x="876" y="863"/>
                  </a:cubicBezTo>
                  <a:cubicBezTo>
                    <a:pt x="876" y="842"/>
                    <a:pt x="856" y="822"/>
                    <a:pt x="835" y="822"/>
                  </a:cubicBezTo>
                  <a:lnTo>
                    <a:pt x="753" y="822"/>
                  </a:lnTo>
                  <a:lnTo>
                    <a:pt x="753" y="38"/>
                  </a:lnTo>
                  <a:lnTo>
                    <a:pt x="753" y="27"/>
                  </a:lnTo>
                  <a:cubicBezTo>
                    <a:pt x="753" y="17"/>
                    <a:pt x="743" y="7"/>
                    <a:pt x="743" y="7"/>
                  </a:cubicBezTo>
                  <a:cubicBezTo>
                    <a:pt x="734" y="3"/>
                    <a:pt x="726" y="0"/>
                    <a:pt x="717" y="0"/>
                  </a:cubicBezTo>
                  <a:close/>
                </a:path>
              </a:pathLst>
            </a:custGeom>
            <a:solidFill>
              <a:srgbClr val="A6A6A6"/>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4"/>
            <p:cNvSpPr/>
            <p:nvPr/>
          </p:nvSpPr>
          <p:spPr>
            <a:xfrm>
              <a:off x="1299114" y="2305767"/>
              <a:ext cx="40915" cy="69291"/>
            </a:xfrm>
            <a:custGeom>
              <a:rect b="b" l="l" r="r" t="t"/>
              <a:pathLst>
                <a:path extrusionOk="0" h="1155" w="682">
                  <a:moveTo>
                    <a:pt x="104" y="0"/>
                  </a:moveTo>
                  <a:cubicBezTo>
                    <a:pt x="93" y="0"/>
                    <a:pt x="83" y="11"/>
                    <a:pt x="73" y="11"/>
                  </a:cubicBezTo>
                  <a:cubicBezTo>
                    <a:pt x="63" y="21"/>
                    <a:pt x="63" y="31"/>
                    <a:pt x="63" y="41"/>
                  </a:cubicBezTo>
                  <a:lnTo>
                    <a:pt x="11" y="506"/>
                  </a:lnTo>
                  <a:lnTo>
                    <a:pt x="1" y="516"/>
                  </a:lnTo>
                  <a:cubicBezTo>
                    <a:pt x="1" y="516"/>
                    <a:pt x="1" y="526"/>
                    <a:pt x="11" y="526"/>
                  </a:cubicBezTo>
                  <a:lnTo>
                    <a:pt x="11" y="536"/>
                  </a:lnTo>
                  <a:cubicBezTo>
                    <a:pt x="11" y="536"/>
                    <a:pt x="11" y="547"/>
                    <a:pt x="21" y="547"/>
                  </a:cubicBezTo>
                  <a:cubicBezTo>
                    <a:pt x="26" y="557"/>
                    <a:pt x="37" y="562"/>
                    <a:pt x="47" y="562"/>
                  </a:cubicBezTo>
                  <a:cubicBezTo>
                    <a:pt x="57" y="562"/>
                    <a:pt x="68" y="557"/>
                    <a:pt x="73" y="547"/>
                  </a:cubicBezTo>
                  <a:cubicBezTo>
                    <a:pt x="134" y="485"/>
                    <a:pt x="217" y="454"/>
                    <a:pt x="290" y="454"/>
                  </a:cubicBezTo>
                  <a:cubicBezTo>
                    <a:pt x="372" y="454"/>
                    <a:pt x="455" y="485"/>
                    <a:pt x="506" y="547"/>
                  </a:cubicBezTo>
                  <a:cubicBezTo>
                    <a:pt x="568" y="609"/>
                    <a:pt x="599" y="681"/>
                    <a:pt x="599" y="763"/>
                  </a:cubicBezTo>
                  <a:cubicBezTo>
                    <a:pt x="599" y="846"/>
                    <a:pt x="568" y="918"/>
                    <a:pt x="506" y="980"/>
                  </a:cubicBezTo>
                  <a:cubicBezTo>
                    <a:pt x="444" y="1042"/>
                    <a:pt x="372" y="1072"/>
                    <a:pt x="290" y="1072"/>
                  </a:cubicBezTo>
                  <a:cubicBezTo>
                    <a:pt x="217" y="1072"/>
                    <a:pt x="134" y="1042"/>
                    <a:pt x="73" y="980"/>
                  </a:cubicBezTo>
                  <a:cubicBezTo>
                    <a:pt x="68" y="975"/>
                    <a:pt x="57" y="972"/>
                    <a:pt x="47" y="972"/>
                  </a:cubicBezTo>
                  <a:cubicBezTo>
                    <a:pt x="37" y="972"/>
                    <a:pt x="26" y="975"/>
                    <a:pt x="21" y="980"/>
                  </a:cubicBezTo>
                  <a:cubicBezTo>
                    <a:pt x="1" y="1001"/>
                    <a:pt x="1" y="1021"/>
                    <a:pt x="21" y="1042"/>
                  </a:cubicBezTo>
                  <a:cubicBezTo>
                    <a:pt x="93" y="1114"/>
                    <a:pt x="196" y="1155"/>
                    <a:pt x="290" y="1155"/>
                  </a:cubicBezTo>
                  <a:cubicBezTo>
                    <a:pt x="393" y="1155"/>
                    <a:pt x="496" y="1114"/>
                    <a:pt x="568" y="1042"/>
                  </a:cubicBezTo>
                  <a:cubicBezTo>
                    <a:pt x="640" y="959"/>
                    <a:pt x="681" y="856"/>
                    <a:pt x="681" y="763"/>
                  </a:cubicBezTo>
                  <a:cubicBezTo>
                    <a:pt x="681" y="660"/>
                    <a:pt x="640" y="568"/>
                    <a:pt x="568" y="485"/>
                  </a:cubicBezTo>
                  <a:cubicBezTo>
                    <a:pt x="496" y="412"/>
                    <a:pt x="393" y="371"/>
                    <a:pt x="290" y="371"/>
                  </a:cubicBezTo>
                  <a:cubicBezTo>
                    <a:pt x="228" y="371"/>
                    <a:pt x="155" y="392"/>
                    <a:pt x="93" y="423"/>
                  </a:cubicBezTo>
                  <a:lnTo>
                    <a:pt x="134" y="83"/>
                  </a:lnTo>
                  <a:lnTo>
                    <a:pt x="640" y="83"/>
                  </a:lnTo>
                  <a:cubicBezTo>
                    <a:pt x="661" y="83"/>
                    <a:pt x="681" y="73"/>
                    <a:pt x="681" y="41"/>
                  </a:cubicBezTo>
                  <a:cubicBezTo>
                    <a:pt x="681" y="21"/>
                    <a:pt x="661" y="0"/>
                    <a:pt x="640" y="0"/>
                  </a:cubicBezTo>
                  <a:close/>
                </a:path>
              </a:pathLst>
            </a:custGeom>
            <a:solidFill>
              <a:srgbClr val="A6A6A6"/>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4"/>
            <p:cNvSpPr/>
            <p:nvPr/>
          </p:nvSpPr>
          <p:spPr>
            <a:xfrm>
              <a:off x="1359107" y="2305767"/>
              <a:ext cx="45834" cy="68751"/>
            </a:xfrm>
            <a:custGeom>
              <a:rect b="b" l="l" r="r" t="t"/>
              <a:pathLst>
                <a:path extrusionOk="0" h="1146" w="764">
                  <a:moveTo>
                    <a:pt x="383" y="474"/>
                  </a:moveTo>
                  <a:cubicBezTo>
                    <a:pt x="548" y="474"/>
                    <a:pt x="681" y="609"/>
                    <a:pt x="681" y="774"/>
                  </a:cubicBezTo>
                  <a:cubicBezTo>
                    <a:pt x="681" y="939"/>
                    <a:pt x="548" y="1072"/>
                    <a:pt x="383" y="1072"/>
                  </a:cubicBezTo>
                  <a:cubicBezTo>
                    <a:pt x="227" y="1072"/>
                    <a:pt x="104" y="959"/>
                    <a:pt x="83" y="815"/>
                  </a:cubicBezTo>
                  <a:lnTo>
                    <a:pt x="83" y="794"/>
                  </a:lnTo>
                  <a:lnTo>
                    <a:pt x="83" y="774"/>
                  </a:lnTo>
                  <a:cubicBezTo>
                    <a:pt x="83" y="609"/>
                    <a:pt x="218" y="474"/>
                    <a:pt x="383" y="474"/>
                  </a:cubicBezTo>
                  <a:close/>
                  <a:moveTo>
                    <a:pt x="506" y="0"/>
                  </a:moveTo>
                  <a:cubicBezTo>
                    <a:pt x="321" y="11"/>
                    <a:pt x="186" y="114"/>
                    <a:pt x="104" y="258"/>
                  </a:cubicBezTo>
                  <a:cubicBezTo>
                    <a:pt x="32" y="392"/>
                    <a:pt x="1" y="557"/>
                    <a:pt x="1" y="712"/>
                  </a:cubicBezTo>
                  <a:lnTo>
                    <a:pt x="1" y="784"/>
                  </a:lnTo>
                  <a:cubicBezTo>
                    <a:pt x="11" y="990"/>
                    <a:pt x="176" y="1145"/>
                    <a:pt x="383" y="1145"/>
                  </a:cubicBezTo>
                  <a:cubicBezTo>
                    <a:pt x="589" y="1145"/>
                    <a:pt x="764" y="980"/>
                    <a:pt x="764" y="774"/>
                  </a:cubicBezTo>
                  <a:cubicBezTo>
                    <a:pt x="764" y="557"/>
                    <a:pt x="589" y="392"/>
                    <a:pt x="383" y="392"/>
                  </a:cubicBezTo>
                  <a:cubicBezTo>
                    <a:pt x="269" y="392"/>
                    <a:pt x="166" y="444"/>
                    <a:pt x="94" y="526"/>
                  </a:cubicBezTo>
                  <a:cubicBezTo>
                    <a:pt x="114" y="444"/>
                    <a:pt x="135" y="361"/>
                    <a:pt x="176" y="289"/>
                  </a:cubicBezTo>
                  <a:cubicBezTo>
                    <a:pt x="248" y="176"/>
                    <a:pt x="351" y="93"/>
                    <a:pt x="506" y="83"/>
                  </a:cubicBezTo>
                  <a:cubicBezTo>
                    <a:pt x="537" y="83"/>
                    <a:pt x="548" y="62"/>
                    <a:pt x="548" y="41"/>
                  </a:cubicBezTo>
                  <a:cubicBezTo>
                    <a:pt x="548" y="21"/>
                    <a:pt x="527" y="0"/>
                    <a:pt x="506" y="0"/>
                  </a:cubicBezTo>
                  <a:close/>
                </a:path>
              </a:pathLst>
            </a:custGeom>
            <a:solidFill>
              <a:srgbClr val="A6A6A6"/>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4"/>
            <p:cNvSpPr/>
            <p:nvPr/>
          </p:nvSpPr>
          <p:spPr>
            <a:xfrm>
              <a:off x="1143254" y="1710641"/>
              <a:ext cx="3746292" cy="2506067"/>
            </a:xfrm>
            <a:custGeom>
              <a:rect b="b" l="l" r="r" t="t"/>
              <a:pathLst>
                <a:path extrusionOk="0" h="41773" w="62446">
                  <a:moveTo>
                    <a:pt x="0" y="1"/>
                  </a:moveTo>
                  <a:lnTo>
                    <a:pt x="0" y="41772"/>
                  </a:lnTo>
                  <a:lnTo>
                    <a:pt x="62446" y="41772"/>
                  </a:lnTo>
                  <a:lnTo>
                    <a:pt x="62446" y="1"/>
                  </a:lnTo>
                  <a:close/>
                </a:path>
              </a:pathLst>
            </a:custGeom>
            <a:solidFill>
              <a:srgbClr val="8E8BD8"/>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4"/>
            <p:cNvSpPr/>
            <p:nvPr/>
          </p:nvSpPr>
          <p:spPr>
            <a:xfrm>
              <a:off x="1170491" y="1741598"/>
              <a:ext cx="3691818" cy="2444154"/>
            </a:xfrm>
            <a:custGeom>
              <a:rect b="b" l="l" r="r" t="t"/>
              <a:pathLst>
                <a:path extrusionOk="0" h="40741" w="61538">
                  <a:moveTo>
                    <a:pt x="0" y="0"/>
                  </a:moveTo>
                  <a:lnTo>
                    <a:pt x="0" y="40741"/>
                  </a:lnTo>
                  <a:lnTo>
                    <a:pt x="61538" y="40741"/>
                  </a:lnTo>
                  <a:lnTo>
                    <a:pt x="61538" y="0"/>
                  </a:lnTo>
                  <a:close/>
                </a:path>
              </a:pathLst>
            </a:custGeom>
            <a:solidFill>
              <a:srgbClr val="5B57DE"/>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4"/>
            <p:cNvSpPr/>
            <p:nvPr/>
          </p:nvSpPr>
          <p:spPr>
            <a:xfrm>
              <a:off x="655815" y="4404665"/>
              <a:ext cx="4721170" cy="172058"/>
            </a:xfrm>
            <a:custGeom>
              <a:rect b="b" l="l" r="r" t="t"/>
              <a:pathLst>
                <a:path extrusionOk="0" h="2868" w="78696">
                  <a:moveTo>
                    <a:pt x="0" y="1"/>
                  </a:moveTo>
                  <a:lnTo>
                    <a:pt x="0" y="2867"/>
                  </a:lnTo>
                  <a:lnTo>
                    <a:pt x="78696" y="2867"/>
                  </a:lnTo>
                  <a:lnTo>
                    <a:pt x="78696" y="1"/>
                  </a:ln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4"/>
            <p:cNvSpPr/>
            <p:nvPr/>
          </p:nvSpPr>
          <p:spPr>
            <a:xfrm>
              <a:off x="655815" y="4216648"/>
              <a:ext cx="4721170" cy="188076"/>
            </a:xfrm>
            <a:custGeom>
              <a:rect b="b" l="l" r="r" t="t"/>
              <a:pathLst>
                <a:path extrusionOk="0" h="3135" w="78696">
                  <a:moveTo>
                    <a:pt x="8125" y="0"/>
                  </a:moveTo>
                  <a:lnTo>
                    <a:pt x="0" y="3135"/>
                  </a:lnTo>
                  <a:lnTo>
                    <a:pt x="78696" y="3135"/>
                  </a:lnTo>
                  <a:lnTo>
                    <a:pt x="70571" y="0"/>
                  </a:lnTo>
                  <a:close/>
                </a:path>
              </a:pathLst>
            </a:custGeom>
            <a:solidFill>
              <a:srgbClr val="8E8BD8"/>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4"/>
            <p:cNvSpPr/>
            <p:nvPr/>
          </p:nvSpPr>
          <p:spPr>
            <a:xfrm>
              <a:off x="1187168" y="4216648"/>
              <a:ext cx="3658463" cy="121305"/>
            </a:xfrm>
            <a:custGeom>
              <a:rect b="b" l="l" r="r" t="t"/>
              <a:pathLst>
                <a:path extrusionOk="0" h="2022" w="60982">
                  <a:moveTo>
                    <a:pt x="5249" y="0"/>
                  </a:moveTo>
                  <a:lnTo>
                    <a:pt x="0" y="2021"/>
                  </a:lnTo>
                  <a:lnTo>
                    <a:pt x="60981" y="2021"/>
                  </a:lnTo>
                  <a:lnTo>
                    <a:pt x="55733" y="0"/>
                  </a:lnTo>
                  <a:close/>
                </a:path>
              </a:pathLst>
            </a:custGeom>
            <a:solidFill>
              <a:srgbClr val="5B57DE"/>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4"/>
            <p:cNvSpPr/>
            <p:nvPr/>
          </p:nvSpPr>
          <p:spPr>
            <a:xfrm>
              <a:off x="1376445" y="1927154"/>
              <a:ext cx="3276790" cy="2073041"/>
            </a:xfrm>
            <a:custGeom>
              <a:rect b="b" l="l" r="r" t="t"/>
              <a:pathLst>
                <a:path extrusionOk="0" h="34555" w="54620">
                  <a:moveTo>
                    <a:pt x="0" y="1"/>
                  </a:moveTo>
                  <a:lnTo>
                    <a:pt x="0" y="34554"/>
                  </a:lnTo>
                  <a:lnTo>
                    <a:pt x="54620" y="34554"/>
                  </a:lnTo>
                  <a:lnTo>
                    <a:pt x="54620" y="1"/>
                  </a:lnTo>
                  <a:close/>
                </a:path>
              </a:pathLst>
            </a:custGeom>
            <a:solidFill>
              <a:srgbClr val="FFFFFF"/>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4"/>
            <p:cNvSpPr/>
            <p:nvPr/>
          </p:nvSpPr>
          <p:spPr>
            <a:xfrm>
              <a:off x="1376445" y="1927154"/>
              <a:ext cx="3276790" cy="79910"/>
            </a:xfrm>
            <a:custGeom>
              <a:rect b="b" l="l" r="r" t="t"/>
              <a:pathLst>
                <a:path extrusionOk="0" h="1332" w="54620">
                  <a:moveTo>
                    <a:pt x="0" y="1"/>
                  </a:moveTo>
                  <a:lnTo>
                    <a:pt x="0" y="1331"/>
                  </a:lnTo>
                  <a:lnTo>
                    <a:pt x="54620" y="1331"/>
                  </a:lnTo>
                  <a:lnTo>
                    <a:pt x="54620" y="1"/>
                  </a:lnTo>
                  <a:close/>
                </a:path>
              </a:pathLst>
            </a:custGeom>
            <a:solidFill>
              <a:srgbClr val="455A64"/>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4"/>
            <p:cNvSpPr/>
            <p:nvPr/>
          </p:nvSpPr>
          <p:spPr>
            <a:xfrm>
              <a:off x="1400562" y="1946952"/>
              <a:ext cx="39055" cy="39655"/>
            </a:xfrm>
            <a:custGeom>
              <a:rect b="b" l="l" r="r" t="t"/>
              <a:pathLst>
                <a:path extrusionOk="0" h="661" w="651">
                  <a:moveTo>
                    <a:pt x="320" y="0"/>
                  </a:moveTo>
                  <a:cubicBezTo>
                    <a:pt x="145" y="0"/>
                    <a:pt x="1" y="156"/>
                    <a:pt x="1" y="330"/>
                  </a:cubicBezTo>
                  <a:cubicBezTo>
                    <a:pt x="1" y="516"/>
                    <a:pt x="145" y="660"/>
                    <a:pt x="320" y="660"/>
                  </a:cubicBezTo>
                  <a:cubicBezTo>
                    <a:pt x="506" y="660"/>
                    <a:pt x="650" y="516"/>
                    <a:pt x="650" y="330"/>
                  </a:cubicBezTo>
                  <a:cubicBezTo>
                    <a:pt x="650" y="156"/>
                    <a:pt x="506" y="0"/>
                    <a:pt x="320" y="0"/>
                  </a:cubicBezTo>
                  <a:close/>
                </a:path>
              </a:pathLst>
            </a:custGeom>
            <a:solidFill>
              <a:srgbClr val="C7C7C7"/>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4"/>
            <p:cNvSpPr/>
            <p:nvPr/>
          </p:nvSpPr>
          <p:spPr>
            <a:xfrm>
              <a:off x="1481012" y="1946952"/>
              <a:ext cx="39655" cy="39655"/>
            </a:xfrm>
            <a:custGeom>
              <a:rect b="b" l="l" r="r" t="t"/>
              <a:pathLst>
                <a:path extrusionOk="0" h="661" w="661">
                  <a:moveTo>
                    <a:pt x="330" y="0"/>
                  </a:moveTo>
                  <a:cubicBezTo>
                    <a:pt x="145" y="0"/>
                    <a:pt x="0" y="156"/>
                    <a:pt x="0" y="330"/>
                  </a:cubicBezTo>
                  <a:cubicBezTo>
                    <a:pt x="0" y="516"/>
                    <a:pt x="145" y="660"/>
                    <a:pt x="330" y="660"/>
                  </a:cubicBezTo>
                  <a:cubicBezTo>
                    <a:pt x="516" y="660"/>
                    <a:pt x="660" y="516"/>
                    <a:pt x="660" y="330"/>
                  </a:cubicBezTo>
                  <a:cubicBezTo>
                    <a:pt x="660" y="156"/>
                    <a:pt x="516" y="0"/>
                    <a:pt x="330" y="0"/>
                  </a:cubicBezTo>
                  <a:close/>
                </a:path>
              </a:pathLst>
            </a:custGeom>
            <a:solidFill>
              <a:srgbClr val="FFFFFF"/>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4"/>
            <p:cNvSpPr/>
            <p:nvPr/>
          </p:nvSpPr>
          <p:spPr>
            <a:xfrm>
              <a:off x="1562002" y="1946952"/>
              <a:ext cx="39655" cy="39655"/>
            </a:xfrm>
            <a:custGeom>
              <a:rect b="b" l="l" r="r" t="t"/>
              <a:pathLst>
                <a:path extrusionOk="0" h="661" w="661">
                  <a:moveTo>
                    <a:pt x="331" y="0"/>
                  </a:moveTo>
                  <a:cubicBezTo>
                    <a:pt x="145" y="0"/>
                    <a:pt x="1" y="156"/>
                    <a:pt x="1" y="330"/>
                  </a:cubicBezTo>
                  <a:cubicBezTo>
                    <a:pt x="1" y="516"/>
                    <a:pt x="145" y="660"/>
                    <a:pt x="331" y="660"/>
                  </a:cubicBezTo>
                  <a:cubicBezTo>
                    <a:pt x="506" y="660"/>
                    <a:pt x="661" y="516"/>
                    <a:pt x="661" y="330"/>
                  </a:cubicBezTo>
                  <a:cubicBezTo>
                    <a:pt x="661" y="156"/>
                    <a:pt x="506" y="0"/>
                    <a:pt x="331" y="0"/>
                  </a:cubicBezTo>
                  <a:close/>
                </a:path>
              </a:pathLst>
            </a:custGeom>
            <a:solidFill>
              <a:srgbClr val="D40102"/>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 name="Google Shape;795;p4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Demo</a:t>
            </a:r>
            <a:endParaRPr/>
          </a:p>
        </p:txBody>
      </p:sp>
      <p:pic>
        <p:nvPicPr>
          <p:cNvPr id="796" name="Google Shape;796;p44"/>
          <p:cNvPicPr preferRelativeResize="0"/>
          <p:nvPr/>
        </p:nvPicPr>
        <p:blipFill rotWithShape="1">
          <a:blip r:embed="rId3">
            <a:alphaModFix/>
          </a:blip>
          <a:srcRect b="0" l="6000" r="6009" t="0"/>
          <a:stretch/>
        </p:blipFill>
        <p:spPr>
          <a:xfrm>
            <a:off x="1369025" y="1947675"/>
            <a:ext cx="2982672" cy="189747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45"/>
          <p:cNvSpPr txBox="1"/>
          <p:nvPr>
            <p:ph idx="3"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Traction</a:t>
            </a:r>
            <a:endParaRPr/>
          </a:p>
        </p:txBody>
      </p:sp>
      <p:sp>
        <p:nvSpPr>
          <p:cNvPr id="802" name="Google Shape;802;p45"/>
          <p:cNvSpPr txBox="1"/>
          <p:nvPr>
            <p:ph type="title"/>
          </p:nvPr>
        </p:nvSpPr>
        <p:spPr>
          <a:xfrm>
            <a:off x="720004" y="1900150"/>
            <a:ext cx="22368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15K</a:t>
            </a:r>
            <a:endParaRPr/>
          </a:p>
        </p:txBody>
      </p:sp>
      <p:sp>
        <p:nvSpPr>
          <p:cNvPr id="803" name="Google Shape;803;p45"/>
          <p:cNvSpPr txBox="1"/>
          <p:nvPr>
            <p:ph idx="1" type="subTitle"/>
          </p:nvPr>
        </p:nvSpPr>
        <p:spPr>
          <a:xfrm>
            <a:off x="720004" y="3417475"/>
            <a:ext cx="22368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a:t>
            </a:r>
            <a:endParaRPr/>
          </a:p>
        </p:txBody>
      </p:sp>
      <p:sp>
        <p:nvSpPr>
          <p:cNvPr id="804" name="Google Shape;804;p45"/>
          <p:cNvSpPr txBox="1"/>
          <p:nvPr>
            <p:ph idx="2" type="subTitle"/>
          </p:nvPr>
        </p:nvSpPr>
        <p:spPr>
          <a:xfrm>
            <a:off x="720004" y="3905400"/>
            <a:ext cx="2236800" cy="698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a:t>
            </a:r>
            <a:endParaRPr/>
          </a:p>
        </p:txBody>
      </p:sp>
      <p:sp>
        <p:nvSpPr>
          <p:cNvPr id="805" name="Google Shape;805;p45"/>
          <p:cNvSpPr txBox="1"/>
          <p:nvPr>
            <p:ph idx="4" type="title"/>
          </p:nvPr>
        </p:nvSpPr>
        <p:spPr>
          <a:xfrm>
            <a:off x="3453604" y="1900150"/>
            <a:ext cx="22368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30M</a:t>
            </a:r>
            <a:endParaRPr/>
          </a:p>
        </p:txBody>
      </p:sp>
      <p:sp>
        <p:nvSpPr>
          <p:cNvPr id="806" name="Google Shape;806;p45"/>
          <p:cNvSpPr txBox="1"/>
          <p:nvPr>
            <p:ph idx="5" type="subTitle"/>
          </p:nvPr>
        </p:nvSpPr>
        <p:spPr>
          <a:xfrm>
            <a:off x="3453604" y="3417475"/>
            <a:ext cx="22368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a:t>
            </a:r>
            <a:endParaRPr/>
          </a:p>
        </p:txBody>
      </p:sp>
      <p:sp>
        <p:nvSpPr>
          <p:cNvPr id="807" name="Google Shape;807;p45"/>
          <p:cNvSpPr txBox="1"/>
          <p:nvPr>
            <p:ph idx="6" type="subTitle"/>
          </p:nvPr>
        </p:nvSpPr>
        <p:spPr>
          <a:xfrm>
            <a:off x="3453604" y="3905400"/>
            <a:ext cx="2236800" cy="698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but it’s hot</a:t>
            </a:r>
            <a:endParaRPr/>
          </a:p>
        </p:txBody>
      </p:sp>
      <p:sp>
        <p:nvSpPr>
          <p:cNvPr id="808" name="Google Shape;808;p45"/>
          <p:cNvSpPr txBox="1"/>
          <p:nvPr>
            <p:ph idx="7" type="title"/>
          </p:nvPr>
        </p:nvSpPr>
        <p:spPr>
          <a:xfrm>
            <a:off x="6187204" y="1900150"/>
            <a:ext cx="22368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809" name="Google Shape;809;p45"/>
          <p:cNvSpPr txBox="1"/>
          <p:nvPr>
            <p:ph idx="8" type="subTitle"/>
          </p:nvPr>
        </p:nvSpPr>
        <p:spPr>
          <a:xfrm>
            <a:off x="6187204" y="3417475"/>
            <a:ext cx="22368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a:t>
            </a:r>
            <a:endParaRPr/>
          </a:p>
        </p:txBody>
      </p:sp>
      <p:sp>
        <p:nvSpPr>
          <p:cNvPr id="810" name="Google Shape;810;p45"/>
          <p:cNvSpPr txBox="1"/>
          <p:nvPr>
            <p:ph idx="9" type="subTitle"/>
          </p:nvPr>
        </p:nvSpPr>
        <p:spPr>
          <a:xfrm>
            <a:off x="6187204" y="3905400"/>
            <a:ext cx="2236800" cy="698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actually cold</a:t>
            </a:r>
            <a:endParaRPr/>
          </a:p>
        </p:txBody>
      </p:sp>
      <p:cxnSp>
        <p:nvCxnSpPr>
          <p:cNvPr id="811" name="Google Shape;811;p45"/>
          <p:cNvCxnSpPr/>
          <p:nvPr/>
        </p:nvCxnSpPr>
        <p:spPr>
          <a:xfrm>
            <a:off x="913054" y="3210450"/>
            <a:ext cx="1850700" cy="0"/>
          </a:xfrm>
          <a:prstGeom prst="straightConnector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cxnSp>
        <p:nvCxnSpPr>
          <p:cNvPr id="812" name="Google Shape;812;p45"/>
          <p:cNvCxnSpPr/>
          <p:nvPr/>
        </p:nvCxnSpPr>
        <p:spPr>
          <a:xfrm>
            <a:off x="3646654" y="3210450"/>
            <a:ext cx="1850700" cy="0"/>
          </a:xfrm>
          <a:prstGeom prst="straightConnector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cxnSp>
        <p:nvCxnSpPr>
          <p:cNvPr id="813" name="Google Shape;813;p45"/>
          <p:cNvCxnSpPr/>
          <p:nvPr/>
        </p:nvCxnSpPr>
        <p:spPr>
          <a:xfrm>
            <a:off x="6380254" y="3210450"/>
            <a:ext cx="1850700" cy="0"/>
          </a:xfrm>
          <a:prstGeom prst="straightConnector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p4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a:t>
            </a:r>
            <a:endParaRPr/>
          </a:p>
        </p:txBody>
      </p:sp>
      <p:graphicFrame>
        <p:nvGraphicFramePr>
          <p:cNvPr id="819" name="Google Shape;819;p46"/>
          <p:cNvGraphicFramePr/>
          <p:nvPr/>
        </p:nvGraphicFramePr>
        <p:xfrm>
          <a:off x="720000" y="1809750"/>
          <a:ext cx="3000000" cy="3000000"/>
        </p:xfrm>
        <a:graphic>
          <a:graphicData uri="http://schemas.openxmlformats.org/drawingml/2006/table">
            <a:tbl>
              <a:tblPr>
                <a:noFill/>
                <a:tableStyleId>{398813B7-2899-48D8-A078-5E897FC35510}</a:tableStyleId>
              </a:tblPr>
              <a:tblGrid>
                <a:gridCol w="1926000"/>
                <a:gridCol w="1926000"/>
                <a:gridCol w="1926000"/>
                <a:gridCol w="1926000"/>
              </a:tblGrid>
              <a:tr h="698450">
                <a:tc>
                  <a:txBody>
                    <a:bodyPr/>
                    <a:lstStyle/>
                    <a:p>
                      <a:pPr indent="0" lvl="0" marL="0" rtl="0" algn="ctr">
                        <a:spcBef>
                          <a:spcPts val="0"/>
                        </a:spcBef>
                        <a:spcAft>
                          <a:spcPts val="0"/>
                        </a:spcAft>
                        <a:buNone/>
                      </a:pPr>
                      <a:r>
                        <a:t/>
                      </a:r>
                      <a:endParaRPr sz="2000">
                        <a:solidFill>
                          <a:srgbClr val="FFFFFF"/>
                        </a:solidFill>
                        <a:latin typeface="Squada One"/>
                        <a:ea typeface="Squada One"/>
                        <a:cs typeface="Squada One"/>
                        <a:sym typeface="Squada One"/>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FFF"/>
                          </a:solidFill>
                          <a:latin typeface="Squada One"/>
                          <a:ea typeface="Squada One"/>
                          <a:cs typeface="Squada One"/>
                          <a:sym typeface="Squada One"/>
                        </a:rPr>
                        <a:t>Challenge</a:t>
                      </a:r>
                      <a:endParaRPr sz="2000">
                        <a:solidFill>
                          <a:srgbClr val="FFFFFF"/>
                        </a:solidFill>
                        <a:latin typeface="Squada One"/>
                        <a:ea typeface="Squada One"/>
                        <a:cs typeface="Squada One"/>
                        <a:sym typeface="Squada One"/>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solidFill>
                      <a:srgbClr val="775EF5"/>
                    </a:solidFill>
                  </a:tcPr>
                </a:tc>
                <a:tc>
                  <a:txBody>
                    <a:bodyPr/>
                    <a:lstStyle/>
                    <a:p>
                      <a:pPr indent="0" lvl="0" marL="0" rtl="0" algn="ctr">
                        <a:spcBef>
                          <a:spcPts val="0"/>
                        </a:spcBef>
                        <a:spcAft>
                          <a:spcPts val="0"/>
                        </a:spcAft>
                        <a:buNone/>
                      </a:pPr>
                      <a:r>
                        <a:rPr lang="en" sz="2000">
                          <a:solidFill>
                            <a:srgbClr val="FFFFFF"/>
                          </a:solidFill>
                          <a:latin typeface="Squada One"/>
                          <a:ea typeface="Squada One"/>
                          <a:cs typeface="Squada One"/>
                          <a:sym typeface="Squada One"/>
                        </a:rPr>
                        <a:t>Results</a:t>
                      </a:r>
                      <a:endParaRPr sz="2000">
                        <a:solidFill>
                          <a:srgbClr val="FFFFFF"/>
                        </a:solidFill>
                        <a:latin typeface="Squada One"/>
                        <a:ea typeface="Squada One"/>
                        <a:cs typeface="Squada One"/>
                        <a:sym typeface="Squada One"/>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solidFill>
                      <a:srgbClr val="775EF5"/>
                    </a:solidFill>
                  </a:tcPr>
                </a:tc>
                <a:tc>
                  <a:txBody>
                    <a:bodyPr/>
                    <a:lstStyle/>
                    <a:p>
                      <a:pPr indent="0" lvl="0" marL="0" rtl="0" algn="ctr">
                        <a:spcBef>
                          <a:spcPts val="0"/>
                        </a:spcBef>
                        <a:spcAft>
                          <a:spcPts val="0"/>
                        </a:spcAft>
                        <a:buNone/>
                      </a:pPr>
                      <a:r>
                        <a:rPr lang="en" sz="2000">
                          <a:solidFill>
                            <a:srgbClr val="FFFFFF"/>
                          </a:solidFill>
                          <a:latin typeface="Squada One"/>
                          <a:ea typeface="Squada One"/>
                          <a:cs typeface="Squada One"/>
                          <a:sym typeface="Squada One"/>
                        </a:rPr>
                        <a:t>Solution</a:t>
                      </a:r>
                      <a:endParaRPr sz="2000">
                        <a:solidFill>
                          <a:srgbClr val="FFFFFF"/>
                        </a:solidFill>
                        <a:latin typeface="Squada One"/>
                        <a:ea typeface="Squada One"/>
                        <a:cs typeface="Squada One"/>
                        <a:sym typeface="Squada One"/>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solidFill>
                      <a:srgbClr val="775EF5"/>
                    </a:solidFill>
                  </a:tcPr>
                </a:tc>
              </a:tr>
              <a:tr h="698450">
                <a:tc>
                  <a:txBody>
                    <a:bodyPr/>
                    <a:lstStyle/>
                    <a:p>
                      <a:pPr indent="0" lvl="0" marL="0" rtl="0" algn="ctr">
                        <a:spcBef>
                          <a:spcPts val="0"/>
                        </a:spcBef>
                        <a:spcAft>
                          <a:spcPts val="0"/>
                        </a:spcAft>
                        <a:buNone/>
                      </a:pPr>
                      <a:r>
                        <a:rPr lang="en" sz="2000">
                          <a:solidFill>
                            <a:srgbClr val="FFFFFF"/>
                          </a:solidFill>
                          <a:latin typeface="Squada One"/>
                          <a:ea typeface="Squada One"/>
                          <a:cs typeface="Squada One"/>
                          <a:sym typeface="Squada One"/>
                        </a:rPr>
                        <a:t>Project 1</a:t>
                      </a:r>
                      <a:endParaRPr sz="2000">
                        <a:solidFill>
                          <a:srgbClr val="FFFFFF"/>
                        </a:solidFill>
                        <a:latin typeface="Squada One"/>
                        <a:ea typeface="Squada One"/>
                        <a:cs typeface="Squada One"/>
                        <a:sym typeface="Squada One"/>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Mercury: the closest planet to the Sun</a:t>
                      </a:r>
                      <a:endParaRPr sz="1600">
                        <a:solidFill>
                          <a:srgbClr val="8E8BD8"/>
                        </a:solidFill>
                        <a:latin typeface="Titillium Web"/>
                        <a:ea typeface="Titillium Web"/>
                        <a:cs typeface="Titillium Web"/>
                        <a:sym typeface="Titillium Web"/>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Venus: it has a beautiful name</a:t>
                      </a:r>
                      <a:endParaRPr sz="1600">
                        <a:solidFill>
                          <a:srgbClr val="8E8BD8"/>
                        </a:solidFill>
                        <a:latin typeface="Titillium Web"/>
                        <a:ea typeface="Titillium Web"/>
                        <a:cs typeface="Titillium Web"/>
                        <a:sym typeface="Titillium Web"/>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Mars: it is actually a cold place</a:t>
                      </a:r>
                      <a:endParaRPr sz="1600">
                        <a:solidFill>
                          <a:srgbClr val="8E8BD8"/>
                        </a:solidFill>
                        <a:latin typeface="Titillium Web"/>
                        <a:ea typeface="Titillium Web"/>
                        <a:cs typeface="Titillium Web"/>
                        <a:sym typeface="Titillium Web"/>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r>
              <a:tr h="698450">
                <a:tc>
                  <a:txBody>
                    <a:bodyPr/>
                    <a:lstStyle/>
                    <a:p>
                      <a:pPr indent="0" lvl="0" marL="0" rtl="0" algn="ctr">
                        <a:spcBef>
                          <a:spcPts val="0"/>
                        </a:spcBef>
                        <a:spcAft>
                          <a:spcPts val="0"/>
                        </a:spcAft>
                        <a:buNone/>
                      </a:pPr>
                      <a:r>
                        <a:rPr lang="en" sz="2000">
                          <a:solidFill>
                            <a:srgbClr val="FFFFFF"/>
                          </a:solidFill>
                          <a:latin typeface="Squada One"/>
                          <a:ea typeface="Squada One"/>
                          <a:cs typeface="Squada One"/>
                          <a:sym typeface="Squada One"/>
                        </a:rPr>
                        <a:t>Project 2</a:t>
                      </a:r>
                      <a:endParaRPr sz="2000">
                        <a:solidFill>
                          <a:srgbClr val="FFFFFF"/>
                        </a:solidFill>
                        <a:latin typeface="Squada One"/>
                        <a:ea typeface="Squada One"/>
                        <a:cs typeface="Squada One"/>
                        <a:sym typeface="Squada One"/>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Jupiter: the biggest of them all</a:t>
                      </a:r>
                      <a:endParaRPr sz="1600">
                        <a:solidFill>
                          <a:srgbClr val="8E8BD8"/>
                        </a:solidFill>
                        <a:latin typeface="Titillium Web"/>
                        <a:ea typeface="Titillium Web"/>
                        <a:cs typeface="Titillium Web"/>
                        <a:sym typeface="Titillium Web"/>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Earth: it is the planet we all live on</a:t>
                      </a:r>
                      <a:endParaRPr sz="1600">
                        <a:solidFill>
                          <a:srgbClr val="8E8BD8"/>
                        </a:solidFill>
                        <a:latin typeface="Titillium Web"/>
                        <a:ea typeface="Titillium Web"/>
                        <a:cs typeface="Titillium Web"/>
                        <a:sym typeface="Titillium Web"/>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Neptune: farthest planet from the Sun</a:t>
                      </a:r>
                      <a:endParaRPr sz="1600">
                        <a:solidFill>
                          <a:srgbClr val="8E8BD8"/>
                        </a:solidFill>
                        <a:latin typeface="Titillium Web"/>
                        <a:ea typeface="Titillium Web"/>
                        <a:cs typeface="Titillium Web"/>
                        <a:sym typeface="Titillium Web"/>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r>
              <a:tr h="698450">
                <a:tc>
                  <a:txBody>
                    <a:bodyPr/>
                    <a:lstStyle/>
                    <a:p>
                      <a:pPr indent="0" lvl="0" marL="0" rtl="0" algn="ctr">
                        <a:spcBef>
                          <a:spcPts val="0"/>
                        </a:spcBef>
                        <a:spcAft>
                          <a:spcPts val="0"/>
                        </a:spcAft>
                        <a:buNone/>
                      </a:pPr>
                      <a:r>
                        <a:rPr lang="en" sz="2000">
                          <a:solidFill>
                            <a:srgbClr val="FFFFFF"/>
                          </a:solidFill>
                          <a:latin typeface="Squada One"/>
                          <a:ea typeface="Squada One"/>
                          <a:cs typeface="Squada One"/>
                          <a:sym typeface="Squada One"/>
                        </a:rPr>
                        <a:t>Project 3</a:t>
                      </a:r>
                      <a:endParaRPr sz="2000">
                        <a:solidFill>
                          <a:srgbClr val="FFFFFF"/>
                        </a:solidFill>
                        <a:latin typeface="Squada One"/>
                        <a:ea typeface="Squada One"/>
                        <a:cs typeface="Squada One"/>
                        <a:sym typeface="Squada One"/>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Saturn: it is a gas giant and has rings</a:t>
                      </a:r>
                      <a:endParaRPr sz="1600">
                        <a:solidFill>
                          <a:srgbClr val="8E8BD8"/>
                        </a:solidFill>
                        <a:latin typeface="Titillium Web"/>
                        <a:ea typeface="Titillium Web"/>
                        <a:cs typeface="Titillium Web"/>
                        <a:sym typeface="Titillium Web"/>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Moon: the Earth has only one</a:t>
                      </a:r>
                      <a:endParaRPr sz="1600">
                        <a:solidFill>
                          <a:srgbClr val="8E8BD8"/>
                        </a:solidFill>
                        <a:latin typeface="Titillium Web"/>
                        <a:ea typeface="Titillium Web"/>
                        <a:cs typeface="Titillium Web"/>
                        <a:sym typeface="Titillium Web"/>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Pluto: is now a dwarf planet</a:t>
                      </a:r>
                      <a:endParaRPr sz="1600">
                        <a:solidFill>
                          <a:srgbClr val="8E8BD8"/>
                        </a:solidFill>
                        <a:latin typeface="Titillium Web"/>
                        <a:ea typeface="Titillium Web"/>
                        <a:cs typeface="Titillium Web"/>
                        <a:sym typeface="Titillium Web"/>
                      </a:endParaRPr>
                    </a:p>
                  </a:txBody>
                  <a:tcPr marT="91425" marB="91425" marR="91425" marL="91425" anchor="ctr">
                    <a:lnL cap="flat" cmpd="sng" w="19050">
                      <a:solidFill>
                        <a:srgbClr val="775EF5"/>
                      </a:solidFill>
                      <a:prstDash val="solid"/>
                      <a:round/>
                      <a:headEnd len="sm" w="sm" type="none"/>
                      <a:tailEnd len="sm" w="sm" type="none"/>
                    </a:lnL>
                    <a:lnR cap="flat" cmpd="sng" w="19050">
                      <a:solidFill>
                        <a:srgbClr val="775EF5"/>
                      </a:solidFill>
                      <a:prstDash val="solid"/>
                      <a:round/>
                      <a:headEnd len="sm" w="sm" type="none"/>
                      <a:tailEnd len="sm" w="sm" type="none"/>
                    </a:lnR>
                    <a:lnT cap="flat" cmpd="sng" w="19050">
                      <a:solidFill>
                        <a:srgbClr val="775EF5"/>
                      </a:solidFill>
                      <a:prstDash val="solid"/>
                      <a:round/>
                      <a:headEnd len="sm" w="sm" type="none"/>
                      <a:tailEnd len="sm" w="sm" type="none"/>
                    </a:lnT>
                    <a:lnB cap="flat" cmpd="sng" w="19050">
                      <a:solidFill>
                        <a:srgbClr val="775EF5"/>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4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Reviews</a:t>
            </a:r>
            <a:endParaRPr/>
          </a:p>
        </p:txBody>
      </p:sp>
      <p:sp>
        <p:nvSpPr>
          <p:cNvPr id="825" name="Google Shape;825;p47"/>
          <p:cNvSpPr txBox="1"/>
          <p:nvPr>
            <p:ph idx="1" type="subTitle"/>
          </p:nvPr>
        </p:nvSpPr>
        <p:spPr>
          <a:xfrm>
            <a:off x="720000" y="4183800"/>
            <a:ext cx="22368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—Jane Nicholson</a:t>
            </a:r>
            <a:endParaRPr/>
          </a:p>
        </p:txBody>
      </p:sp>
      <p:sp>
        <p:nvSpPr>
          <p:cNvPr id="826" name="Google Shape;826;p47"/>
          <p:cNvSpPr txBox="1"/>
          <p:nvPr>
            <p:ph idx="2" type="subTitle"/>
          </p:nvPr>
        </p:nvSpPr>
        <p:spPr>
          <a:xfrm>
            <a:off x="720000" y="3157750"/>
            <a:ext cx="2236800" cy="93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It is a really hot place”</a:t>
            </a:r>
            <a:endParaRPr/>
          </a:p>
        </p:txBody>
      </p:sp>
      <p:sp>
        <p:nvSpPr>
          <p:cNvPr id="827" name="Google Shape;827;p47"/>
          <p:cNvSpPr txBox="1"/>
          <p:nvPr>
            <p:ph idx="3" type="subTitle"/>
          </p:nvPr>
        </p:nvSpPr>
        <p:spPr>
          <a:xfrm>
            <a:off x="3453600" y="4183800"/>
            <a:ext cx="22368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—Nick Bender</a:t>
            </a:r>
            <a:endParaRPr/>
          </a:p>
        </p:txBody>
      </p:sp>
      <p:sp>
        <p:nvSpPr>
          <p:cNvPr id="828" name="Google Shape;828;p47"/>
          <p:cNvSpPr txBox="1"/>
          <p:nvPr>
            <p:ph idx="4" type="subTitle"/>
          </p:nvPr>
        </p:nvSpPr>
        <p:spPr>
          <a:xfrm>
            <a:off x="3453600" y="3157750"/>
            <a:ext cx="2236800" cy="93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actually a really cold place”</a:t>
            </a:r>
            <a:endParaRPr/>
          </a:p>
        </p:txBody>
      </p:sp>
      <p:sp>
        <p:nvSpPr>
          <p:cNvPr id="829" name="Google Shape;829;p47"/>
          <p:cNvSpPr txBox="1"/>
          <p:nvPr>
            <p:ph idx="5" type="subTitle"/>
          </p:nvPr>
        </p:nvSpPr>
        <p:spPr>
          <a:xfrm>
            <a:off x="6187200" y="4183800"/>
            <a:ext cx="22368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—Jordan Bowman</a:t>
            </a:r>
            <a:endParaRPr/>
          </a:p>
        </p:txBody>
      </p:sp>
      <p:sp>
        <p:nvSpPr>
          <p:cNvPr id="830" name="Google Shape;830;p47"/>
          <p:cNvSpPr txBox="1"/>
          <p:nvPr>
            <p:ph idx="6" type="subTitle"/>
          </p:nvPr>
        </p:nvSpPr>
        <p:spPr>
          <a:xfrm>
            <a:off x="6187200" y="3157750"/>
            <a:ext cx="2236800" cy="93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the farthest planet from the Sun”</a:t>
            </a:r>
            <a:endParaRPr/>
          </a:p>
        </p:txBody>
      </p:sp>
      <p:sp>
        <p:nvSpPr>
          <p:cNvPr id="831" name="Google Shape;831;p47"/>
          <p:cNvSpPr/>
          <p:nvPr/>
        </p:nvSpPr>
        <p:spPr>
          <a:xfrm>
            <a:off x="1345463" y="1810494"/>
            <a:ext cx="985865" cy="1019310"/>
          </a:xfrm>
          <a:custGeom>
            <a:rect b="b" l="l" r="r" t="t"/>
            <a:pathLst>
              <a:path extrusionOk="0" h="208768" w="201918">
                <a:moveTo>
                  <a:pt x="124152" y="63087"/>
                </a:moveTo>
                <a:cubicBezTo>
                  <a:pt x="117823" y="63087"/>
                  <a:pt x="112082" y="64685"/>
                  <a:pt x="108037" y="67588"/>
                </a:cubicBezTo>
                <a:cubicBezTo>
                  <a:pt x="106635" y="68567"/>
                  <a:pt x="106341" y="70492"/>
                  <a:pt x="107320" y="71862"/>
                </a:cubicBezTo>
                <a:cubicBezTo>
                  <a:pt x="107907" y="72710"/>
                  <a:pt x="108853" y="73134"/>
                  <a:pt x="109799" y="73134"/>
                </a:cubicBezTo>
                <a:cubicBezTo>
                  <a:pt x="110419" y="73134"/>
                  <a:pt x="111038" y="72971"/>
                  <a:pt x="111593" y="72579"/>
                </a:cubicBezTo>
                <a:cubicBezTo>
                  <a:pt x="114594" y="70394"/>
                  <a:pt x="119063" y="69219"/>
                  <a:pt x="124152" y="69219"/>
                </a:cubicBezTo>
                <a:cubicBezTo>
                  <a:pt x="128001" y="69219"/>
                  <a:pt x="132143" y="70394"/>
                  <a:pt x="135242" y="72351"/>
                </a:cubicBezTo>
                <a:cubicBezTo>
                  <a:pt x="135755" y="72677"/>
                  <a:pt x="136325" y="72833"/>
                  <a:pt x="136887" y="72833"/>
                </a:cubicBezTo>
                <a:cubicBezTo>
                  <a:pt x="137899" y="72833"/>
                  <a:pt x="138884" y="72328"/>
                  <a:pt x="139450" y="71405"/>
                </a:cubicBezTo>
                <a:cubicBezTo>
                  <a:pt x="140364" y="69970"/>
                  <a:pt x="139939" y="68078"/>
                  <a:pt x="138504" y="67164"/>
                </a:cubicBezTo>
                <a:cubicBezTo>
                  <a:pt x="136580" y="65957"/>
                  <a:pt x="131295" y="63087"/>
                  <a:pt x="124152" y="63087"/>
                </a:cubicBezTo>
                <a:close/>
                <a:moveTo>
                  <a:pt x="81256" y="77211"/>
                </a:moveTo>
                <a:cubicBezTo>
                  <a:pt x="79593" y="77211"/>
                  <a:pt x="78223" y="78581"/>
                  <a:pt x="78223" y="80277"/>
                </a:cubicBezTo>
                <a:lnTo>
                  <a:pt x="78223" y="87128"/>
                </a:lnTo>
                <a:cubicBezTo>
                  <a:pt x="78223" y="88791"/>
                  <a:pt x="79593" y="90161"/>
                  <a:pt x="81256" y="90161"/>
                </a:cubicBezTo>
                <a:cubicBezTo>
                  <a:pt x="82953" y="90161"/>
                  <a:pt x="84323" y="88791"/>
                  <a:pt x="84323" y="87128"/>
                </a:cubicBezTo>
                <a:lnTo>
                  <a:pt x="84323" y="80277"/>
                </a:lnTo>
                <a:cubicBezTo>
                  <a:pt x="84323" y="78581"/>
                  <a:pt x="82953" y="77211"/>
                  <a:pt x="81256" y="77211"/>
                </a:cubicBezTo>
                <a:close/>
                <a:moveTo>
                  <a:pt x="120661" y="77211"/>
                </a:moveTo>
                <a:cubicBezTo>
                  <a:pt x="118965" y="77211"/>
                  <a:pt x="117595" y="78581"/>
                  <a:pt x="117595" y="80277"/>
                </a:cubicBezTo>
                <a:lnTo>
                  <a:pt x="117595" y="87128"/>
                </a:lnTo>
                <a:cubicBezTo>
                  <a:pt x="117595" y="88791"/>
                  <a:pt x="118965" y="90161"/>
                  <a:pt x="120661" y="90161"/>
                </a:cubicBezTo>
                <a:cubicBezTo>
                  <a:pt x="122357" y="90161"/>
                  <a:pt x="123727" y="88791"/>
                  <a:pt x="123727" y="87128"/>
                </a:cubicBezTo>
                <a:lnTo>
                  <a:pt x="123727" y="80277"/>
                </a:lnTo>
                <a:cubicBezTo>
                  <a:pt x="123727" y="78581"/>
                  <a:pt x="122357" y="77211"/>
                  <a:pt x="120661" y="77211"/>
                </a:cubicBezTo>
                <a:close/>
                <a:moveTo>
                  <a:pt x="100959" y="87552"/>
                </a:moveTo>
                <a:cubicBezTo>
                  <a:pt x="101481" y="87552"/>
                  <a:pt x="103144" y="87715"/>
                  <a:pt x="103666" y="89607"/>
                </a:cubicBezTo>
                <a:lnTo>
                  <a:pt x="105363" y="95641"/>
                </a:lnTo>
                <a:cubicBezTo>
                  <a:pt x="105884" y="97566"/>
                  <a:pt x="104808" y="99784"/>
                  <a:pt x="103438" y="100665"/>
                </a:cubicBezTo>
                <a:cubicBezTo>
                  <a:pt x="102704" y="101138"/>
                  <a:pt x="101840" y="101374"/>
                  <a:pt x="100975" y="101374"/>
                </a:cubicBezTo>
                <a:cubicBezTo>
                  <a:pt x="100111" y="101374"/>
                  <a:pt x="99246" y="101138"/>
                  <a:pt x="98512" y="100665"/>
                </a:cubicBezTo>
                <a:cubicBezTo>
                  <a:pt x="97142" y="99784"/>
                  <a:pt x="96033" y="97566"/>
                  <a:pt x="96588" y="95641"/>
                </a:cubicBezTo>
                <a:lnTo>
                  <a:pt x="98251" y="89607"/>
                </a:lnTo>
                <a:cubicBezTo>
                  <a:pt x="98806" y="87715"/>
                  <a:pt x="100470" y="87552"/>
                  <a:pt x="100959" y="87552"/>
                </a:cubicBezTo>
                <a:close/>
                <a:moveTo>
                  <a:pt x="163928" y="66033"/>
                </a:moveTo>
                <a:cubicBezTo>
                  <a:pt x="164509" y="66033"/>
                  <a:pt x="165094" y="66172"/>
                  <a:pt x="165644" y="66447"/>
                </a:cubicBezTo>
                <a:cubicBezTo>
                  <a:pt x="168938" y="68110"/>
                  <a:pt x="172461" y="73851"/>
                  <a:pt x="172461" y="84910"/>
                </a:cubicBezTo>
                <a:cubicBezTo>
                  <a:pt x="172461" y="95968"/>
                  <a:pt x="168938" y="101709"/>
                  <a:pt x="165644" y="103372"/>
                </a:cubicBezTo>
                <a:cubicBezTo>
                  <a:pt x="165101" y="103659"/>
                  <a:pt x="164523" y="103799"/>
                  <a:pt x="163948" y="103799"/>
                </a:cubicBezTo>
                <a:cubicBezTo>
                  <a:pt x="163281" y="103799"/>
                  <a:pt x="162619" y="103610"/>
                  <a:pt x="162023" y="103242"/>
                </a:cubicBezTo>
                <a:cubicBezTo>
                  <a:pt x="160881" y="102557"/>
                  <a:pt x="160229" y="101383"/>
                  <a:pt x="160229" y="100078"/>
                </a:cubicBezTo>
                <a:lnTo>
                  <a:pt x="160229" y="96261"/>
                </a:lnTo>
                <a:lnTo>
                  <a:pt x="160229" y="69741"/>
                </a:lnTo>
                <a:cubicBezTo>
                  <a:pt x="160229" y="68436"/>
                  <a:pt x="160881" y="67295"/>
                  <a:pt x="162023" y="66577"/>
                </a:cubicBezTo>
                <a:cubicBezTo>
                  <a:pt x="162613" y="66213"/>
                  <a:pt x="163268" y="66033"/>
                  <a:pt x="163928" y="66033"/>
                </a:cubicBezTo>
                <a:close/>
                <a:moveTo>
                  <a:pt x="100959" y="81452"/>
                </a:moveTo>
                <a:cubicBezTo>
                  <a:pt x="96914" y="81452"/>
                  <a:pt x="93456" y="84061"/>
                  <a:pt x="92380" y="87976"/>
                </a:cubicBezTo>
                <a:lnTo>
                  <a:pt x="90684" y="93978"/>
                </a:lnTo>
                <a:cubicBezTo>
                  <a:pt x="89509" y="98284"/>
                  <a:pt x="91434" y="103372"/>
                  <a:pt x="95185" y="105819"/>
                </a:cubicBezTo>
                <a:cubicBezTo>
                  <a:pt x="96914" y="106928"/>
                  <a:pt x="98904" y="107515"/>
                  <a:pt x="100959" y="107515"/>
                </a:cubicBezTo>
                <a:cubicBezTo>
                  <a:pt x="103014" y="107515"/>
                  <a:pt x="105036" y="106928"/>
                  <a:pt x="106765" y="105819"/>
                </a:cubicBezTo>
                <a:cubicBezTo>
                  <a:pt x="110516" y="103372"/>
                  <a:pt x="112441" y="98284"/>
                  <a:pt x="111234" y="93978"/>
                </a:cubicBezTo>
                <a:lnTo>
                  <a:pt x="109570" y="87976"/>
                </a:lnTo>
                <a:cubicBezTo>
                  <a:pt x="108461" y="84061"/>
                  <a:pt x="105036" y="81452"/>
                  <a:pt x="100959" y="81452"/>
                </a:cubicBezTo>
                <a:close/>
                <a:moveTo>
                  <a:pt x="158826" y="108461"/>
                </a:moveTo>
                <a:cubicBezTo>
                  <a:pt x="160412" y="109413"/>
                  <a:pt x="162191" y="109914"/>
                  <a:pt x="163971" y="109914"/>
                </a:cubicBezTo>
                <a:cubicBezTo>
                  <a:pt x="164388" y="109914"/>
                  <a:pt x="164805" y="109887"/>
                  <a:pt x="165220" y="109831"/>
                </a:cubicBezTo>
                <a:lnTo>
                  <a:pt x="165220" y="109831"/>
                </a:lnTo>
                <a:cubicBezTo>
                  <a:pt x="163100" y="118247"/>
                  <a:pt x="159055" y="124216"/>
                  <a:pt x="150084" y="127576"/>
                </a:cubicBezTo>
                <a:cubicBezTo>
                  <a:pt x="154260" y="121639"/>
                  <a:pt x="157195" y="115213"/>
                  <a:pt x="158826" y="108461"/>
                </a:cubicBezTo>
                <a:close/>
                <a:moveTo>
                  <a:pt x="117921" y="119519"/>
                </a:moveTo>
                <a:cubicBezTo>
                  <a:pt x="117986" y="119519"/>
                  <a:pt x="118117" y="119519"/>
                  <a:pt x="118215" y="119682"/>
                </a:cubicBezTo>
                <a:cubicBezTo>
                  <a:pt x="118313" y="119845"/>
                  <a:pt x="118247" y="119976"/>
                  <a:pt x="118215" y="120041"/>
                </a:cubicBezTo>
                <a:cubicBezTo>
                  <a:pt x="116029" y="124477"/>
                  <a:pt x="110321" y="129240"/>
                  <a:pt x="100959" y="129240"/>
                </a:cubicBezTo>
                <a:cubicBezTo>
                  <a:pt x="91597" y="129240"/>
                  <a:pt x="85921" y="124477"/>
                  <a:pt x="83736" y="120041"/>
                </a:cubicBezTo>
                <a:cubicBezTo>
                  <a:pt x="83703" y="119976"/>
                  <a:pt x="83638" y="119845"/>
                  <a:pt x="83736" y="119682"/>
                </a:cubicBezTo>
                <a:cubicBezTo>
                  <a:pt x="83833" y="119519"/>
                  <a:pt x="83964" y="119519"/>
                  <a:pt x="83997" y="119519"/>
                </a:cubicBezTo>
                <a:close/>
                <a:moveTo>
                  <a:pt x="83997" y="113419"/>
                </a:moveTo>
                <a:cubicBezTo>
                  <a:pt x="81778" y="113419"/>
                  <a:pt x="79723" y="114528"/>
                  <a:pt x="78549" y="116453"/>
                </a:cubicBezTo>
                <a:cubicBezTo>
                  <a:pt x="77342" y="118345"/>
                  <a:pt x="77244" y="120726"/>
                  <a:pt x="78255" y="122749"/>
                </a:cubicBezTo>
                <a:cubicBezTo>
                  <a:pt x="82072" y="130512"/>
                  <a:pt x="90781" y="135340"/>
                  <a:pt x="100959" y="135340"/>
                </a:cubicBezTo>
                <a:cubicBezTo>
                  <a:pt x="111136" y="135340"/>
                  <a:pt x="119846" y="130512"/>
                  <a:pt x="123695" y="122749"/>
                </a:cubicBezTo>
                <a:cubicBezTo>
                  <a:pt x="124706" y="120726"/>
                  <a:pt x="124576" y="118345"/>
                  <a:pt x="123401" y="116453"/>
                </a:cubicBezTo>
                <a:cubicBezTo>
                  <a:pt x="122227" y="114528"/>
                  <a:pt x="120172" y="113419"/>
                  <a:pt x="117921" y="113419"/>
                </a:cubicBezTo>
                <a:close/>
                <a:moveTo>
                  <a:pt x="101513" y="21757"/>
                </a:moveTo>
                <a:cubicBezTo>
                  <a:pt x="105395" y="21757"/>
                  <a:pt x="109407" y="23193"/>
                  <a:pt x="112506" y="25672"/>
                </a:cubicBezTo>
                <a:cubicBezTo>
                  <a:pt x="115148" y="27792"/>
                  <a:pt x="116779" y="30434"/>
                  <a:pt x="116779" y="32522"/>
                </a:cubicBezTo>
                <a:cubicBezTo>
                  <a:pt x="116779" y="34218"/>
                  <a:pt x="118149" y="35588"/>
                  <a:pt x="119813" y="35588"/>
                </a:cubicBezTo>
                <a:cubicBezTo>
                  <a:pt x="132143" y="35588"/>
                  <a:pt x="135144" y="44037"/>
                  <a:pt x="139385" y="59009"/>
                </a:cubicBezTo>
                <a:cubicBezTo>
                  <a:pt x="142255" y="69056"/>
                  <a:pt x="145485" y="80441"/>
                  <a:pt x="154129" y="88498"/>
                </a:cubicBezTo>
                <a:lnTo>
                  <a:pt x="154129" y="96261"/>
                </a:lnTo>
                <a:cubicBezTo>
                  <a:pt x="154129" y="111071"/>
                  <a:pt x="147540" y="122194"/>
                  <a:pt x="140364" y="129892"/>
                </a:cubicBezTo>
                <a:cubicBezTo>
                  <a:pt x="136645" y="130382"/>
                  <a:pt x="132372" y="130643"/>
                  <a:pt x="127446" y="130643"/>
                </a:cubicBezTo>
                <a:cubicBezTo>
                  <a:pt x="125782" y="130643"/>
                  <a:pt x="124412" y="132013"/>
                  <a:pt x="124412" y="133709"/>
                </a:cubicBezTo>
                <a:cubicBezTo>
                  <a:pt x="124412" y="135405"/>
                  <a:pt x="125782" y="136775"/>
                  <a:pt x="127446" y="136775"/>
                </a:cubicBezTo>
                <a:cubicBezTo>
                  <a:pt x="129371" y="136775"/>
                  <a:pt x="131197" y="136742"/>
                  <a:pt x="132959" y="136645"/>
                </a:cubicBezTo>
                <a:lnTo>
                  <a:pt x="132959" y="136645"/>
                </a:lnTo>
                <a:cubicBezTo>
                  <a:pt x="121542" y="145582"/>
                  <a:pt x="108788" y="149595"/>
                  <a:pt x="100959" y="149595"/>
                </a:cubicBezTo>
                <a:cubicBezTo>
                  <a:pt x="93391" y="149595"/>
                  <a:pt x="83279" y="146104"/>
                  <a:pt x="74406" y="140461"/>
                </a:cubicBezTo>
                <a:cubicBezTo>
                  <a:pt x="72319" y="135209"/>
                  <a:pt x="71438" y="129370"/>
                  <a:pt x="71438" y="121672"/>
                </a:cubicBezTo>
                <a:lnTo>
                  <a:pt x="71438" y="70198"/>
                </a:lnTo>
                <a:cubicBezTo>
                  <a:pt x="73493" y="69546"/>
                  <a:pt x="75678" y="69219"/>
                  <a:pt x="77766" y="69219"/>
                </a:cubicBezTo>
                <a:cubicBezTo>
                  <a:pt x="82855" y="69219"/>
                  <a:pt x="87324" y="70394"/>
                  <a:pt x="90357" y="72579"/>
                </a:cubicBezTo>
                <a:cubicBezTo>
                  <a:pt x="90892" y="72961"/>
                  <a:pt x="91511" y="73144"/>
                  <a:pt x="92125" y="73144"/>
                </a:cubicBezTo>
                <a:cubicBezTo>
                  <a:pt x="93085" y="73144"/>
                  <a:pt x="94034" y="72697"/>
                  <a:pt x="94631" y="71862"/>
                </a:cubicBezTo>
                <a:cubicBezTo>
                  <a:pt x="95609" y="70492"/>
                  <a:pt x="95283" y="68567"/>
                  <a:pt x="93913" y="67588"/>
                </a:cubicBezTo>
                <a:cubicBezTo>
                  <a:pt x="89868" y="64685"/>
                  <a:pt x="84127" y="63087"/>
                  <a:pt x="77766" y="63087"/>
                </a:cubicBezTo>
                <a:cubicBezTo>
                  <a:pt x="75450" y="63087"/>
                  <a:pt x="73330" y="63413"/>
                  <a:pt x="71438" y="63837"/>
                </a:cubicBezTo>
                <a:lnTo>
                  <a:pt x="71438" y="62989"/>
                </a:lnTo>
                <a:cubicBezTo>
                  <a:pt x="71438" y="52355"/>
                  <a:pt x="73787" y="42732"/>
                  <a:pt x="78027" y="35588"/>
                </a:cubicBezTo>
                <a:lnTo>
                  <a:pt x="107581" y="35588"/>
                </a:lnTo>
                <a:cubicBezTo>
                  <a:pt x="109277" y="35588"/>
                  <a:pt x="110647" y="34218"/>
                  <a:pt x="110647" y="32522"/>
                </a:cubicBezTo>
                <a:cubicBezTo>
                  <a:pt x="110647" y="30826"/>
                  <a:pt x="109277" y="29456"/>
                  <a:pt x="107581" y="29456"/>
                </a:cubicBezTo>
                <a:lnTo>
                  <a:pt x="82724" y="29456"/>
                </a:lnTo>
                <a:cubicBezTo>
                  <a:pt x="87748" y="24400"/>
                  <a:pt x="94174" y="21757"/>
                  <a:pt x="101513" y="21757"/>
                </a:cubicBezTo>
                <a:close/>
                <a:moveTo>
                  <a:pt x="98512" y="0"/>
                </a:moveTo>
                <a:cubicBezTo>
                  <a:pt x="80376" y="0"/>
                  <a:pt x="64001" y="6981"/>
                  <a:pt x="52421" y="19637"/>
                </a:cubicBezTo>
                <a:cubicBezTo>
                  <a:pt x="42472" y="30532"/>
                  <a:pt x="36502" y="45146"/>
                  <a:pt x="35850" y="60151"/>
                </a:cubicBezTo>
                <a:cubicBezTo>
                  <a:pt x="35067" y="60347"/>
                  <a:pt x="34284" y="60608"/>
                  <a:pt x="33534" y="60999"/>
                </a:cubicBezTo>
                <a:cubicBezTo>
                  <a:pt x="27173" y="64229"/>
                  <a:pt x="23356" y="73166"/>
                  <a:pt x="23356" y="84910"/>
                </a:cubicBezTo>
                <a:cubicBezTo>
                  <a:pt x="23356" y="86606"/>
                  <a:pt x="24726" y="87976"/>
                  <a:pt x="26423" y="87976"/>
                </a:cubicBezTo>
                <a:cubicBezTo>
                  <a:pt x="28086" y="87976"/>
                  <a:pt x="29456" y="86606"/>
                  <a:pt x="29456" y="84910"/>
                </a:cubicBezTo>
                <a:cubicBezTo>
                  <a:pt x="29456" y="73851"/>
                  <a:pt x="33012" y="68110"/>
                  <a:pt x="36306" y="66447"/>
                </a:cubicBezTo>
                <a:cubicBezTo>
                  <a:pt x="36856" y="66172"/>
                  <a:pt x="37441" y="66033"/>
                  <a:pt x="38022" y="66033"/>
                </a:cubicBezTo>
                <a:cubicBezTo>
                  <a:pt x="38682" y="66033"/>
                  <a:pt x="39337" y="66213"/>
                  <a:pt x="39927" y="66577"/>
                </a:cubicBezTo>
                <a:cubicBezTo>
                  <a:pt x="41036" y="67295"/>
                  <a:pt x="41689" y="68436"/>
                  <a:pt x="41689" y="69741"/>
                </a:cubicBezTo>
                <a:lnTo>
                  <a:pt x="41689" y="100078"/>
                </a:lnTo>
                <a:cubicBezTo>
                  <a:pt x="41689" y="101383"/>
                  <a:pt x="41036" y="102557"/>
                  <a:pt x="39927" y="103242"/>
                </a:cubicBezTo>
                <a:cubicBezTo>
                  <a:pt x="39331" y="103610"/>
                  <a:pt x="38669" y="103799"/>
                  <a:pt x="38002" y="103799"/>
                </a:cubicBezTo>
                <a:cubicBezTo>
                  <a:pt x="37428" y="103799"/>
                  <a:pt x="36850" y="103659"/>
                  <a:pt x="36306" y="103372"/>
                </a:cubicBezTo>
                <a:cubicBezTo>
                  <a:pt x="34121" y="102263"/>
                  <a:pt x="32262" y="99686"/>
                  <a:pt x="31055" y="96098"/>
                </a:cubicBezTo>
                <a:cubicBezTo>
                  <a:pt x="30615" y="94805"/>
                  <a:pt x="29437" y="94004"/>
                  <a:pt x="28171" y="94004"/>
                </a:cubicBezTo>
                <a:cubicBezTo>
                  <a:pt x="27841" y="94004"/>
                  <a:pt x="27504" y="94059"/>
                  <a:pt x="27173" y="94174"/>
                </a:cubicBezTo>
                <a:cubicBezTo>
                  <a:pt x="25574" y="94695"/>
                  <a:pt x="24726" y="96424"/>
                  <a:pt x="25248" y="98023"/>
                </a:cubicBezTo>
                <a:cubicBezTo>
                  <a:pt x="26423" y="101513"/>
                  <a:pt x="27956" y="103992"/>
                  <a:pt x="29521" y="105721"/>
                </a:cubicBezTo>
                <a:cubicBezTo>
                  <a:pt x="29456" y="112017"/>
                  <a:pt x="28608" y="116844"/>
                  <a:pt x="21725" y="123173"/>
                </a:cubicBezTo>
                <a:cubicBezTo>
                  <a:pt x="12918" y="131295"/>
                  <a:pt x="10667" y="142614"/>
                  <a:pt x="15691" y="153476"/>
                </a:cubicBezTo>
                <a:cubicBezTo>
                  <a:pt x="19605" y="161925"/>
                  <a:pt x="17909" y="170406"/>
                  <a:pt x="11059" y="176702"/>
                </a:cubicBezTo>
                <a:cubicBezTo>
                  <a:pt x="2251" y="184824"/>
                  <a:pt x="1" y="196143"/>
                  <a:pt x="5024" y="207006"/>
                </a:cubicBezTo>
                <a:cubicBezTo>
                  <a:pt x="5546" y="208115"/>
                  <a:pt x="6655" y="208767"/>
                  <a:pt x="7797" y="208767"/>
                </a:cubicBezTo>
                <a:cubicBezTo>
                  <a:pt x="8221" y="208767"/>
                  <a:pt x="8677" y="208669"/>
                  <a:pt x="9069" y="208474"/>
                </a:cubicBezTo>
                <a:cubicBezTo>
                  <a:pt x="10602" y="207789"/>
                  <a:pt x="11287" y="205962"/>
                  <a:pt x="10569" y="204429"/>
                </a:cubicBezTo>
                <a:cubicBezTo>
                  <a:pt x="6688" y="195980"/>
                  <a:pt x="8351" y="187499"/>
                  <a:pt x="15201" y="181203"/>
                </a:cubicBezTo>
                <a:cubicBezTo>
                  <a:pt x="24009" y="173081"/>
                  <a:pt x="26260" y="161762"/>
                  <a:pt x="21236" y="150899"/>
                </a:cubicBezTo>
                <a:cubicBezTo>
                  <a:pt x="17354" y="142451"/>
                  <a:pt x="19018" y="134002"/>
                  <a:pt x="25868" y="127674"/>
                </a:cubicBezTo>
                <a:cubicBezTo>
                  <a:pt x="32947" y="121150"/>
                  <a:pt x="34936" y="115442"/>
                  <a:pt x="35458" y="109570"/>
                </a:cubicBezTo>
                <a:cubicBezTo>
                  <a:pt x="36300" y="109794"/>
                  <a:pt x="37158" y="109906"/>
                  <a:pt x="38015" y="109906"/>
                </a:cubicBezTo>
                <a:cubicBezTo>
                  <a:pt x="39783" y="109906"/>
                  <a:pt x="41542" y="109428"/>
                  <a:pt x="43124" y="108461"/>
                </a:cubicBezTo>
                <a:cubicBezTo>
                  <a:pt x="46060" y="106634"/>
                  <a:pt x="47821" y="103503"/>
                  <a:pt x="47821" y="100078"/>
                </a:cubicBezTo>
                <a:lnTo>
                  <a:pt x="47821" y="69741"/>
                </a:lnTo>
                <a:cubicBezTo>
                  <a:pt x="47821" y="66316"/>
                  <a:pt x="46060" y="63185"/>
                  <a:pt x="43124" y="61391"/>
                </a:cubicBezTo>
                <a:cubicBezTo>
                  <a:pt x="42733" y="61130"/>
                  <a:pt x="42341" y="60934"/>
                  <a:pt x="41950" y="60771"/>
                </a:cubicBezTo>
                <a:cubicBezTo>
                  <a:pt x="42472" y="47070"/>
                  <a:pt x="47854" y="33696"/>
                  <a:pt x="56922" y="23780"/>
                </a:cubicBezTo>
                <a:cubicBezTo>
                  <a:pt x="64294" y="15723"/>
                  <a:pt x="77505" y="6133"/>
                  <a:pt x="98512" y="6133"/>
                </a:cubicBezTo>
                <a:cubicBezTo>
                  <a:pt x="109407" y="6133"/>
                  <a:pt x="118476" y="10601"/>
                  <a:pt x="125424" y="19409"/>
                </a:cubicBezTo>
                <a:cubicBezTo>
                  <a:pt x="125913" y="20029"/>
                  <a:pt x="126565" y="20420"/>
                  <a:pt x="127316" y="20551"/>
                </a:cubicBezTo>
                <a:cubicBezTo>
                  <a:pt x="133024" y="21496"/>
                  <a:pt x="138080" y="23225"/>
                  <a:pt x="142321" y="25672"/>
                </a:cubicBezTo>
                <a:cubicBezTo>
                  <a:pt x="142797" y="25953"/>
                  <a:pt x="143324" y="26087"/>
                  <a:pt x="143846" y="26087"/>
                </a:cubicBezTo>
                <a:cubicBezTo>
                  <a:pt x="144897" y="26087"/>
                  <a:pt x="145929" y="25544"/>
                  <a:pt x="146496" y="24563"/>
                </a:cubicBezTo>
                <a:cubicBezTo>
                  <a:pt x="147344" y="23095"/>
                  <a:pt x="146822" y="21236"/>
                  <a:pt x="145354" y="20387"/>
                </a:cubicBezTo>
                <a:cubicBezTo>
                  <a:pt x="140788" y="17745"/>
                  <a:pt x="135471" y="15821"/>
                  <a:pt x="129501" y="14712"/>
                </a:cubicBezTo>
                <a:cubicBezTo>
                  <a:pt x="121509" y="5089"/>
                  <a:pt x="110810" y="0"/>
                  <a:pt x="98512" y="0"/>
                </a:cubicBezTo>
                <a:close/>
                <a:moveTo>
                  <a:pt x="48371" y="148072"/>
                </a:moveTo>
                <a:cubicBezTo>
                  <a:pt x="47751" y="148072"/>
                  <a:pt x="47125" y="148260"/>
                  <a:pt x="46582" y="148649"/>
                </a:cubicBezTo>
                <a:cubicBezTo>
                  <a:pt x="45212" y="149660"/>
                  <a:pt x="44918" y="151585"/>
                  <a:pt x="45897" y="152922"/>
                </a:cubicBezTo>
                <a:cubicBezTo>
                  <a:pt x="51377" y="160457"/>
                  <a:pt x="51377" y="169101"/>
                  <a:pt x="45897" y="176637"/>
                </a:cubicBezTo>
                <a:cubicBezTo>
                  <a:pt x="38851" y="186292"/>
                  <a:pt x="38851" y="197839"/>
                  <a:pt x="45897" y="207495"/>
                </a:cubicBezTo>
                <a:cubicBezTo>
                  <a:pt x="46516" y="208343"/>
                  <a:pt x="47430" y="208767"/>
                  <a:pt x="48376" y="208767"/>
                </a:cubicBezTo>
                <a:cubicBezTo>
                  <a:pt x="48996" y="208767"/>
                  <a:pt x="49648" y="208571"/>
                  <a:pt x="50170" y="208180"/>
                </a:cubicBezTo>
                <a:cubicBezTo>
                  <a:pt x="51540" y="207201"/>
                  <a:pt x="51833" y="205277"/>
                  <a:pt x="50855" y="203907"/>
                </a:cubicBezTo>
                <a:cubicBezTo>
                  <a:pt x="45375" y="196372"/>
                  <a:pt x="45375" y="187760"/>
                  <a:pt x="50855" y="180225"/>
                </a:cubicBezTo>
                <a:cubicBezTo>
                  <a:pt x="57901" y="170537"/>
                  <a:pt x="57901" y="159022"/>
                  <a:pt x="50855" y="149334"/>
                </a:cubicBezTo>
                <a:cubicBezTo>
                  <a:pt x="50245" y="148507"/>
                  <a:pt x="49314" y="148072"/>
                  <a:pt x="48371" y="148072"/>
                </a:cubicBezTo>
                <a:close/>
                <a:moveTo>
                  <a:pt x="101513" y="15658"/>
                </a:moveTo>
                <a:cubicBezTo>
                  <a:pt x="79886" y="15658"/>
                  <a:pt x="65338" y="34675"/>
                  <a:pt x="65338" y="62989"/>
                </a:cubicBezTo>
                <a:lnTo>
                  <a:pt x="65338" y="66088"/>
                </a:lnTo>
                <a:cubicBezTo>
                  <a:pt x="64523" y="66512"/>
                  <a:pt x="63870" y="66903"/>
                  <a:pt x="63413" y="67164"/>
                </a:cubicBezTo>
                <a:cubicBezTo>
                  <a:pt x="62011" y="68078"/>
                  <a:pt x="61587" y="69970"/>
                  <a:pt x="62467" y="71405"/>
                </a:cubicBezTo>
                <a:cubicBezTo>
                  <a:pt x="63068" y="72305"/>
                  <a:pt x="64055" y="72819"/>
                  <a:pt x="65073" y="72819"/>
                </a:cubicBezTo>
                <a:cubicBezTo>
                  <a:pt x="65161" y="72819"/>
                  <a:pt x="65250" y="72815"/>
                  <a:pt x="65338" y="72808"/>
                </a:cubicBezTo>
                <a:lnTo>
                  <a:pt x="65338" y="121672"/>
                </a:lnTo>
                <a:cubicBezTo>
                  <a:pt x="65338" y="135177"/>
                  <a:pt x="67882" y="143919"/>
                  <a:pt x="74439" y="152922"/>
                </a:cubicBezTo>
                <a:cubicBezTo>
                  <a:pt x="79919" y="160457"/>
                  <a:pt x="79919" y="169101"/>
                  <a:pt x="74439" y="176637"/>
                </a:cubicBezTo>
                <a:cubicBezTo>
                  <a:pt x="67393" y="186292"/>
                  <a:pt x="67393" y="197839"/>
                  <a:pt x="74439" y="207495"/>
                </a:cubicBezTo>
                <a:cubicBezTo>
                  <a:pt x="75059" y="208343"/>
                  <a:pt x="75972" y="208767"/>
                  <a:pt x="76918" y="208767"/>
                </a:cubicBezTo>
                <a:cubicBezTo>
                  <a:pt x="77538" y="208767"/>
                  <a:pt x="78190" y="208571"/>
                  <a:pt x="78712" y="208180"/>
                </a:cubicBezTo>
                <a:cubicBezTo>
                  <a:pt x="80082" y="207169"/>
                  <a:pt x="80376" y="205277"/>
                  <a:pt x="79397" y="203907"/>
                </a:cubicBezTo>
                <a:cubicBezTo>
                  <a:pt x="73917" y="196372"/>
                  <a:pt x="73917" y="187760"/>
                  <a:pt x="79397" y="180225"/>
                </a:cubicBezTo>
                <a:cubicBezTo>
                  <a:pt x="80832" y="178235"/>
                  <a:pt x="81974" y="176147"/>
                  <a:pt x="82855" y="174060"/>
                </a:cubicBezTo>
                <a:lnTo>
                  <a:pt x="94859" y="174060"/>
                </a:lnTo>
                <a:cubicBezTo>
                  <a:pt x="96555" y="174060"/>
                  <a:pt x="97925" y="172690"/>
                  <a:pt x="97925" y="170993"/>
                </a:cubicBezTo>
                <a:cubicBezTo>
                  <a:pt x="97925" y="169297"/>
                  <a:pt x="96555" y="167927"/>
                  <a:pt x="94859" y="167927"/>
                </a:cubicBezTo>
                <a:lnTo>
                  <a:pt x="84453" y="167927"/>
                </a:lnTo>
                <a:cubicBezTo>
                  <a:pt x="85236" y="162055"/>
                  <a:pt x="83833" y="156021"/>
                  <a:pt x="80245" y="150573"/>
                </a:cubicBezTo>
                <a:lnTo>
                  <a:pt x="80245" y="150573"/>
                </a:lnTo>
                <a:cubicBezTo>
                  <a:pt x="87487" y="153835"/>
                  <a:pt x="94794" y="155695"/>
                  <a:pt x="100959" y="155695"/>
                </a:cubicBezTo>
                <a:cubicBezTo>
                  <a:pt x="107222" y="155695"/>
                  <a:pt x="114496" y="153835"/>
                  <a:pt x="121705" y="150573"/>
                </a:cubicBezTo>
                <a:lnTo>
                  <a:pt x="121705" y="150573"/>
                </a:lnTo>
                <a:cubicBezTo>
                  <a:pt x="118117" y="156021"/>
                  <a:pt x="116714" y="162055"/>
                  <a:pt x="117464" y="167927"/>
                </a:cubicBezTo>
                <a:lnTo>
                  <a:pt x="107091" y="167927"/>
                </a:lnTo>
                <a:cubicBezTo>
                  <a:pt x="105395" y="167927"/>
                  <a:pt x="104025" y="169297"/>
                  <a:pt x="104025" y="170993"/>
                </a:cubicBezTo>
                <a:cubicBezTo>
                  <a:pt x="104025" y="172690"/>
                  <a:pt x="105395" y="174060"/>
                  <a:pt x="107091" y="174060"/>
                </a:cubicBezTo>
                <a:lnTo>
                  <a:pt x="119095" y="174060"/>
                </a:lnTo>
                <a:cubicBezTo>
                  <a:pt x="119944" y="176147"/>
                  <a:pt x="121085" y="178235"/>
                  <a:pt x="122553" y="180225"/>
                </a:cubicBezTo>
                <a:cubicBezTo>
                  <a:pt x="128033" y="187760"/>
                  <a:pt x="128033" y="196372"/>
                  <a:pt x="122553" y="203907"/>
                </a:cubicBezTo>
                <a:cubicBezTo>
                  <a:pt x="121542" y="205277"/>
                  <a:pt x="121868" y="207169"/>
                  <a:pt x="123206" y="208180"/>
                </a:cubicBezTo>
                <a:cubicBezTo>
                  <a:pt x="123749" y="208568"/>
                  <a:pt x="124380" y="208756"/>
                  <a:pt x="125004" y="208756"/>
                </a:cubicBezTo>
                <a:cubicBezTo>
                  <a:pt x="125954" y="208756"/>
                  <a:pt x="126888" y="208321"/>
                  <a:pt x="127479" y="207495"/>
                </a:cubicBezTo>
                <a:cubicBezTo>
                  <a:pt x="134525" y="197839"/>
                  <a:pt x="134525" y="186292"/>
                  <a:pt x="127479" y="176637"/>
                </a:cubicBezTo>
                <a:cubicBezTo>
                  <a:pt x="122031" y="169101"/>
                  <a:pt x="122031" y="160457"/>
                  <a:pt x="127479" y="152922"/>
                </a:cubicBezTo>
                <a:cubicBezTo>
                  <a:pt x="129566" y="150117"/>
                  <a:pt x="131197" y="147344"/>
                  <a:pt x="132470" y="144539"/>
                </a:cubicBezTo>
                <a:cubicBezTo>
                  <a:pt x="134459" y="143234"/>
                  <a:pt x="136384" y="141799"/>
                  <a:pt x="138211" y="140265"/>
                </a:cubicBezTo>
                <a:cubicBezTo>
                  <a:pt x="140037" y="138765"/>
                  <a:pt x="141734" y="137232"/>
                  <a:pt x="143332" y="135601"/>
                </a:cubicBezTo>
                <a:cubicBezTo>
                  <a:pt x="150476" y="134394"/>
                  <a:pt x="155988" y="132241"/>
                  <a:pt x="160262" y="129012"/>
                </a:cubicBezTo>
                <a:cubicBezTo>
                  <a:pt x="163915" y="126271"/>
                  <a:pt x="166720" y="122781"/>
                  <a:pt x="168743" y="118247"/>
                </a:cubicBezTo>
                <a:cubicBezTo>
                  <a:pt x="170211" y="121248"/>
                  <a:pt x="172494" y="124380"/>
                  <a:pt x="176082" y="127674"/>
                </a:cubicBezTo>
                <a:cubicBezTo>
                  <a:pt x="182900" y="134002"/>
                  <a:pt x="184596" y="142451"/>
                  <a:pt x="180714" y="150899"/>
                </a:cubicBezTo>
                <a:cubicBezTo>
                  <a:pt x="177583" y="157684"/>
                  <a:pt x="177224" y="164632"/>
                  <a:pt x="179703" y="171059"/>
                </a:cubicBezTo>
                <a:cubicBezTo>
                  <a:pt x="180158" y="172272"/>
                  <a:pt x="181338" y="173015"/>
                  <a:pt x="182574" y="173015"/>
                </a:cubicBezTo>
                <a:cubicBezTo>
                  <a:pt x="182933" y="173015"/>
                  <a:pt x="183297" y="172952"/>
                  <a:pt x="183650" y="172820"/>
                </a:cubicBezTo>
                <a:cubicBezTo>
                  <a:pt x="185216" y="172200"/>
                  <a:pt x="185999" y="170439"/>
                  <a:pt x="185411" y="168840"/>
                </a:cubicBezTo>
                <a:cubicBezTo>
                  <a:pt x="183552" y="164013"/>
                  <a:pt x="183846" y="158696"/>
                  <a:pt x="186260" y="153476"/>
                </a:cubicBezTo>
                <a:cubicBezTo>
                  <a:pt x="191250" y="142614"/>
                  <a:pt x="189000" y="131295"/>
                  <a:pt x="180225" y="123173"/>
                </a:cubicBezTo>
                <a:cubicBezTo>
                  <a:pt x="173342" y="116844"/>
                  <a:pt x="172494" y="112017"/>
                  <a:pt x="172396" y="105688"/>
                </a:cubicBezTo>
                <a:cubicBezTo>
                  <a:pt x="176343" y="101285"/>
                  <a:pt x="178594" y="93945"/>
                  <a:pt x="178594" y="84910"/>
                </a:cubicBezTo>
                <a:cubicBezTo>
                  <a:pt x="178594" y="73166"/>
                  <a:pt x="174777" y="64229"/>
                  <a:pt x="168384" y="60999"/>
                </a:cubicBezTo>
                <a:cubicBezTo>
                  <a:pt x="167666" y="60608"/>
                  <a:pt x="166883" y="60347"/>
                  <a:pt x="166101" y="60151"/>
                </a:cubicBezTo>
                <a:cubicBezTo>
                  <a:pt x="165676" y="47560"/>
                  <a:pt x="162349" y="37285"/>
                  <a:pt x="156184" y="29586"/>
                </a:cubicBezTo>
                <a:cubicBezTo>
                  <a:pt x="155569" y="28841"/>
                  <a:pt x="154677" y="28447"/>
                  <a:pt x="153782" y="28447"/>
                </a:cubicBezTo>
                <a:cubicBezTo>
                  <a:pt x="153111" y="28447"/>
                  <a:pt x="152438" y="28668"/>
                  <a:pt x="151878" y="29130"/>
                </a:cubicBezTo>
                <a:cubicBezTo>
                  <a:pt x="150574" y="30173"/>
                  <a:pt x="150345" y="32098"/>
                  <a:pt x="151389" y="33435"/>
                </a:cubicBezTo>
                <a:cubicBezTo>
                  <a:pt x="156804" y="40122"/>
                  <a:pt x="159674" y="49321"/>
                  <a:pt x="160001" y="60738"/>
                </a:cubicBezTo>
                <a:cubicBezTo>
                  <a:pt x="159609" y="60934"/>
                  <a:pt x="159185" y="61130"/>
                  <a:pt x="158826" y="61391"/>
                </a:cubicBezTo>
                <a:cubicBezTo>
                  <a:pt x="155891" y="63185"/>
                  <a:pt x="154129" y="66316"/>
                  <a:pt x="154129" y="69741"/>
                </a:cubicBezTo>
                <a:lnTo>
                  <a:pt x="154129" y="79201"/>
                </a:lnTo>
                <a:cubicBezTo>
                  <a:pt x="149693" y="72840"/>
                  <a:pt x="147442" y="64979"/>
                  <a:pt x="145289" y="57313"/>
                </a:cubicBezTo>
                <a:cubicBezTo>
                  <a:pt x="141603" y="44330"/>
                  <a:pt x="137787" y="30956"/>
                  <a:pt x="122455" y="29586"/>
                </a:cubicBezTo>
                <a:cubicBezTo>
                  <a:pt x="121607" y="26520"/>
                  <a:pt x="119454" y="23421"/>
                  <a:pt x="116323" y="20909"/>
                </a:cubicBezTo>
                <a:cubicBezTo>
                  <a:pt x="112115" y="17517"/>
                  <a:pt x="106863" y="15658"/>
                  <a:pt x="101513" y="15658"/>
                </a:cubicBezTo>
                <a:close/>
                <a:moveTo>
                  <a:pt x="188799" y="175888"/>
                </a:moveTo>
                <a:cubicBezTo>
                  <a:pt x="187973" y="175888"/>
                  <a:pt x="187151" y="176215"/>
                  <a:pt x="186553" y="176865"/>
                </a:cubicBezTo>
                <a:cubicBezTo>
                  <a:pt x="185411" y="178104"/>
                  <a:pt x="185477" y="180062"/>
                  <a:pt x="186749" y="181203"/>
                </a:cubicBezTo>
                <a:cubicBezTo>
                  <a:pt x="193566" y="187499"/>
                  <a:pt x="195263" y="195980"/>
                  <a:pt x="191348" y="204429"/>
                </a:cubicBezTo>
                <a:cubicBezTo>
                  <a:pt x="190663" y="205962"/>
                  <a:pt x="191316" y="207789"/>
                  <a:pt x="192849" y="208474"/>
                </a:cubicBezTo>
                <a:cubicBezTo>
                  <a:pt x="193273" y="208669"/>
                  <a:pt x="193697" y="208767"/>
                  <a:pt x="194154" y="208767"/>
                </a:cubicBezTo>
                <a:cubicBezTo>
                  <a:pt x="195295" y="208767"/>
                  <a:pt x="196404" y="208115"/>
                  <a:pt x="196926" y="207006"/>
                </a:cubicBezTo>
                <a:cubicBezTo>
                  <a:pt x="201917" y="196143"/>
                  <a:pt x="199666" y="184824"/>
                  <a:pt x="190892" y="176702"/>
                </a:cubicBezTo>
                <a:cubicBezTo>
                  <a:pt x="190302" y="176158"/>
                  <a:pt x="189549" y="175888"/>
                  <a:pt x="188799" y="175888"/>
                </a:cubicBezTo>
                <a:close/>
              </a:path>
            </a:pathLst>
          </a:custGeom>
          <a:solidFill>
            <a:srgbClr val="775EF5"/>
          </a:solidFill>
          <a:ln>
            <a:noFill/>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7"/>
          <p:cNvSpPr/>
          <p:nvPr/>
        </p:nvSpPr>
        <p:spPr>
          <a:xfrm>
            <a:off x="6825809" y="1810494"/>
            <a:ext cx="959582" cy="1019310"/>
          </a:xfrm>
          <a:custGeom>
            <a:rect b="b" l="l" r="r" t="t"/>
            <a:pathLst>
              <a:path extrusionOk="0" h="208768" w="196535">
                <a:moveTo>
                  <a:pt x="78581" y="81484"/>
                </a:moveTo>
                <a:cubicBezTo>
                  <a:pt x="76885" y="81484"/>
                  <a:pt x="75515" y="82854"/>
                  <a:pt x="75515" y="84551"/>
                </a:cubicBezTo>
                <a:lnTo>
                  <a:pt x="75515" y="91401"/>
                </a:lnTo>
                <a:cubicBezTo>
                  <a:pt x="75515" y="93064"/>
                  <a:pt x="76885" y="94435"/>
                  <a:pt x="78581" y="94435"/>
                </a:cubicBezTo>
                <a:cubicBezTo>
                  <a:pt x="80278" y="94435"/>
                  <a:pt x="81648" y="93064"/>
                  <a:pt x="81648" y="91401"/>
                </a:cubicBezTo>
                <a:lnTo>
                  <a:pt x="81648" y="84551"/>
                </a:lnTo>
                <a:cubicBezTo>
                  <a:pt x="81648" y="82854"/>
                  <a:pt x="80278" y="81484"/>
                  <a:pt x="78581" y="81484"/>
                </a:cubicBezTo>
                <a:close/>
                <a:moveTo>
                  <a:pt x="117953" y="81484"/>
                </a:moveTo>
                <a:cubicBezTo>
                  <a:pt x="116290" y="81484"/>
                  <a:pt x="114920" y="82854"/>
                  <a:pt x="114920" y="84551"/>
                </a:cubicBezTo>
                <a:lnTo>
                  <a:pt x="114920" y="91401"/>
                </a:lnTo>
                <a:cubicBezTo>
                  <a:pt x="114920" y="93064"/>
                  <a:pt x="116290" y="94435"/>
                  <a:pt x="117953" y="94435"/>
                </a:cubicBezTo>
                <a:cubicBezTo>
                  <a:pt x="119650" y="94435"/>
                  <a:pt x="121020" y="93064"/>
                  <a:pt x="121020" y="91401"/>
                </a:cubicBezTo>
                <a:lnTo>
                  <a:pt x="121020" y="84551"/>
                </a:lnTo>
                <a:cubicBezTo>
                  <a:pt x="121020" y="82854"/>
                  <a:pt x="119650" y="81484"/>
                  <a:pt x="117953" y="81484"/>
                </a:cubicBezTo>
                <a:close/>
                <a:moveTo>
                  <a:pt x="41643" y="66033"/>
                </a:moveTo>
                <a:cubicBezTo>
                  <a:pt x="42303" y="66033"/>
                  <a:pt x="42958" y="66213"/>
                  <a:pt x="43548" y="66577"/>
                </a:cubicBezTo>
                <a:cubicBezTo>
                  <a:pt x="44657" y="67295"/>
                  <a:pt x="45309" y="68436"/>
                  <a:pt x="45309" y="69741"/>
                </a:cubicBezTo>
                <a:lnTo>
                  <a:pt x="45309" y="100078"/>
                </a:lnTo>
                <a:cubicBezTo>
                  <a:pt x="45309" y="101383"/>
                  <a:pt x="44657" y="102557"/>
                  <a:pt x="43548" y="103242"/>
                </a:cubicBezTo>
                <a:cubicBezTo>
                  <a:pt x="42952" y="103610"/>
                  <a:pt x="42290" y="103799"/>
                  <a:pt x="41623" y="103799"/>
                </a:cubicBezTo>
                <a:cubicBezTo>
                  <a:pt x="41048" y="103799"/>
                  <a:pt x="40470" y="103659"/>
                  <a:pt x="39927" y="103372"/>
                </a:cubicBezTo>
                <a:cubicBezTo>
                  <a:pt x="36632" y="101709"/>
                  <a:pt x="33077" y="95968"/>
                  <a:pt x="33077" y="84910"/>
                </a:cubicBezTo>
                <a:cubicBezTo>
                  <a:pt x="33077" y="73851"/>
                  <a:pt x="36632" y="68110"/>
                  <a:pt x="39927" y="66447"/>
                </a:cubicBezTo>
                <a:cubicBezTo>
                  <a:pt x="40477" y="66172"/>
                  <a:pt x="41062" y="66033"/>
                  <a:pt x="41643" y="66033"/>
                </a:cubicBezTo>
                <a:close/>
                <a:moveTo>
                  <a:pt x="154904" y="66033"/>
                </a:moveTo>
                <a:cubicBezTo>
                  <a:pt x="155480" y="66033"/>
                  <a:pt x="156058" y="66172"/>
                  <a:pt x="156608" y="66447"/>
                </a:cubicBezTo>
                <a:cubicBezTo>
                  <a:pt x="159935" y="68110"/>
                  <a:pt x="163458" y="73851"/>
                  <a:pt x="163458" y="84910"/>
                </a:cubicBezTo>
                <a:cubicBezTo>
                  <a:pt x="163458" y="95968"/>
                  <a:pt x="159935" y="101709"/>
                  <a:pt x="156608" y="103372"/>
                </a:cubicBezTo>
                <a:cubicBezTo>
                  <a:pt x="156065" y="103659"/>
                  <a:pt x="155494" y="103799"/>
                  <a:pt x="154924" y="103799"/>
                </a:cubicBezTo>
                <a:cubicBezTo>
                  <a:pt x="154261" y="103799"/>
                  <a:pt x="153601" y="103610"/>
                  <a:pt x="152987" y="103242"/>
                </a:cubicBezTo>
                <a:cubicBezTo>
                  <a:pt x="151878" y="102557"/>
                  <a:pt x="151258" y="101415"/>
                  <a:pt x="151226" y="100143"/>
                </a:cubicBezTo>
                <a:lnTo>
                  <a:pt x="151226" y="69709"/>
                </a:lnTo>
                <a:cubicBezTo>
                  <a:pt x="151258" y="68404"/>
                  <a:pt x="151878" y="67262"/>
                  <a:pt x="152987" y="66577"/>
                </a:cubicBezTo>
                <a:cubicBezTo>
                  <a:pt x="153595" y="66213"/>
                  <a:pt x="154248" y="66033"/>
                  <a:pt x="154904" y="66033"/>
                </a:cubicBezTo>
                <a:close/>
                <a:moveTo>
                  <a:pt x="98284" y="98936"/>
                </a:moveTo>
                <a:cubicBezTo>
                  <a:pt x="101154" y="98936"/>
                  <a:pt x="105395" y="100241"/>
                  <a:pt x="107907" y="103992"/>
                </a:cubicBezTo>
                <a:cubicBezTo>
                  <a:pt x="108950" y="105525"/>
                  <a:pt x="109146" y="106895"/>
                  <a:pt x="108396" y="107743"/>
                </a:cubicBezTo>
                <a:cubicBezTo>
                  <a:pt x="108008" y="108196"/>
                  <a:pt x="107323" y="108548"/>
                  <a:pt x="106507" y="108548"/>
                </a:cubicBezTo>
                <a:cubicBezTo>
                  <a:pt x="106087" y="108548"/>
                  <a:pt x="105632" y="108455"/>
                  <a:pt x="105167" y="108233"/>
                </a:cubicBezTo>
                <a:cubicBezTo>
                  <a:pt x="104766" y="108049"/>
                  <a:pt x="104331" y="107959"/>
                  <a:pt x="103897" y="107959"/>
                </a:cubicBezTo>
                <a:cubicBezTo>
                  <a:pt x="103483" y="107959"/>
                  <a:pt x="103070" y="108041"/>
                  <a:pt x="102687" y="108200"/>
                </a:cubicBezTo>
                <a:cubicBezTo>
                  <a:pt x="101268" y="108804"/>
                  <a:pt x="99776" y="109105"/>
                  <a:pt x="98280" y="109105"/>
                </a:cubicBezTo>
                <a:cubicBezTo>
                  <a:pt x="96783" y="109105"/>
                  <a:pt x="95283" y="108804"/>
                  <a:pt x="93848" y="108200"/>
                </a:cubicBezTo>
                <a:cubicBezTo>
                  <a:pt x="93489" y="108037"/>
                  <a:pt x="93065" y="107972"/>
                  <a:pt x="92673" y="107972"/>
                </a:cubicBezTo>
                <a:cubicBezTo>
                  <a:pt x="92249" y="107972"/>
                  <a:pt x="91792" y="108070"/>
                  <a:pt x="91401" y="108233"/>
                </a:cubicBezTo>
                <a:cubicBezTo>
                  <a:pt x="90924" y="108455"/>
                  <a:pt x="90462" y="108548"/>
                  <a:pt x="90037" y="108548"/>
                </a:cubicBezTo>
                <a:cubicBezTo>
                  <a:pt x="89212" y="108548"/>
                  <a:pt x="88527" y="108196"/>
                  <a:pt x="88139" y="107743"/>
                </a:cubicBezTo>
                <a:cubicBezTo>
                  <a:pt x="87421" y="106895"/>
                  <a:pt x="87585" y="105525"/>
                  <a:pt x="88628" y="103992"/>
                </a:cubicBezTo>
                <a:cubicBezTo>
                  <a:pt x="91140" y="100241"/>
                  <a:pt x="95381" y="98936"/>
                  <a:pt x="98284" y="98936"/>
                </a:cubicBezTo>
                <a:close/>
                <a:moveTo>
                  <a:pt x="98284" y="92804"/>
                </a:moveTo>
                <a:cubicBezTo>
                  <a:pt x="93684" y="92804"/>
                  <a:pt x="87389" y="94859"/>
                  <a:pt x="83540" y="100567"/>
                </a:cubicBezTo>
                <a:cubicBezTo>
                  <a:pt x="80441" y="105199"/>
                  <a:pt x="81485" y="109342"/>
                  <a:pt x="83474" y="111723"/>
                </a:cubicBezTo>
                <a:cubicBezTo>
                  <a:pt x="85125" y="113640"/>
                  <a:pt x="87551" y="114673"/>
                  <a:pt x="90056" y="114673"/>
                </a:cubicBezTo>
                <a:cubicBezTo>
                  <a:pt x="90918" y="114673"/>
                  <a:pt x="91789" y="114551"/>
                  <a:pt x="92641" y="114300"/>
                </a:cubicBezTo>
                <a:cubicBezTo>
                  <a:pt x="94500" y="114920"/>
                  <a:pt x="96392" y="115213"/>
                  <a:pt x="98284" y="115213"/>
                </a:cubicBezTo>
                <a:cubicBezTo>
                  <a:pt x="100176" y="115213"/>
                  <a:pt x="102068" y="114920"/>
                  <a:pt x="103894" y="114300"/>
                </a:cubicBezTo>
                <a:cubicBezTo>
                  <a:pt x="104755" y="114551"/>
                  <a:pt x="105632" y="114673"/>
                  <a:pt x="106498" y="114673"/>
                </a:cubicBezTo>
                <a:cubicBezTo>
                  <a:pt x="109014" y="114673"/>
                  <a:pt x="111435" y="113640"/>
                  <a:pt x="113061" y="111723"/>
                </a:cubicBezTo>
                <a:cubicBezTo>
                  <a:pt x="115083" y="109342"/>
                  <a:pt x="116094" y="105199"/>
                  <a:pt x="112995" y="100567"/>
                </a:cubicBezTo>
                <a:cubicBezTo>
                  <a:pt x="109146" y="94859"/>
                  <a:pt x="102883" y="92804"/>
                  <a:pt x="98284" y="92804"/>
                </a:cubicBezTo>
                <a:close/>
                <a:moveTo>
                  <a:pt x="151226" y="109179"/>
                </a:moveTo>
                <a:cubicBezTo>
                  <a:pt x="152400" y="109673"/>
                  <a:pt x="153652" y="109920"/>
                  <a:pt x="154909" y="109920"/>
                </a:cubicBezTo>
                <a:cubicBezTo>
                  <a:pt x="155642" y="109920"/>
                  <a:pt x="156376" y="109836"/>
                  <a:pt x="157097" y="109668"/>
                </a:cubicBezTo>
                <a:lnTo>
                  <a:pt x="157097" y="109668"/>
                </a:lnTo>
                <a:cubicBezTo>
                  <a:pt x="156543" y="114659"/>
                  <a:pt x="154879" y="118704"/>
                  <a:pt x="151226" y="121705"/>
                </a:cubicBezTo>
                <a:lnTo>
                  <a:pt x="151226" y="109179"/>
                </a:lnTo>
                <a:close/>
                <a:moveTo>
                  <a:pt x="104384" y="18365"/>
                </a:moveTo>
                <a:cubicBezTo>
                  <a:pt x="113909" y="18365"/>
                  <a:pt x="124053" y="23062"/>
                  <a:pt x="131523" y="30924"/>
                </a:cubicBezTo>
                <a:cubicBezTo>
                  <a:pt x="137721" y="37448"/>
                  <a:pt x="145126" y="49191"/>
                  <a:pt x="145126" y="68078"/>
                </a:cubicBezTo>
                <a:lnTo>
                  <a:pt x="145126" y="69676"/>
                </a:lnTo>
                <a:lnTo>
                  <a:pt x="145126" y="69741"/>
                </a:lnTo>
                <a:lnTo>
                  <a:pt x="145126" y="100078"/>
                </a:lnTo>
                <a:lnTo>
                  <a:pt x="145126" y="100176"/>
                </a:lnTo>
                <a:lnTo>
                  <a:pt x="145126" y="125097"/>
                </a:lnTo>
                <a:cubicBezTo>
                  <a:pt x="143332" y="125750"/>
                  <a:pt x="141309" y="126337"/>
                  <a:pt x="138993" y="126761"/>
                </a:cubicBezTo>
                <a:lnTo>
                  <a:pt x="138993" y="68078"/>
                </a:lnTo>
                <a:cubicBezTo>
                  <a:pt x="138993" y="56889"/>
                  <a:pt x="135894" y="46581"/>
                  <a:pt x="130284" y="39046"/>
                </a:cubicBezTo>
                <a:cubicBezTo>
                  <a:pt x="123695" y="30206"/>
                  <a:pt x="113746" y="25248"/>
                  <a:pt x="101317" y="24563"/>
                </a:cubicBezTo>
                <a:lnTo>
                  <a:pt x="101317" y="21399"/>
                </a:lnTo>
                <a:cubicBezTo>
                  <a:pt x="101317" y="20029"/>
                  <a:pt x="103209" y="18365"/>
                  <a:pt x="104384" y="18365"/>
                </a:cubicBezTo>
                <a:close/>
                <a:moveTo>
                  <a:pt x="78722" y="116591"/>
                </a:moveTo>
                <a:cubicBezTo>
                  <a:pt x="78268" y="116591"/>
                  <a:pt x="77808" y="116693"/>
                  <a:pt x="77375" y="116910"/>
                </a:cubicBezTo>
                <a:cubicBezTo>
                  <a:pt x="75841" y="117660"/>
                  <a:pt x="75222" y="119487"/>
                  <a:pt x="75972" y="120987"/>
                </a:cubicBezTo>
                <a:cubicBezTo>
                  <a:pt x="78027" y="125130"/>
                  <a:pt x="84062" y="127609"/>
                  <a:pt x="88694" y="127609"/>
                </a:cubicBezTo>
                <a:lnTo>
                  <a:pt x="107841" y="127609"/>
                </a:lnTo>
                <a:cubicBezTo>
                  <a:pt x="112506" y="127609"/>
                  <a:pt x="118508" y="125130"/>
                  <a:pt x="120563" y="120987"/>
                </a:cubicBezTo>
                <a:cubicBezTo>
                  <a:pt x="121313" y="119487"/>
                  <a:pt x="120694" y="117660"/>
                  <a:pt x="119193" y="116910"/>
                </a:cubicBezTo>
                <a:cubicBezTo>
                  <a:pt x="118750" y="116693"/>
                  <a:pt x="118283" y="116591"/>
                  <a:pt x="117825" y="116591"/>
                </a:cubicBezTo>
                <a:cubicBezTo>
                  <a:pt x="116695" y="116591"/>
                  <a:pt x="115617" y="117212"/>
                  <a:pt x="115083" y="118280"/>
                </a:cubicBezTo>
                <a:cubicBezTo>
                  <a:pt x="114528" y="119421"/>
                  <a:pt x="111560" y="121509"/>
                  <a:pt x="107841" y="121509"/>
                </a:cubicBezTo>
                <a:lnTo>
                  <a:pt x="88694" y="121509"/>
                </a:lnTo>
                <a:cubicBezTo>
                  <a:pt x="84975" y="121509"/>
                  <a:pt x="82007" y="119421"/>
                  <a:pt x="81452" y="118280"/>
                </a:cubicBezTo>
                <a:cubicBezTo>
                  <a:pt x="80918" y="117212"/>
                  <a:pt x="79840" y="116591"/>
                  <a:pt x="78722" y="116591"/>
                </a:cubicBezTo>
                <a:close/>
                <a:moveTo>
                  <a:pt x="86211" y="132486"/>
                </a:moveTo>
                <a:cubicBezTo>
                  <a:pt x="85242" y="132486"/>
                  <a:pt x="84286" y="132941"/>
                  <a:pt x="83703" y="133807"/>
                </a:cubicBezTo>
                <a:cubicBezTo>
                  <a:pt x="82724" y="135177"/>
                  <a:pt x="83083" y="137101"/>
                  <a:pt x="84453" y="138047"/>
                </a:cubicBezTo>
                <a:cubicBezTo>
                  <a:pt x="87552" y="140200"/>
                  <a:pt x="92902" y="141277"/>
                  <a:pt x="98284" y="141277"/>
                </a:cubicBezTo>
                <a:cubicBezTo>
                  <a:pt x="103633" y="141277"/>
                  <a:pt x="108983" y="140200"/>
                  <a:pt x="112082" y="138047"/>
                </a:cubicBezTo>
                <a:cubicBezTo>
                  <a:pt x="113452" y="137101"/>
                  <a:pt x="113811" y="135177"/>
                  <a:pt x="112865" y="133807"/>
                </a:cubicBezTo>
                <a:cubicBezTo>
                  <a:pt x="112261" y="132941"/>
                  <a:pt x="111310" y="132486"/>
                  <a:pt x="110340" y="132486"/>
                </a:cubicBezTo>
                <a:cubicBezTo>
                  <a:pt x="109738" y="132486"/>
                  <a:pt x="109129" y="132661"/>
                  <a:pt x="108592" y="133024"/>
                </a:cubicBezTo>
                <a:cubicBezTo>
                  <a:pt x="106569" y="134426"/>
                  <a:pt x="102418" y="135128"/>
                  <a:pt x="98267" y="135128"/>
                </a:cubicBezTo>
                <a:cubicBezTo>
                  <a:pt x="94117" y="135128"/>
                  <a:pt x="89966" y="134426"/>
                  <a:pt x="87943" y="133024"/>
                </a:cubicBezTo>
                <a:cubicBezTo>
                  <a:pt x="87418" y="132661"/>
                  <a:pt x="86812" y="132486"/>
                  <a:pt x="86211" y="132486"/>
                </a:cubicBezTo>
                <a:close/>
                <a:moveTo>
                  <a:pt x="98284" y="30597"/>
                </a:moveTo>
                <a:cubicBezTo>
                  <a:pt x="110255" y="30597"/>
                  <a:pt x="119389" y="34675"/>
                  <a:pt x="125391" y="42699"/>
                </a:cubicBezTo>
                <a:cubicBezTo>
                  <a:pt x="130023" y="48897"/>
                  <a:pt x="132632" y="57411"/>
                  <a:pt x="132861" y="66773"/>
                </a:cubicBezTo>
                <a:cubicBezTo>
                  <a:pt x="130186" y="65762"/>
                  <a:pt x="126630" y="64848"/>
                  <a:pt x="122422" y="64848"/>
                </a:cubicBezTo>
                <a:cubicBezTo>
                  <a:pt x="116159" y="64848"/>
                  <a:pt x="109603" y="66740"/>
                  <a:pt x="105330" y="69807"/>
                </a:cubicBezTo>
                <a:cubicBezTo>
                  <a:pt x="103960" y="70785"/>
                  <a:pt x="103633" y="72677"/>
                  <a:pt x="104612" y="74080"/>
                </a:cubicBezTo>
                <a:cubicBezTo>
                  <a:pt x="105202" y="74906"/>
                  <a:pt x="106137" y="75341"/>
                  <a:pt x="107087" y="75341"/>
                </a:cubicBezTo>
                <a:cubicBezTo>
                  <a:pt x="107711" y="75341"/>
                  <a:pt x="108342" y="75153"/>
                  <a:pt x="108885" y="74765"/>
                </a:cubicBezTo>
                <a:cubicBezTo>
                  <a:pt x="112115" y="72449"/>
                  <a:pt x="117432" y="70948"/>
                  <a:pt x="122422" y="70948"/>
                </a:cubicBezTo>
                <a:cubicBezTo>
                  <a:pt x="125978" y="70948"/>
                  <a:pt x="129794" y="71894"/>
                  <a:pt x="132893" y="73460"/>
                </a:cubicBezTo>
                <a:lnTo>
                  <a:pt x="132893" y="126141"/>
                </a:lnTo>
                <a:cubicBezTo>
                  <a:pt x="132469" y="126696"/>
                  <a:pt x="132045" y="127217"/>
                  <a:pt x="131621" y="127772"/>
                </a:cubicBezTo>
                <a:cubicBezTo>
                  <a:pt x="128490" y="128033"/>
                  <a:pt x="125032" y="128163"/>
                  <a:pt x="121150" y="128163"/>
                </a:cubicBezTo>
                <a:cubicBezTo>
                  <a:pt x="119454" y="128163"/>
                  <a:pt x="118084" y="129533"/>
                  <a:pt x="118084" y="131230"/>
                </a:cubicBezTo>
                <a:cubicBezTo>
                  <a:pt x="118084" y="132893"/>
                  <a:pt x="119454" y="134263"/>
                  <a:pt x="121150" y="134263"/>
                </a:cubicBezTo>
                <a:cubicBezTo>
                  <a:pt x="122781" y="134263"/>
                  <a:pt x="124380" y="134263"/>
                  <a:pt x="125880" y="134198"/>
                </a:cubicBezTo>
                <a:lnTo>
                  <a:pt x="125880" y="134198"/>
                </a:lnTo>
                <a:cubicBezTo>
                  <a:pt x="124314" y="135862"/>
                  <a:pt x="122716" y="137460"/>
                  <a:pt x="121248" y="138895"/>
                </a:cubicBezTo>
                <a:cubicBezTo>
                  <a:pt x="111560" y="148355"/>
                  <a:pt x="103894" y="149595"/>
                  <a:pt x="98284" y="149595"/>
                </a:cubicBezTo>
                <a:cubicBezTo>
                  <a:pt x="92608" y="149595"/>
                  <a:pt x="84844" y="148355"/>
                  <a:pt x="75156" y="138895"/>
                </a:cubicBezTo>
                <a:cubicBezTo>
                  <a:pt x="70035" y="133872"/>
                  <a:pt x="66545" y="130055"/>
                  <a:pt x="63674" y="126304"/>
                </a:cubicBezTo>
                <a:lnTo>
                  <a:pt x="63674" y="73460"/>
                </a:lnTo>
                <a:cubicBezTo>
                  <a:pt x="66740" y="71862"/>
                  <a:pt x="70557" y="70948"/>
                  <a:pt x="74113" y="70948"/>
                </a:cubicBezTo>
                <a:cubicBezTo>
                  <a:pt x="79103" y="70948"/>
                  <a:pt x="84420" y="72449"/>
                  <a:pt x="87650" y="74765"/>
                </a:cubicBezTo>
                <a:cubicBezTo>
                  <a:pt x="88193" y="75153"/>
                  <a:pt x="88824" y="75341"/>
                  <a:pt x="89448" y="75341"/>
                </a:cubicBezTo>
                <a:cubicBezTo>
                  <a:pt x="90398" y="75341"/>
                  <a:pt x="91333" y="74906"/>
                  <a:pt x="91923" y="74080"/>
                </a:cubicBezTo>
                <a:cubicBezTo>
                  <a:pt x="92902" y="72677"/>
                  <a:pt x="92608" y="70785"/>
                  <a:pt x="91205" y="69807"/>
                </a:cubicBezTo>
                <a:cubicBezTo>
                  <a:pt x="86965" y="66740"/>
                  <a:pt x="80408" y="64848"/>
                  <a:pt x="74113" y="64848"/>
                </a:cubicBezTo>
                <a:cubicBezTo>
                  <a:pt x="69937" y="64848"/>
                  <a:pt x="66349" y="65762"/>
                  <a:pt x="63674" y="66773"/>
                </a:cubicBezTo>
                <a:cubicBezTo>
                  <a:pt x="63903" y="57411"/>
                  <a:pt x="66545" y="48897"/>
                  <a:pt x="71144" y="42699"/>
                </a:cubicBezTo>
                <a:cubicBezTo>
                  <a:pt x="77146" y="34675"/>
                  <a:pt x="86280" y="30597"/>
                  <a:pt x="98284" y="30597"/>
                </a:cubicBezTo>
                <a:close/>
                <a:moveTo>
                  <a:pt x="48376" y="146039"/>
                </a:moveTo>
                <a:cubicBezTo>
                  <a:pt x="46679" y="146039"/>
                  <a:pt x="45309" y="147409"/>
                  <a:pt x="45309" y="149105"/>
                </a:cubicBezTo>
                <a:lnTo>
                  <a:pt x="45309" y="205701"/>
                </a:lnTo>
                <a:cubicBezTo>
                  <a:pt x="45309" y="207397"/>
                  <a:pt x="46679" y="208767"/>
                  <a:pt x="48376" y="208767"/>
                </a:cubicBezTo>
                <a:cubicBezTo>
                  <a:pt x="50072" y="208767"/>
                  <a:pt x="51442" y="207397"/>
                  <a:pt x="51442" y="205701"/>
                </a:cubicBezTo>
                <a:lnTo>
                  <a:pt x="51442" y="149105"/>
                </a:lnTo>
                <a:cubicBezTo>
                  <a:pt x="51442" y="147409"/>
                  <a:pt x="50072" y="146039"/>
                  <a:pt x="48376" y="146039"/>
                </a:cubicBezTo>
                <a:close/>
                <a:moveTo>
                  <a:pt x="148159" y="185346"/>
                </a:moveTo>
                <a:cubicBezTo>
                  <a:pt x="146496" y="185346"/>
                  <a:pt x="145126" y="186716"/>
                  <a:pt x="145126" y="188380"/>
                </a:cubicBezTo>
                <a:lnTo>
                  <a:pt x="145126" y="205701"/>
                </a:lnTo>
                <a:cubicBezTo>
                  <a:pt x="145126" y="207397"/>
                  <a:pt x="146496" y="208767"/>
                  <a:pt x="148159" y="208767"/>
                </a:cubicBezTo>
                <a:cubicBezTo>
                  <a:pt x="149856" y="208767"/>
                  <a:pt x="151226" y="207397"/>
                  <a:pt x="151226" y="205701"/>
                </a:cubicBezTo>
                <a:lnTo>
                  <a:pt x="151226" y="188380"/>
                </a:lnTo>
                <a:cubicBezTo>
                  <a:pt x="151226" y="186716"/>
                  <a:pt x="149856" y="185346"/>
                  <a:pt x="148159" y="185346"/>
                </a:cubicBezTo>
                <a:close/>
                <a:moveTo>
                  <a:pt x="92151" y="0"/>
                </a:moveTo>
                <a:cubicBezTo>
                  <a:pt x="76265" y="0"/>
                  <a:pt x="61260" y="7339"/>
                  <a:pt x="49876" y="20648"/>
                </a:cubicBezTo>
                <a:cubicBezTo>
                  <a:pt x="39503" y="32816"/>
                  <a:pt x="33403" y="48636"/>
                  <a:pt x="33110" y="64196"/>
                </a:cubicBezTo>
                <a:cubicBezTo>
                  <a:pt x="29195" y="68600"/>
                  <a:pt x="26977" y="75939"/>
                  <a:pt x="26977" y="84910"/>
                </a:cubicBezTo>
                <a:cubicBezTo>
                  <a:pt x="26977" y="93880"/>
                  <a:pt x="29195" y="101219"/>
                  <a:pt x="33077" y="105623"/>
                </a:cubicBezTo>
                <a:lnTo>
                  <a:pt x="33077" y="163556"/>
                </a:lnTo>
                <a:cubicBezTo>
                  <a:pt x="27303" y="165578"/>
                  <a:pt x="23552" y="167242"/>
                  <a:pt x="21399" y="168775"/>
                </a:cubicBezTo>
                <a:cubicBezTo>
                  <a:pt x="8775" y="177583"/>
                  <a:pt x="0" y="195328"/>
                  <a:pt x="0" y="205701"/>
                </a:cubicBezTo>
                <a:cubicBezTo>
                  <a:pt x="0" y="207397"/>
                  <a:pt x="1371" y="208767"/>
                  <a:pt x="3067" y="208767"/>
                </a:cubicBezTo>
                <a:cubicBezTo>
                  <a:pt x="4763" y="208767"/>
                  <a:pt x="6133" y="207397"/>
                  <a:pt x="6133" y="205701"/>
                </a:cubicBezTo>
                <a:cubicBezTo>
                  <a:pt x="6133" y="198035"/>
                  <a:pt x="13440" y="181791"/>
                  <a:pt x="24889" y="173766"/>
                </a:cubicBezTo>
                <a:cubicBezTo>
                  <a:pt x="26325" y="172755"/>
                  <a:pt x="29065" y="171515"/>
                  <a:pt x="33077" y="170047"/>
                </a:cubicBezTo>
                <a:lnTo>
                  <a:pt x="33077" y="205701"/>
                </a:lnTo>
                <a:cubicBezTo>
                  <a:pt x="33077" y="207397"/>
                  <a:pt x="34447" y="208767"/>
                  <a:pt x="36143" y="208767"/>
                </a:cubicBezTo>
                <a:cubicBezTo>
                  <a:pt x="37839" y="208767"/>
                  <a:pt x="39209" y="207397"/>
                  <a:pt x="39209" y="205701"/>
                </a:cubicBezTo>
                <a:lnTo>
                  <a:pt x="39209" y="109603"/>
                </a:lnTo>
                <a:cubicBezTo>
                  <a:pt x="39994" y="109805"/>
                  <a:pt x="40794" y="109905"/>
                  <a:pt x="41593" y="109905"/>
                </a:cubicBezTo>
                <a:cubicBezTo>
                  <a:pt x="42853" y="109905"/>
                  <a:pt x="44112" y="109658"/>
                  <a:pt x="45309" y="109179"/>
                </a:cubicBezTo>
                <a:lnTo>
                  <a:pt x="45309" y="136873"/>
                </a:lnTo>
                <a:cubicBezTo>
                  <a:pt x="45309" y="138569"/>
                  <a:pt x="46679" y="139939"/>
                  <a:pt x="48376" y="139939"/>
                </a:cubicBezTo>
                <a:cubicBezTo>
                  <a:pt x="50072" y="139939"/>
                  <a:pt x="51442" y="138569"/>
                  <a:pt x="51442" y="136873"/>
                </a:cubicBezTo>
                <a:lnTo>
                  <a:pt x="51442" y="68078"/>
                </a:lnTo>
                <a:cubicBezTo>
                  <a:pt x="51442" y="54345"/>
                  <a:pt x="55454" y="42275"/>
                  <a:pt x="63022" y="33142"/>
                </a:cubicBezTo>
                <a:cubicBezTo>
                  <a:pt x="64131" y="31837"/>
                  <a:pt x="63935" y="29912"/>
                  <a:pt x="62630" y="28836"/>
                </a:cubicBezTo>
                <a:cubicBezTo>
                  <a:pt x="62054" y="28360"/>
                  <a:pt x="61356" y="28127"/>
                  <a:pt x="60664" y="28127"/>
                </a:cubicBezTo>
                <a:cubicBezTo>
                  <a:pt x="59790" y="28127"/>
                  <a:pt x="58925" y="28499"/>
                  <a:pt x="58325" y="29227"/>
                </a:cubicBezTo>
                <a:cubicBezTo>
                  <a:pt x="51213" y="37806"/>
                  <a:pt x="46875" y="48636"/>
                  <a:pt x="45668" y="60803"/>
                </a:cubicBezTo>
                <a:cubicBezTo>
                  <a:pt x="44384" y="60204"/>
                  <a:pt x="43002" y="59914"/>
                  <a:pt x="41614" y="59914"/>
                </a:cubicBezTo>
                <a:cubicBezTo>
                  <a:pt x="40886" y="59914"/>
                  <a:pt x="40156" y="59994"/>
                  <a:pt x="39438" y="60151"/>
                </a:cubicBezTo>
                <a:cubicBezTo>
                  <a:pt x="40612" y="47364"/>
                  <a:pt x="45962" y="34642"/>
                  <a:pt x="54541" y="24595"/>
                </a:cubicBezTo>
                <a:cubicBezTo>
                  <a:pt x="64718" y="12689"/>
                  <a:pt x="78092" y="6133"/>
                  <a:pt x="92151" y="6133"/>
                </a:cubicBezTo>
                <a:cubicBezTo>
                  <a:pt x="93326" y="6133"/>
                  <a:pt x="95218" y="7796"/>
                  <a:pt x="95218" y="9166"/>
                </a:cubicBezTo>
                <a:lnTo>
                  <a:pt x="95218" y="12885"/>
                </a:lnTo>
                <a:cubicBezTo>
                  <a:pt x="94239" y="12461"/>
                  <a:pt x="93195" y="12232"/>
                  <a:pt x="92151" y="12232"/>
                </a:cubicBezTo>
                <a:cubicBezTo>
                  <a:pt x="83931" y="12232"/>
                  <a:pt x="75287" y="15136"/>
                  <a:pt x="67850" y="20387"/>
                </a:cubicBezTo>
                <a:cubicBezTo>
                  <a:pt x="66480" y="21366"/>
                  <a:pt x="66153" y="23291"/>
                  <a:pt x="67132" y="24661"/>
                </a:cubicBezTo>
                <a:cubicBezTo>
                  <a:pt x="67729" y="25496"/>
                  <a:pt x="68665" y="25943"/>
                  <a:pt x="69615" y="25943"/>
                </a:cubicBezTo>
                <a:cubicBezTo>
                  <a:pt x="70224" y="25943"/>
                  <a:pt x="70838" y="25760"/>
                  <a:pt x="71372" y="25378"/>
                </a:cubicBezTo>
                <a:cubicBezTo>
                  <a:pt x="77799" y="20844"/>
                  <a:pt x="85171" y="18365"/>
                  <a:pt x="92151" y="18365"/>
                </a:cubicBezTo>
                <a:cubicBezTo>
                  <a:pt x="93326" y="18365"/>
                  <a:pt x="95218" y="20029"/>
                  <a:pt x="95218" y="21399"/>
                </a:cubicBezTo>
                <a:lnTo>
                  <a:pt x="95218" y="24563"/>
                </a:lnTo>
                <a:cubicBezTo>
                  <a:pt x="82822" y="25248"/>
                  <a:pt x="72840" y="30206"/>
                  <a:pt x="66251" y="39046"/>
                </a:cubicBezTo>
                <a:cubicBezTo>
                  <a:pt x="60641" y="46581"/>
                  <a:pt x="57542" y="56889"/>
                  <a:pt x="57542" y="68078"/>
                </a:cubicBezTo>
                <a:lnTo>
                  <a:pt x="57542" y="205701"/>
                </a:lnTo>
                <a:cubicBezTo>
                  <a:pt x="57542" y="207397"/>
                  <a:pt x="58912" y="208767"/>
                  <a:pt x="60608" y="208767"/>
                </a:cubicBezTo>
                <a:cubicBezTo>
                  <a:pt x="62304" y="208767"/>
                  <a:pt x="63674" y="207397"/>
                  <a:pt x="63674" y="205701"/>
                </a:cubicBezTo>
                <a:lnTo>
                  <a:pt x="63674" y="135829"/>
                </a:lnTo>
                <a:cubicBezTo>
                  <a:pt x="65697" y="138080"/>
                  <a:pt x="68045" y="140494"/>
                  <a:pt x="70883" y="143266"/>
                </a:cubicBezTo>
                <a:cubicBezTo>
                  <a:pt x="71014" y="143397"/>
                  <a:pt x="71144" y="143527"/>
                  <a:pt x="71242" y="143625"/>
                </a:cubicBezTo>
                <a:lnTo>
                  <a:pt x="71242" y="205701"/>
                </a:lnTo>
                <a:cubicBezTo>
                  <a:pt x="71242" y="207397"/>
                  <a:pt x="72612" y="208767"/>
                  <a:pt x="74308" y="208767"/>
                </a:cubicBezTo>
                <a:cubicBezTo>
                  <a:pt x="76004" y="208767"/>
                  <a:pt x="77375" y="207397"/>
                  <a:pt x="77375" y="205701"/>
                </a:cubicBezTo>
                <a:lnTo>
                  <a:pt x="77375" y="187108"/>
                </a:lnTo>
                <a:cubicBezTo>
                  <a:pt x="84241" y="188429"/>
                  <a:pt x="91262" y="189089"/>
                  <a:pt x="98280" y="189089"/>
                </a:cubicBezTo>
                <a:cubicBezTo>
                  <a:pt x="105297" y="189089"/>
                  <a:pt x="112310" y="188429"/>
                  <a:pt x="119160" y="187108"/>
                </a:cubicBezTo>
                <a:lnTo>
                  <a:pt x="119160" y="205701"/>
                </a:lnTo>
                <a:cubicBezTo>
                  <a:pt x="119160" y="207397"/>
                  <a:pt x="120530" y="208767"/>
                  <a:pt x="122227" y="208767"/>
                </a:cubicBezTo>
                <a:cubicBezTo>
                  <a:pt x="123923" y="208767"/>
                  <a:pt x="125293" y="207397"/>
                  <a:pt x="125293" y="205701"/>
                </a:cubicBezTo>
                <a:lnTo>
                  <a:pt x="125293" y="171091"/>
                </a:lnTo>
                <a:cubicBezTo>
                  <a:pt x="125293" y="169395"/>
                  <a:pt x="123923" y="168025"/>
                  <a:pt x="122227" y="168025"/>
                </a:cubicBezTo>
                <a:cubicBezTo>
                  <a:pt x="120530" y="168025"/>
                  <a:pt x="119160" y="169395"/>
                  <a:pt x="119160" y="171091"/>
                </a:cubicBezTo>
                <a:lnTo>
                  <a:pt x="119160" y="180877"/>
                </a:lnTo>
                <a:cubicBezTo>
                  <a:pt x="112310" y="182280"/>
                  <a:pt x="105289" y="182981"/>
                  <a:pt x="98267" y="182981"/>
                </a:cubicBezTo>
                <a:cubicBezTo>
                  <a:pt x="91246" y="182981"/>
                  <a:pt x="84225" y="182280"/>
                  <a:pt x="77375" y="180877"/>
                </a:cubicBezTo>
                <a:lnTo>
                  <a:pt x="77375" y="148779"/>
                </a:lnTo>
                <a:cubicBezTo>
                  <a:pt x="83964" y="153476"/>
                  <a:pt x="90749" y="155695"/>
                  <a:pt x="98284" y="155695"/>
                </a:cubicBezTo>
                <a:cubicBezTo>
                  <a:pt x="103307" y="155695"/>
                  <a:pt x="110581" y="154846"/>
                  <a:pt x="119160" y="148649"/>
                </a:cubicBezTo>
                <a:lnTo>
                  <a:pt x="119160" y="158859"/>
                </a:lnTo>
                <a:cubicBezTo>
                  <a:pt x="119160" y="160522"/>
                  <a:pt x="120530" y="161892"/>
                  <a:pt x="122227" y="161892"/>
                </a:cubicBezTo>
                <a:cubicBezTo>
                  <a:pt x="123923" y="161892"/>
                  <a:pt x="125293" y="160522"/>
                  <a:pt x="125293" y="158859"/>
                </a:cubicBezTo>
                <a:lnTo>
                  <a:pt x="125293" y="143495"/>
                </a:lnTo>
                <a:cubicBezTo>
                  <a:pt x="125358" y="143430"/>
                  <a:pt x="125423" y="143332"/>
                  <a:pt x="125521" y="143266"/>
                </a:cubicBezTo>
                <a:cubicBezTo>
                  <a:pt x="127837" y="140983"/>
                  <a:pt x="130382" y="138439"/>
                  <a:pt x="132893" y="135666"/>
                </a:cubicBezTo>
                <a:lnTo>
                  <a:pt x="132893" y="205701"/>
                </a:lnTo>
                <a:cubicBezTo>
                  <a:pt x="132893" y="207397"/>
                  <a:pt x="134263" y="208767"/>
                  <a:pt x="135927" y="208767"/>
                </a:cubicBezTo>
                <a:cubicBezTo>
                  <a:pt x="137623" y="208767"/>
                  <a:pt x="138993" y="207397"/>
                  <a:pt x="138993" y="205701"/>
                </a:cubicBezTo>
                <a:lnTo>
                  <a:pt x="138993" y="132959"/>
                </a:lnTo>
                <a:cubicBezTo>
                  <a:pt x="141211" y="132567"/>
                  <a:pt x="143234" y="132078"/>
                  <a:pt x="145126" y="131523"/>
                </a:cubicBezTo>
                <a:lnTo>
                  <a:pt x="145126" y="176147"/>
                </a:lnTo>
                <a:cubicBezTo>
                  <a:pt x="145126" y="177844"/>
                  <a:pt x="146496" y="179214"/>
                  <a:pt x="148159" y="179214"/>
                </a:cubicBezTo>
                <a:cubicBezTo>
                  <a:pt x="149856" y="179214"/>
                  <a:pt x="151226" y="177844"/>
                  <a:pt x="151226" y="176147"/>
                </a:cubicBezTo>
                <a:lnTo>
                  <a:pt x="151226" y="129012"/>
                </a:lnTo>
                <a:cubicBezTo>
                  <a:pt x="152106" y="128522"/>
                  <a:pt x="152922" y="128000"/>
                  <a:pt x="153705" y="127478"/>
                </a:cubicBezTo>
                <a:cubicBezTo>
                  <a:pt x="155075" y="126500"/>
                  <a:pt x="156282" y="125456"/>
                  <a:pt x="157358" y="124282"/>
                </a:cubicBezTo>
                <a:lnTo>
                  <a:pt x="157358" y="205701"/>
                </a:lnTo>
                <a:cubicBezTo>
                  <a:pt x="157358" y="207397"/>
                  <a:pt x="158728" y="208767"/>
                  <a:pt x="160392" y="208767"/>
                </a:cubicBezTo>
                <a:cubicBezTo>
                  <a:pt x="162088" y="208767"/>
                  <a:pt x="163458" y="207397"/>
                  <a:pt x="163458" y="205701"/>
                </a:cubicBezTo>
                <a:lnTo>
                  <a:pt x="163458" y="170047"/>
                </a:lnTo>
                <a:cubicBezTo>
                  <a:pt x="167470" y="171515"/>
                  <a:pt x="170210" y="172755"/>
                  <a:pt x="171646" y="173766"/>
                </a:cubicBezTo>
                <a:cubicBezTo>
                  <a:pt x="183095" y="181791"/>
                  <a:pt x="190435" y="198035"/>
                  <a:pt x="190435" y="205701"/>
                </a:cubicBezTo>
                <a:cubicBezTo>
                  <a:pt x="190435" y="207397"/>
                  <a:pt x="191805" y="208767"/>
                  <a:pt x="193468" y="208767"/>
                </a:cubicBezTo>
                <a:cubicBezTo>
                  <a:pt x="195164" y="208767"/>
                  <a:pt x="196534" y="207397"/>
                  <a:pt x="196534" y="205701"/>
                </a:cubicBezTo>
                <a:cubicBezTo>
                  <a:pt x="196534" y="195328"/>
                  <a:pt x="187760" y="177583"/>
                  <a:pt x="175169" y="168775"/>
                </a:cubicBezTo>
                <a:cubicBezTo>
                  <a:pt x="172983" y="167242"/>
                  <a:pt x="169264" y="165578"/>
                  <a:pt x="163458" y="163556"/>
                </a:cubicBezTo>
                <a:lnTo>
                  <a:pt x="163458" y="105623"/>
                </a:lnTo>
                <a:cubicBezTo>
                  <a:pt x="167340" y="101219"/>
                  <a:pt x="169591" y="93880"/>
                  <a:pt x="169591" y="84910"/>
                </a:cubicBezTo>
                <a:cubicBezTo>
                  <a:pt x="169591" y="75939"/>
                  <a:pt x="167340" y="68600"/>
                  <a:pt x="163458" y="64196"/>
                </a:cubicBezTo>
                <a:cubicBezTo>
                  <a:pt x="163132" y="48506"/>
                  <a:pt x="156967" y="32587"/>
                  <a:pt x="146431" y="20387"/>
                </a:cubicBezTo>
                <a:cubicBezTo>
                  <a:pt x="145819" y="19686"/>
                  <a:pt x="144960" y="19322"/>
                  <a:pt x="144099" y="19322"/>
                </a:cubicBezTo>
                <a:cubicBezTo>
                  <a:pt x="143398" y="19322"/>
                  <a:pt x="142696" y="19563"/>
                  <a:pt x="142125" y="20061"/>
                </a:cubicBezTo>
                <a:cubicBezTo>
                  <a:pt x="140853" y="21170"/>
                  <a:pt x="140722" y="23095"/>
                  <a:pt x="141799" y="24367"/>
                </a:cubicBezTo>
                <a:cubicBezTo>
                  <a:pt x="150475" y="34447"/>
                  <a:pt x="155923" y="47266"/>
                  <a:pt x="157097" y="60151"/>
                </a:cubicBezTo>
                <a:cubicBezTo>
                  <a:pt x="156379" y="59994"/>
                  <a:pt x="155653" y="59914"/>
                  <a:pt x="154928" y="59914"/>
                </a:cubicBezTo>
                <a:cubicBezTo>
                  <a:pt x="153547" y="59914"/>
                  <a:pt x="152172" y="60204"/>
                  <a:pt x="150867" y="60803"/>
                </a:cubicBezTo>
                <a:cubicBezTo>
                  <a:pt x="149236" y="44069"/>
                  <a:pt x="142092" y="33142"/>
                  <a:pt x="135960" y="26716"/>
                </a:cubicBezTo>
                <a:cubicBezTo>
                  <a:pt x="127250" y="17517"/>
                  <a:pt x="115735" y="12232"/>
                  <a:pt x="104384" y="12232"/>
                </a:cubicBezTo>
                <a:cubicBezTo>
                  <a:pt x="103340" y="12232"/>
                  <a:pt x="102296" y="12461"/>
                  <a:pt x="101317" y="12885"/>
                </a:cubicBezTo>
                <a:lnTo>
                  <a:pt x="101317" y="9166"/>
                </a:lnTo>
                <a:cubicBezTo>
                  <a:pt x="101317" y="7796"/>
                  <a:pt x="103209" y="6133"/>
                  <a:pt x="104384" y="6133"/>
                </a:cubicBezTo>
                <a:cubicBezTo>
                  <a:pt x="115018" y="6133"/>
                  <a:pt x="125326" y="9884"/>
                  <a:pt x="134198" y="17028"/>
                </a:cubicBezTo>
                <a:cubicBezTo>
                  <a:pt x="134771" y="17475"/>
                  <a:pt x="135451" y="17694"/>
                  <a:pt x="136124" y="17694"/>
                </a:cubicBezTo>
                <a:cubicBezTo>
                  <a:pt x="137023" y="17694"/>
                  <a:pt x="137907" y="17303"/>
                  <a:pt x="138504" y="16538"/>
                </a:cubicBezTo>
                <a:cubicBezTo>
                  <a:pt x="139580" y="15233"/>
                  <a:pt x="139352" y="13309"/>
                  <a:pt x="138047" y="12232"/>
                </a:cubicBezTo>
                <a:cubicBezTo>
                  <a:pt x="128066" y="4241"/>
                  <a:pt x="116420" y="0"/>
                  <a:pt x="104384" y="0"/>
                </a:cubicBezTo>
                <a:cubicBezTo>
                  <a:pt x="102166" y="0"/>
                  <a:pt x="99947" y="1044"/>
                  <a:pt x="98284" y="2642"/>
                </a:cubicBezTo>
                <a:cubicBezTo>
                  <a:pt x="96588" y="1044"/>
                  <a:pt x="94369" y="0"/>
                  <a:pt x="92151" y="0"/>
                </a:cubicBezTo>
                <a:close/>
              </a:path>
            </a:pathLst>
          </a:custGeom>
          <a:solidFill>
            <a:srgbClr val="775EF5"/>
          </a:solidFill>
          <a:ln>
            <a:noFill/>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7"/>
          <p:cNvSpPr/>
          <p:nvPr/>
        </p:nvSpPr>
        <p:spPr>
          <a:xfrm>
            <a:off x="4114660" y="1810450"/>
            <a:ext cx="914673" cy="1019354"/>
          </a:xfrm>
          <a:custGeom>
            <a:rect b="b" l="l" r="r" t="t"/>
            <a:pathLst>
              <a:path extrusionOk="0" h="208777" w="187337">
                <a:moveTo>
                  <a:pt x="70492" y="72849"/>
                </a:moveTo>
                <a:cubicBezTo>
                  <a:pt x="63349" y="72849"/>
                  <a:pt x="58064" y="75687"/>
                  <a:pt x="56140" y="76927"/>
                </a:cubicBezTo>
                <a:cubicBezTo>
                  <a:pt x="54704" y="77840"/>
                  <a:pt x="54280" y="79699"/>
                  <a:pt x="55194" y="81135"/>
                </a:cubicBezTo>
                <a:cubicBezTo>
                  <a:pt x="55760" y="82057"/>
                  <a:pt x="56744" y="82562"/>
                  <a:pt x="57757" y="82562"/>
                </a:cubicBezTo>
                <a:cubicBezTo>
                  <a:pt x="58319" y="82562"/>
                  <a:pt x="58889" y="82407"/>
                  <a:pt x="59402" y="82081"/>
                </a:cubicBezTo>
                <a:cubicBezTo>
                  <a:pt x="62500" y="80123"/>
                  <a:pt x="66643" y="78949"/>
                  <a:pt x="70492" y="78949"/>
                </a:cubicBezTo>
                <a:cubicBezTo>
                  <a:pt x="75092" y="78949"/>
                  <a:pt x="79691" y="80352"/>
                  <a:pt x="83051" y="82766"/>
                </a:cubicBezTo>
                <a:cubicBezTo>
                  <a:pt x="83605" y="83157"/>
                  <a:pt x="84225" y="83353"/>
                  <a:pt x="84845" y="83353"/>
                </a:cubicBezTo>
                <a:cubicBezTo>
                  <a:pt x="85791" y="83353"/>
                  <a:pt x="86737" y="82896"/>
                  <a:pt x="87324" y="82048"/>
                </a:cubicBezTo>
                <a:cubicBezTo>
                  <a:pt x="88303" y="80678"/>
                  <a:pt x="88009" y="78786"/>
                  <a:pt x="86607" y="77807"/>
                </a:cubicBezTo>
                <a:cubicBezTo>
                  <a:pt x="82170" y="74611"/>
                  <a:pt x="76429" y="72849"/>
                  <a:pt x="70492" y="72849"/>
                </a:cubicBezTo>
                <a:close/>
                <a:moveTo>
                  <a:pt x="116878" y="72849"/>
                </a:moveTo>
                <a:cubicBezTo>
                  <a:pt x="110908" y="72849"/>
                  <a:pt x="105200" y="74611"/>
                  <a:pt x="100731" y="77807"/>
                </a:cubicBezTo>
                <a:cubicBezTo>
                  <a:pt x="99361" y="78786"/>
                  <a:pt x="99035" y="80678"/>
                  <a:pt x="100013" y="82048"/>
                </a:cubicBezTo>
                <a:cubicBezTo>
                  <a:pt x="100633" y="82896"/>
                  <a:pt x="101546" y="83353"/>
                  <a:pt x="102525" y="83353"/>
                </a:cubicBezTo>
                <a:cubicBezTo>
                  <a:pt x="103112" y="83353"/>
                  <a:pt x="103765" y="83157"/>
                  <a:pt x="104286" y="82766"/>
                </a:cubicBezTo>
                <a:cubicBezTo>
                  <a:pt x="107679" y="80352"/>
                  <a:pt x="112246" y="78949"/>
                  <a:pt x="116878" y="78949"/>
                </a:cubicBezTo>
                <a:cubicBezTo>
                  <a:pt x="120694" y="78949"/>
                  <a:pt x="124837" y="80123"/>
                  <a:pt x="127936" y="82081"/>
                </a:cubicBezTo>
                <a:cubicBezTo>
                  <a:pt x="128448" y="82407"/>
                  <a:pt x="129019" y="82562"/>
                  <a:pt x="129582" y="82562"/>
                </a:cubicBezTo>
                <a:cubicBezTo>
                  <a:pt x="130597" y="82562"/>
                  <a:pt x="131589" y="82057"/>
                  <a:pt x="132176" y="81135"/>
                </a:cubicBezTo>
                <a:cubicBezTo>
                  <a:pt x="133057" y="79699"/>
                  <a:pt x="132633" y="77840"/>
                  <a:pt x="131230" y="76927"/>
                </a:cubicBezTo>
                <a:cubicBezTo>
                  <a:pt x="129273" y="75687"/>
                  <a:pt x="123989" y="72849"/>
                  <a:pt x="116878" y="72849"/>
                </a:cubicBezTo>
                <a:close/>
                <a:moveTo>
                  <a:pt x="73983" y="87463"/>
                </a:moveTo>
                <a:cubicBezTo>
                  <a:pt x="72286" y="87463"/>
                  <a:pt x="70916" y="88833"/>
                  <a:pt x="70916" y="90497"/>
                </a:cubicBezTo>
                <a:lnTo>
                  <a:pt x="70916" y="97347"/>
                </a:lnTo>
                <a:cubicBezTo>
                  <a:pt x="70916" y="99043"/>
                  <a:pt x="72286" y="100413"/>
                  <a:pt x="73983" y="100413"/>
                </a:cubicBezTo>
                <a:cubicBezTo>
                  <a:pt x="75679" y="100413"/>
                  <a:pt x="77049" y="99043"/>
                  <a:pt x="77049" y="97347"/>
                </a:cubicBezTo>
                <a:lnTo>
                  <a:pt x="77049" y="90497"/>
                </a:lnTo>
                <a:cubicBezTo>
                  <a:pt x="77049" y="88833"/>
                  <a:pt x="75679" y="87463"/>
                  <a:pt x="73983" y="87463"/>
                </a:cubicBezTo>
                <a:close/>
                <a:moveTo>
                  <a:pt x="113355" y="87463"/>
                </a:moveTo>
                <a:cubicBezTo>
                  <a:pt x="111691" y="87463"/>
                  <a:pt x="110321" y="88833"/>
                  <a:pt x="110321" y="90497"/>
                </a:cubicBezTo>
                <a:lnTo>
                  <a:pt x="110321" y="97347"/>
                </a:lnTo>
                <a:cubicBezTo>
                  <a:pt x="110321" y="99043"/>
                  <a:pt x="111691" y="100413"/>
                  <a:pt x="113355" y="100413"/>
                </a:cubicBezTo>
                <a:cubicBezTo>
                  <a:pt x="115051" y="100413"/>
                  <a:pt x="116421" y="99043"/>
                  <a:pt x="116421" y="97347"/>
                </a:cubicBezTo>
                <a:lnTo>
                  <a:pt x="116421" y="90497"/>
                </a:lnTo>
                <a:cubicBezTo>
                  <a:pt x="116421" y="88833"/>
                  <a:pt x="115051" y="87463"/>
                  <a:pt x="113355" y="87463"/>
                </a:cubicBezTo>
                <a:close/>
                <a:moveTo>
                  <a:pt x="150346" y="79569"/>
                </a:moveTo>
                <a:cubicBezTo>
                  <a:pt x="150900" y="79569"/>
                  <a:pt x="151487" y="79699"/>
                  <a:pt x="152009" y="79993"/>
                </a:cubicBezTo>
                <a:cubicBezTo>
                  <a:pt x="155336" y="81657"/>
                  <a:pt x="158859" y="87398"/>
                  <a:pt x="158859" y="98456"/>
                </a:cubicBezTo>
                <a:cubicBezTo>
                  <a:pt x="158859" y="109514"/>
                  <a:pt x="155336" y="115255"/>
                  <a:pt x="152009" y="116919"/>
                </a:cubicBezTo>
                <a:cubicBezTo>
                  <a:pt x="151466" y="117205"/>
                  <a:pt x="150895" y="117345"/>
                  <a:pt x="150325" y="117345"/>
                </a:cubicBezTo>
                <a:cubicBezTo>
                  <a:pt x="149663" y="117345"/>
                  <a:pt x="149002" y="117156"/>
                  <a:pt x="148388" y="116788"/>
                </a:cubicBezTo>
                <a:cubicBezTo>
                  <a:pt x="147279" y="116103"/>
                  <a:pt x="146627" y="114929"/>
                  <a:pt x="146627" y="113624"/>
                </a:cubicBezTo>
                <a:lnTo>
                  <a:pt x="146627" y="83288"/>
                </a:lnTo>
                <a:cubicBezTo>
                  <a:pt x="146627" y="81983"/>
                  <a:pt x="147279" y="80841"/>
                  <a:pt x="148388" y="80123"/>
                </a:cubicBezTo>
                <a:cubicBezTo>
                  <a:pt x="149008" y="79765"/>
                  <a:pt x="149661" y="79569"/>
                  <a:pt x="150346" y="79569"/>
                </a:cubicBezTo>
                <a:close/>
                <a:moveTo>
                  <a:pt x="93685" y="93661"/>
                </a:moveTo>
                <a:cubicBezTo>
                  <a:pt x="94044" y="93661"/>
                  <a:pt x="95349" y="93791"/>
                  <a:pt x="95740" y="95226"/>
                </a:cubicBezTo>
                <a:lnTo>
                  <a:pt x="100405" y="111928"/>
                </a:lnTo>
                <a:cubicBezTo>
                  <a:pt x="100992" y="114048"/>
                  <a:pt x="101188" y="114766"/>
                  <a:pt x="97404" y="117082"/>
                </a:cubicBezTo>
                <a:cubicBezTo>
                  <a:pt x="96262" y="117783"/>
                  <a:pt x="94974" y="118134"/>
                  <a:pt x="93681" y="118134"/>
                </a:cubicBezTo>
                <a:cubicBezTo>
                  <a:pt x="92388" y="118134"/>
                  <a:pt x="91092" y="117783"/>
                  <a:pt x="89934" y="117082"/>
                </a:cubicBezTo>
                <a:cubicBezTo>
                  <a:pt x="86150" y="114766"/>
                  <a:pt x="86346" y="114048"/>
                  <a:pt x="86933" y="111928"/>
                </a:cubicBezTo>
                <a:lnTo>
                  <a:pt x="91597" y="95226"/>
                </a:lnTo>
                <a:cubicBezTo>
                  <a:pt x="92021" y="93791"/>
                  <a:pt x="93294" y="93661"/>
                  <a:pt x="93685" y="93661"/>
                </a:cubicBezTo>
                <a:close/>
                <a:moveTo>
                  <a:pt x="93685" y="87561"/>
                </a:moveTo>
                <a:cubicBezTo>
                  <a:pt x="89934" y="87561"/>
                  <a:pt x="86704" y="89975"/>
                  <a:pt x="85693" y="93595"/>
                </a:cubicBezTo>
                <a:lnTo>
                  <a:pt x="81061" y="110297"/>
                </a:lnTo>
                <a:cubicBezTo>
                  <a:pt x="79365" y="116364"/>
                  <a:pt x="81975" y="119398"/>
                  <a:pt x="86770" y="122301"/>
                </a:cubicBezTo>
                <a:cubicBezTo>
                  <a:pt x="88890" y="123606"/>
                  <a:pt x="91271" y="124258"/>
                  <a:pt x="93685" y="124258"/>
                </a:cubicBezTo>
                <a:cubicBezTo>
                  <a:pt x="96066" y="124258"/>
                  <a:pt x="98448" y="123606"/>
                  <a:pt x="100600" y="122301"/>
                </a:cubicBezTo>
                <a:cubicBezTo>
                  <a:pt x="105363" y="119398"/>
                  <a:pt x="108005" y="116364"/>
                  <a:pt x="106309" y="110297"/>
                </a:cubicBezTo>
                <a:lnTo>
                  <a:pt x="101644" y="93595"/>
                </a:lnTo>
                <a:cubicBezTo>
                  <a:pt x="100633" y="89975"/>
                  <a:pt x="97436" y="87561"/>
                  <a:pt x="93685" y="87561"/>
                </a:cubicBezTo>
                <a:close/>
                <a:moveTo>
                  <a:pt x="143789" y="120963"/>
                </a:moveTo>
                <a:cubicBezTo>
                  <a:pt x="144213" y="121322"/>
                  <a:pt x="144702" y="121681"/>
                  <a:pt x="145192" y="122007"/>
                </a:cubicBezTo>
                <a:cubicBezTo>
                  <a:pt x="146792" y="122978"/>
                  <a:pt x="148583" y="123463"/>
                  <a:pt x="150376" y="123463"/>
                </a:cubicBezTo>
                <a:cubicBezTo>
                  <a:pt x="150813" y="123463"/>
                  <a:pt x="151249" y="123435"/>
                  <a:pt x="151683" y="123377"/>
                </a:cubicBezTo>
                <a:lnTo>
                  <a:pt x="151683" y="123377"/>
                </a:lnTo>
                <a:cubicBezTo>
                  <a:pt x="149595" y="131630"/>
                  <a:pt x="145909" y="136947"/>
                  <a:pt x="135830" y="139524"/>
                </a:cubicBezTo>
                <a:cubicBezTo>
                  <a:pt x="139124" y="134207"/>
                  <a:pt x="141897" y="128140"/>
                  <a:pt x="143789" y="120963"/>
                </a:cubicBezTo>
                <a:close/>
                <a:moveTo>
                  <a:pt x="76166" y="128832"/>
                </a:moveTo>
                <a:cubicBezTo>
                  <a:pt x="75708" y="128832"/>
                  <a:pt x="75241" y="128934"/>
                  <a:pt x="74798" y="129151"/>
                </a:cubicBezTo>
                <a:cubicBezTo>
                  <a:pt x="73298" y="129901"/>
                  <a:pt x="72678" y="131728"/>
                  <a:pt x="73428" y="133261"/>
                </a:cubicBezTo>
                <a:cubicBezTo>
                  <a:pt x="75483" y="137404"/>
                  <a:pt x="81485" y="139850"/>
                  <a:pt x="86150" y="139850"/>
                </a:cubicBezTo>
                <a:lnTo>
                  <a:pt x="101220" y="139850"/>
                </a:lnTo>
                <a:cubicBezTo>
                  <a:pt x="105852" y="139850"/>
                  <a:pt x="111887" y="137404"/>
                  <a:pt x="113909" y="133261"/>
                </a:cubicBezTo>
                <a:cubicBezTo>
                  <a:pt x="114660" y="131728"/>
                  <a:pt x="114040" y="129901"/>
                  <a:pt x="112539" y="129151"/>
                </a:cubicBezTo>
                <a:cubicBezTo>
                  <a:pt x="112106" y="128934"/>
                  <a:pt x="111643" y="128832"/>
                  <a:pt x="111185" y="128832"/>
                </a:cubicBezTo>
                <a:cubicBezTo>
                  <a:pt x="110058" y="128832"/>
                  <a:pt x="108963" y="129454"/>
                  <a:pt x="108429" y="130521"/>
                </a:cubicBezTo>
                <a:cubicBezTo>
                  <a:pt x="107875" y="131663"/>
                  <a:pt x="104906" y="133750"/>
                  <a:pt x="101220" y="133750"/>
                </a:cubicBezTo>
                <a:lnTo>
                  <a:pt x="86150" y="133750"/>
                </a:lnTo>
                <a:cubicBezTo>
                  <a:pt x="82431" y="133750"/>
                  <a:pt x="79463" y="131663"/>
                  <a:pt x="78908" y="130521"/>
                </a:cubicBezTo>
                <a:cubicBezTo>
                  <a:pt x="78375" y="129454"/>
                  <a:pt x="77296" y="128832"/>
                  <a:pt x="76166" y="128832"/>
                </a:cubicBezTo>
                <a:close/>
                <a:moveTo>
                  <a:pt x="76700" y="44974"/>
                </a:moveTo>
                <a:cubicBezTo>
                  <a:pt x="81881" y="44974"/>
                  <a:pt x="87064" y="46730"/>
                  <a:pt x="91891" y="50244"/>
                </a:cubicBezTo>
                <a:cubicBezTo>
                  <a:pt x="97753" y="54522"/>
                  <a:pt x="104192" y="56655"/>
                  <a:pt x="110636" y="56655"/>
                </a:cubicBezTo>
                <a:cubicBezTo>
                  <a:pt x="115344" y="56655"/>
                  <a:pt x="120054" y="55517"/>
                  <a:pt x="124543" y="53245"/>
                </a:cubicBezTo>
                <a:lnTo>
                  <a:pt x="124543" y="56702"/>
                </a:lnTo>
                <a:cubicBezTo>
                  <a:pt x="124543" y="57975"/>
                  <a:pt x="125326" y="59116"/>
                  <a:pt x="126501" y="59573"/>
                </a:cubicBezTo>
                <a:cubicBezTo>
                  <a:pt x="126631" y="59605"/>
                  <a:pt x="140527" y="65216"/>
                  <a:pt x="140527" y="83288"/>
                </a:cubicBezTo>
                <a:lnTo>
                  <a:pt x="140527" y="97314"/>
                </a:lnTo>
                <a:cubicBezTo>
                  <a:pt x="140527" y="117538"/>
                  <a:pt x="135145" y="130554"/>
                  <a:pt x="127479" y="140894"/>
                </a:cubicBezTo>
                <a:cubicBezTo>
                  <a:pt x="124282" y="141188"/>
                  <a:pt x="120629" y="141351"/>
                  <a:pt x="116486" y="141351"/>
                </a:cubicBezTo>
                <a:cubicBezTo>
                  <a:pt x="114823" y="141351"/>
                  <a:pt x="113453" y="142721"/>
                  <a:pt x="113453" y="144417"/>
                </a:cubicBezTo>
                <a:cubicBezTo>
                  <a:pt x="113453" y="146081"/>
                  <a:pt x="114823" y="147451"/>
                  <a:pt x="116486" y="147451"/>
                </a:cubicBezTo>
                <a:cubicBezTo>
                  <a:pt x="118476" y="147451"/>
                  <a:pt x="120335" y="147418"/>
                  <a:pt x="122130" y="147353"/>
                </a:cubicBezTo>
                <a:lnTo>
                  <a:pt x="122130" y="147353"/>
                </a:lnTo>
                <a:cubicBezTo>
                  <a:pt x="118378" y="151463"/>
                  <a:pt x="114333" y="155214"/>
                  <a:pt x="110223" y="159063"/>
                </a:cubicBezTo>
                <a:cubicBezTo>
                  <a:pt x="108755" y="160433"/>
                  <a:pt x="107190" y="161869"/>
                  <a:pt x="105689" y="163304"/>
                </a:cubicBezTo>
                <a:cubicBezTo>
                  <a:pt x="103389" y="165490"/>
                  <a:pt x="98529" y="166582"/>
                  <a:pt x="93669" y="166582"/>
                </a:cubicBezTo>
                <a:cubicBezTo>
                  <a:pt x="88808" y="166582"/>
                  <a:pt x="83948" y="165490"/>
                  <a:pt x="81648" y="163304"/>
                </a:cubicBezTo>
                <a:cubicBezTo>
                  <a:pt x="80148" y="161869"/>
                  <a:pt x="78615" y="160433"/>
                  <a:pt x="77114" y="159063"/>
                </a:cubicBezTo>
                <a:cubicBezTo>
                  <a:pt x="61554" y="144548"/>
                  <a:pt x="46843" y="130847"/>
                  <a:pt x="46843" y="97314"/>
                </a:cubicBezTo>
                <a:lnTo>
                  <a:pt x="46843" y="83288"/>
                </a:lnTo>
                <a:cubicBezTo>
                  <a:pt x="46843" y="65379"/>
                  <a:pt x="60282" y="59801"/>
                  <a:pt x="60837" y="59573"/>
                </a:cubicBezTo>
                <a:cubicBezTo>
                  <a:pt x="62011" y="59116"/>
                  <a:pt x="62794" y="57975"/>
                  <a:pt x="62794" y="56702"/>
                </a:cubicBezTo>
                <a:lnTo>
                  <a:pt x="62794" y="49363"/>
                </a:lnTo>
                <a:cubicBezTo>
                  <a:pt x="67246" y="46437"/>
                  <a:pt x="71972" y="44974"/>
                  <a:pt x="76700" y="44974"/>
                </a:cubicBezTo>
                <a:close/>
                <a:moveTo>
                  <a:pt x="114236" y="163695"/>
                </a:moveTo>
                <a:lnTo>
                  <a:pt x="114236" y="164674"/>
                </a:lnTo>
                <a:cubicBezTo>
                  <a:pt x="114236" y="167969"/>
                  <a:pt x="114236" y="177885"/>
                  <a:pt x="93685" y="186986"/>
                </a:cubicBezTo>
                <a:cubicBezTo>
                  <a:pt x="73102" y="177885"/>
                  <a:pt x="73102" y="167969"/>
                  <a:pt x="73102" y="164674"/>
                </a:cubicBezTo>
                <a:lnTo>
                  <a:pt x="73102" y="163695"/>
                </a:lnTo>
                <a:cubicBezTo>
                  <a:pt x="74537" y="165000"/>
                  <a:pt x="76005" y="166370"/>
                  <a:pt x="77440" y="167740"/>
                </a:cubicBezTo>
                <a:cubicBezTo>
                  <a:pt x="80931" y="171068"/>
                  <a:pt x="87300" y="172731"/>
                  <a:pt x="93669" y="172731"/>
                </a:cubicBezTo>
                <a:cubicBezTo>
                  <a:pt x="100038" y="172731"/>
                  <a:pt x="106407" y="171068"/>
                  <a:pt x="109897" y="167740"/>
                </a:cubicBezTo>
                <a:cubicBezTo>
                  <a:pt x="111332" y="166370"/>
                  <a:pt x="112800" y="165000"/>
                  <a:pt x="114236" y="163695"/>
                </a:cubicBezTo>
                <a:close/>
                <a:moveTo>
                  <a:pt x="120335" y="164217"/>
                </a:moveTo>
                <a:cubicBezTo>
                  <a:pt x="122195" y="166403"/>
                  <a:pt x="123956" y="169795"/>
                  <a:pt x="123956" y="174721"/>
                </a:cubicBezTo>
                <a:cubicBezTo>
                  <a:pt x="123956" y="184018"/>
                  <a:pt x="119879" y="192368"/>
                  <a:pt x="117432" y="196511"/>
                </a:cubicBezTo>
                <a:lnTo>
                  <a:pt x="109832" y="187280"/>
                </a:lnTo>
                <a:cubicBezTo>
                  <a:pt x="109343" y="186725"/>
                  <a:pt x="108821" y="186236"/>
                  <a:pt x="108266" y="185779"/>
                </a:cubicBezTo>
                <a:cubicBezTo>
                  <a:pt x="116356" y="179875"/>
                  <a:pt x="120335" y="172894"/>
                  <a:pt x="120335" y="164674"/>
                </a:cubicBezTo>
                <a:lnTo>
                  <a:pt x="120335" y="164217"/>
                </a:lnTo>
                <a:close/>
                <a:moveTo>
                  <a:pt x="67002" y="164217"/>
                </a:moveTo>
                <a:lnTo>
                  <a:pt x="67002" y="164674"/>
                </a:lnTo>
                <a:cubicBezTo>
                  <a:pt x="67002" y="172894"/>
                  <a:pt x="70982" y="179875"/>
                  <a:pt x="79104" y="185779"/>
                </a:cubicBezTo>
                <a:cubicBezTo>
                  <a:pt x="78517" y="186236"/>
                  <a:pt x="77995" y="186725"/>
                  <a:pt x="77538" y="187280"/>
                </a:cubicBezTo>
                <a:lnTo>
                  <a:pt x="69905" y="196544"/>
                </a:lnTo>
                <a:cubicBezTo>
                  <a:pt x="67491" y="192368"/>
                  <a:pt x="63381" y="184018"/>
                  <a:pt x="63381" y="174721"/>
                </a:cubicBezTo>
                <a:cubicBezTo>
                  <a:pt x="63381" y="169795"/>
                  <a:pt x="65143" y="166403"/>
                  <a:pt x="67002" y="164217"/>
                </a:cubicBezTo>
                <a:close/>
                <a:moveTo>
                  <a:pt x="92674" y="1"/>
                </a:moveTo>
                <a:cubicBezTo>
                  <a:pt x="86231" y="1"/>
                  <a:pt x="79789" y="2146"/>
                  <a:pt x="73917" y="6435"/>
                </a:cubicBezTo>
                <a:lnTo>
                  <a:pt x="41983" y="29660"/>
                </a:lnTo>
                <a:cubicBezTo>
                  <a:pt x="41200" y="30248"/>
                  <a:pt x="40710" y="31161"/>
                  <a:pt x="40710" y="32140"/>
                </a:cubicBezTo>
                <a:lnTo>
                  <a:pt x="40710" y="74187"/>
                </a:lnTo>
                <a:cubicBezTo>
                  <a:pt x="39540" y="73704"/>
                  <a:pt x="38303" y="73464"/>
                  <a:pt x="37060" y="73464"/>
                </a:cubicBezTo>
                <a:cubicBezTo>
                  <a:pt x="35532" y="73464"/>
                  <a:pt x="33994" y="73826"/>
                  <a:pt x="32555" y="74545"/>
                </a:cubicBezTo>
                <a:cubicBezTo>
                  <a:pt x="26195" y="77775"/>
                  <a:pt x="22378" y="86713"/>
                  <a:pt x="22378" y="98456"/>
                </a:cubicBezTo>
                <a:cubicBezTo>
                  <a:pt x="22378" y="100152"/>
                  <a:pt x="23748" y="101522"/>
                  <a:pt x="25412" y="101522"/>
                </a:cubicBezTo>
                <a:cubicBezTo>
                  <a:pt x="27108" y="101522"/>
                  <a:pt x="28478" y="100152"/>
                  <a:pt x="28478" y="98456"/>
                </a:cubicBezTo>
                <a:cubicBezTo>
                  <a:pt x="28478" y="87398"/>
                  <a:pt x="32034" y="81657"/>
                  <a:pt x="35328" y="79993"/>
                </a:cubicBezTo>
                <a:cubicBezTo>
                  <a:pt x="35878" y="79718"/>
                  <a:pt x="36463" y="79579"/>
                  <a:pt x="37044" y="79579"/>
                </a:cubicBezTo>
                <a:cubicBezTo>
                  <a:pt x="37704" y="79579"/>
                  <a:pt x="38359" y="79759"/>
                  <a:pt x="38949" y="80123"/>
                </a:cubicBezTo>
                <a:cubicBezTo>
                  <a:pt x="40091" y="80841"/>
                  <a:pt x="40710" y="81983"/>
                  <a:pt x="40710" y="83288"/>
                </a:cubicBezTo>
                <a:lnTo>
                  <a:pt x="40710" y="113624"/>
                </a:lnTo>
                <a:cubicBezTo>
                  <a:pt x="40710" y="114929"/>
                  <a:pt x="40091" y="116103"/>
                  <a:pt x="38949" y="116788"/>
                </a:cubicBezTo>
                <a:cubicBezTo>
                  <a:pt x="38353" y="117156"/>
                  <a:pt x="37691" y="117345"/>
                  <a:pt x="37024" y="117345"/>
                </a:cubicBezTo>
                <a:cubicBezTo>
                  <a:pt x="36449" y="117345"/>
                  <a:pt x="35871" y="117205"/>
                  <a:pt x="35328" y="116919"/>
                </a:cubicBezTo>
                <a:cubicBezTo>
                  <a:pt x="33143" y="115842"/>
                  <a:pt x="31283" y="113233"/>
                  <a:pt x="30076" y="109644"/>
                </a:cubicBezTo>
                <a:cubicBezTo>
                  <a:pt x="29635" y="108371"/>
                  <a:pt x="28448" y="107554"/>
                  <a:pt x="27176" y="107554"/>
                </a:cubicBezTo>
                <a:cubicBezTo>
                  <a:pt x="26851" y="107554"/>
                  <a:pt x="26520" y="107607"/>
                  <a:pt x="26195" y="107720"/>
                </a:cubicBezTo>
                <a:cubicBezTo>
                  <a:pt x="24596" y="108242"/>
                  <a:pt x="23748" y="109971"/>
                  <a:pt x="24270" y="111602"/>
                </a:cubicBezTo>
                <a:cubicBezTo>
                  <a:pt x="26488" y="118158"/>
                  <a:pt x="30011" y="121094"/>
                  <a:pt x="32555" y="122399"/>
                </a:cubicBezTo>
                <a:cubicBezTo>
                  <a:pt x="33968" y="123105"/>
                  <a:pt x="35492" y="123458"/>
                  <a:pt x="37012" y="123458"/>
                </a:cubicBezTo>
                <a:cubicBezTo>
                  <a:pt x="38790" y="123458"/>
                  <a:pt x="40563" y="122975"/>
                  <a:pt x="42146" y="122007"/>
                </a:cubicBezTo>
                <a:cubicBezTo>
                  <a:pt x="42668" y="121681"/>
                  <a:pt x="43124" y="121322"/>
                  <a:pt x="43548" y="120963"/>
                </a:cubicBezTo>
                <a:cubicBezTo>
                  <a:pt x="47854" y="137176"/>
                  <a:pt x="56531" y="147679"/>
                  <a:pt x="65958" y="156878"/>
                </a:cubicBezTo>
                <a:cubicBezTo>
                  <a:pt x="62957" y="159063"/>
                  <a:pt x="58619" y="163467"/>
                  <a:pt x="57542" y="171068"/>
                </a:cubicBezTo>
                <a:cubicBezTo>
                  <a:pt x="55977" y="171687"/>
                  <a:pt x="54346" y="172242"/>
                  <a:pt x="52682" y="172699"/>
                </a:cubicBezTo>
                <a:lnTo>
                  <a:pt x="50692" y="173286"/>
                </a:lnTo>
                <a:cubicBezTo>
                  <a:pt x="34545" y="177950"/>
                  <a:pt x="21791" y="181767"/>
                  <a:pt x="16800" y="185290"/>
                </a:cubicBezTo>
                <a:cubicBezTo>
                  <a:pt x="10602" y="189596"/>
                  <a:pt x="4926" y="196348"/>
                  <a:pt x="784" y="204307"/>
                </a:cubicBezTo>
                <a:cubicBezTo>
                  <a:pt x="1" y="205808"/>
                  <a:pt x="588" y="207634"/>
                  <a:pt x="2089" y="208417"/>
                </a:cubicBezTo>
                <a:cubicBezTo>
                  <a:pt x="2513" y="208678"/>
                  <a:pt x="3002" y="208776"/>
                  <a:pt x="3491" y="208776"/>
                </a:cubicBezTo>
                <a:cubicBezTo>
                  <a:pt x="4600" y="208776"/>
                  <a:pt x="5644" y="208189"/>
                  <a:pt x="6199" y="207145"/>
                </a:cubicBezTo>
                <a:cubicBezTo>
                  <a:pt x="9917" y="200034"/>
                  <a:pt x="14908" y="194065"/>
                  <a:pt x="20290" y="190281"/>
                </a:cubicBezTo>
                <a:cubicBezTo>
                  <a:pt x="24857" y="187084"/>
                  <a:pt x="40776" y="182517"/>
                  <a:pt x="52388" y="179157"/>
                </a:cubicBezTo>
                <a:lnTo>
                  <a:pt x="54378" y="178603"/>
                </a:lnTo>
                <a:cubicBezTo>
                  <a:pt x="55389" y="178309"/>
                  <a:pt x="56401" y="177983"/>
                  <a:pt x="57379" y="177624"/>
                </a:cubicBezTo>
                <a:cubicBezTo>
                  <a:pt x="58097" y="187149"/>
                  <a:pt x="62142" y="195369"/>
                  <a:pt x="64621" y="199610"/>
                </a:cubicBezTo>
                <a:cubicBezTo>
                  <a:pt x="65632" y="201339"/>
                  <a:pt x="67426" y="202448"/>
                  <a:pt x="69416" y="202611"/>
                </a:cubicBezTo>
                <a:cubicBezTo>
                  <a:pt x="69584" y="202625"/>
                  <a:pt x="69751" y="202632"/>
                  <a:pt x="69918" y="202632"/>
                </a:cubicBezTo>
                <a:cubicBezTo>
                  <a:pt x="71731" y="202632"/>
                  <a:pt x="73470" y="201829"/>
                  <a:pt x="74635" y="200425"/>
                </a:cubicBezTo>
                <a:lnTo>
                  <a:pt x="82235" y="191161"/>
                </a:lnTo>
                <a:cubicBezTo>
                  <a:pt x="82822" y="190462"/>
                  <a:pt x="83704" y="190075"/>
                  <a:pt x="84603" y="190075"/>
                </a:cubicBezTo>
                <a:cubicBezTo>
                  <a:pt x="85004" y="190075"/>
                  <a:pt x="85408" y="190152"/>
                  <a:pt x="85791" y="190313"/>
                </a:cubicBezTo>
                <a:lnTo>
                  <a:pt x="92413" y="193119"/>
                </a:lnTo>
                <a:cubicBezTo>
                  <a:pt x="92445" y="193119"/>
                  <a:pt x="92445" y="193151"/>
                  <a:pt x="92478" y="193151"/>
                </a:cubicBezTo>
                <a:cubicBezTo>
                  <a:pt x="92511" y="193151"/>
                  <a:pt x="92543" y="193184"/>
                  <a:pt x="92543" y="193184"/>
                </a:cubicBezTo>
                <a:cubicBezTo>
                  <a:pt x="92728" y="193245"/>
                  <a:pt x="93160" y="193278"/>
                  <a:pt x="93606" y="193278"/>
                </a:cubicBezTo>
                <a:cubicBezTo>
                  <a:pt x="94104" y="193278"/>
                  <a:pt x="94620" y="193237"/>
                  <a:pt x="94827" y="193151"/>
                </a:cubicBezTo>
                <a:lnTo>
                  <a:pt x="94859" y="193151"/>
                </a:lnTo>
                <a:cubicBezTo>
                  <a:pt x="94892" y="193151"/>
                  <a:pt x="94892" y="193119"/>
                  <a:pt x="94925" y="193119"/>
                </a:cubicBezTo>
                <a:lnTo>
                  <a:pt x="101546" y="190313"/>
                </a:lnTo>
                <a:cubicBezTo>
                  <a:pt x="101929" y="190152"/>
                  <a:pt x="102333" y="190075"/>
                  <a:pt x="102734" y="190075"/>
                </a:cubicBezTo>
                <a:cubicBezTo>
                  <a:pt x="103633" y="190075"/>
                  <a:pt x="104516" y="190462"/>
                  <a:pt x="105102" y="191161"/>
                </a:cubicBezTo>
                <a:lnTo>
                  <a:pt x="112735" y="200425"/>
                </a:lnTo>
                <a:cubicBezTo>
                  <a:pt x="113900" y="201829"/>
                  <a:pt x="115612" y="202632"/>
                  <a:pt x="117420" y="202632"/>
                </a:cubicBezTo>
                <a:cubicBezTo>
                  <a:pt x="117587" y="202632"/>
                  <a:pt x="117754" y="202625"/>
                  <a:pt x="117922" y="202611"/>
                </a:cubicBezTo>
                <a:cubicBezTo>
                  <a:pt x="119911" y="202448"/>
                  <a:pt x="121705" y="201339"/>
                  <a:pt x="122717" y="199610"/>
                </a:cubicBezTo>
                <a:cubicBezTo>
                  <a:pt x="125196" y="195369"/>
                  <a:pt x="129241" y="187149"/>
                  <a:pt x="129958" y="177624"/>
                </a:cubicBezTo>
                <a:cubicBezTo>
                  <a:pt x="130937" y="177983"/>
                  <a:pt x="131948" y="178309"/>
                  <a:pt x="132959" y="178603"/>
                </a:cubicBezTo>
                <a:lnTo>
                  <a:pt x="134949" y="179157"/>
                </a:lnTo>
                <a:cubicBezTo>
                  <a:pt x="142028" y="181212"/>
                  <a:pt x="150052" y="183496"/>
                  <a:pt x="156576" y="185779"/>
                </a:cubicBezTo>
                <a:cubicBezTo>
                  <a:pt x="156908" y="185894"/>
                  <a:pt x="157246" y="185949"/>
                  <a:pt x="157577" y="185949"/>
                </a:cubicBezTo>
                <a:cubicBezTo>
                  <a:pt x="158842" y="185949"/>
                  <a:pt x="160018" y="185154"/>
                  <a:pt x="160458" y="183887"/>
                </a:cubicBezTo>
                <a:cubicBezTo>
                  <a:pt x="161012" y="182289"/>
                  <a:pt x="160164" y="180527"/>
                  <a:pt x="158566" y="179973"/>
                </a:cubicBezTo>
                <a:cubicBezTo>
                  <a:pt x="151879" y="177689"/>
                  <a:pt x="143789" y="175341"/>
                  <a:pt x="136645" y="173286"/>
                </a:cubicBezTo>
                <a:lnTo>
                  <a:pt x="134656" y="172699"/>
                </a:lnTo>
                <a:cubicBezTo>
                  <a:pt x="132992" y="172242"/>
                  <a:pt x="131394" y="171687"/>
                  <a:pt x="129828" y="171068"/>
                </a:cubicBezTo>
                <a:cubicBezTo>
                  <a:pt x="128719" y="163467"/>
                  <a:pt x="124380" y="159063"/>
                  <a:pt x="121412" y="156878"/>
                </a:cubicBezTo>
                <a:cubicBezTo>
                  <a:pt x="124674" y="153681"/>
                  <a:pt x="127838" y="150354"/>
                  <a:pt x="130774" y="146668"/>
                </a:cubicBezTo>
                <a:cubicBezTo>
                  <a:pt x="138342" y="145657"/>
                  <a:pt x="143887" y="143700"/>
                  <a:pt x="147997" y="140633"/>
                </a:cubicBezTo>
                <a:cubicBezTo>
                  <a:pt x="155043" y="135414"/>
                  <a:pt x="157359" y="127324"/>
                  <a:pt x="158729" y="119300"/>
                </a:cubicBezTo>
                <a:cubicBezTo>
                  <a:pt x="162709" y="114929"/>
                  <a:pt x="164992" y="107524"/>
                  <a:pt x="164992" y="98456"/>
                </a:cubicBezTo>
                <a:cubicBezTo>
                  <a:pt x="164992" y="86713"/>
                  <a:pt x="161175" y="77775"/>
                  <a:pt x="154782" y="74545"/>
                </a:cubicBezTo>
                <a:cubicBezTo>
                  <a:pt x="153361" y="73826"/>
                  <a:pt x="151821" y="73464"/>
                  <a:pt x="150288" y="73464"/>
                </a:cubicBezTo>
                <a:cubicBezTo>
                  <a:pt x="149041" y="73464"/>
                  <a:pt x="147798" y="73704"/>
                  <a:pt x="146627" y="74187"/>
                </a:cubicBezTo>
                <a:lnTo>
                  <a:pt x="146627" y="54582"/>
                </a:lnTo>
                <a:cubicBezTo>
                  <a:pt x="146627" y="52886"/>
                  <a:pt x="145257" y="51516"/>
                  <a:pt x="143561" y="51516"/>
                </a:cubicBezTo>
                <a:cubicBezTo>
                  <a:pt x="141897" y="51516"/>
                  <a:pt x="140527" y="52886"/>
                  <a:pt x="140527" y="54582"/>
                </a:cubicBezTo>
                <a:lnTo>
                  <a:pt x="140527" y="63389"/>
                </a:lnTo>
                <a:cubicBezTo>
                  <a:pt x="137069" y="58725"/>
                  <a:pt x="133025" y="56083"/>
                  <a:pt x="130676" y="54810"/>
                </a:cubicBezTo>
                <a:lnTo>
                  <a:pt x="130676" y="49363"/>
                </a:lnTo>
                <a:cubicBezTo>
                  <a:pt x="135127" y="46437"/>
                  <a:pt x="139846" y="44974"/>
                  <a:pt x="144567" y="44974"/>
                </a:cubicBezTo>
                <a:cubicBezTo>
                  <a:pt x="149739" y="44974"/>
                  <a:pt x="154914" y="46730"/>
                  <a:pt x="159740" y="50244"/>
                </a:cubicBezTo>
                <a:cubicBezTo>
                  <a:pt x="160265" y="50637"/>
                  <a:pt x="160897" y="50837"/>
                  <a:pt x="161537" y="50837"/>
                </a:cubicBezTo>
                <a:cubicBezTo>
                  <a:pt x="162012" y="50837"/>
                  <a:pt x="162492" y="50727"/>
                  <a:pt x="162937" y="50505"/>
                </a:cubicBezTo>
                <a:cubicBezTo>
                  <a:pt x="163948" y="49983"/>
                  <a:pt x="164601" y="48906"/>
                  <a:pt x="164601" y="47764"/>
                </a:cubicBezTo>
                <a:cubicBezTo>
                  <a:pt x="164601" y="41926"/>
                  <a:pt x="162741" y="35989"/>
                  <a:pt x="159479" y="31487"/>
                </a:cubicBezTo>
                <a:cubicBezTo>
                  <a:pt x="156250" y="26953"/>
                  <a:pt x="151748" y="24148"/>
                  <a:pt x="146627" y="23332"/>
                </a:cubicBezTo>
                <a:lnTo>
                  <a:pt x="146627" y="8882"/>
                </a:lnTo>
                <a:cubicBezTo>
                  <a:pt x="146627" y="7740"/>
                  <a:pt x="145975" y="6696"/>
                  <a:pt x="144963" y="6174"/>
                </a:cubicBezTo>
                <a:cubicBezTo>
                  <a:pt x="144519" y="5952"/>
                  <a:pt x="144045" y="5842"/>
                  <a:pt x="143574" y="5842"/>
                </a:cubicBezTo>
                <a:cubicBezTo>
                  <a:pt x="142939" y="5842"/>
                  <a:pt x="142310" y="6042"/>
                  <a:pt x="141767" y="6435"/>
                </a:cubicBezTo>
                <a:cubicBezTo>
                  <a:pt x="136992" y="9901"/>
                  <a:pt x="131821" y="11674"/>
                  <a:pt x="126588" y="11674"/>
                </a:cubicBezTo>
                <a:cubicBezTo>
                  <a:pt x="124779" y="11674"/>
                  <a:pt x="122962" y="11462"/>
                  <a:pt x="121151" y="11035"/>
                </a:cubicBezTo>
                <a:cubicBezTo>
                  <a:pt x="120914" y="10978"/>
                  <a:pt x="120676" y="10950"/>
                  <a:pt x="120441" y="10950"/>
                </a:cubicBezTo>
                <a:cubicBezTo>
                  <a:pt x="119063" y="10950"/>
                  <a:pt x="117799" y="11892"/>
                  <a:pt x="117465" y="13285"/>
                </a:cubicBezTo>
                <a:cubicBezTo>
                  <a:pt x="117073" y="14916"/>
                  <a:pt x="118117" y="16580"/>
                  <a:pt x="119748" y="16971"/>
                </a:cubicBezTo>
                <a:cubicBezTo>
                  <a:pt x="121995" y="17509"/>
                  <a:pt x="124268" y="17774"/>
                  <a:pt x="126541" y="17774"/>
                </a:cubicBezTo>
                <a:cubicBezTo>
                  <a:pt x="131297" y="17774"/>
                  <a:pt x="136046" y="16613"/>
                  <a:pt x="140527" y="14362"/>
                </a:cubicBezTo>
                <a:lnTo>
                  <a:pt x="140527" y="26138"/>
                </a:lnTo>
                <a:cubicBezTo>
                  <a:pt x="140527" y="27834"/>
                  <a:pt x="141897" y="29204"/>
                  <a:pt x="143561" y="29204"/>
                </a:cubicBezTo>
                <a:cubicBezTo>
                  <a:pt x="151389" y="29204"/>
                  <a:pt x="155956" y="35499"/>
                  <a:pt x="157685" y="41926"/>
                </a:cubicBezTo>
                <a:cubicBezTo>
                  <a:pt x="153425" y="39902"/>
                  <a:pt x="148985" y="38889"/>
                  <a:pt x="144548" y="38889"/>
                </a:cubicBezTo>
                <a:cubicBezTo>
                  <a:pt x="138113" y="38889"/>
                  <a:pt x="131685" y="41019"/>
                  <a:pt x="125816" y="45285"/>
                </a:cubicBezTo>
                <a:cubicBezTo>
                  <a:pt x="120988" y="48792"/>
                  <a:pt x="115809" y="50545"/>
                  <a:pt x="110635" y="50545"/>
                </a:cubicBezTo>
                <a:cubicBezTo>
                  <a:pt x="105461" y="50545"/>
                  <a:pt x="100291" y="48792"/>
                  <a:pt x="95479" y="45285"/>
                </a:cubicBezTo>
                <a:cubicBezTo>
                  <a:pt x="89608" y="41012"/>
                  <a:pt x="83165" y="38876"/>
                  <a:pt x="76719" y="38876"/>
                </a:cubicBezTo>
                <a:cubicBezTo>
                  <a:pt x="70272" y="38876"/>
                  <a:pt x="63822" y="41012"/>
                  <a:pt x="57934" y="45285"/>
                </a:cubicBezTo>
                <a:cubicBezTo>
                  <a:pt x="57151" y="45873"/>
                  <a:pt x="56694" y="46786"/>
                  <a:pt x="56694" y="47764"/>
                </a:cubicBezTo>
                <a:lnTo>
                  <a:pt x="56694" y="54810"/>
                </a:lnTo>
                <a:cubicBezTo>
                  <a:pt x="54313" y="56083"/>
                  <a:pt x="50268" y="58725"/>
                  <a:pt x="46843" y="63389"/>
                </a:cubicBezTo>
                <a:lnTo>
                  <a:pt x="46843" y="33705"/>
                </a:lnTo>
                <a:lnTo>
                  <a:pt x="77506" y="11361"/>
                </a:lnTo>
                <a:cubicBezTo>
                  <a:pt x="82333" y="7854"/>
                  <a:pt x="87504" y="6101"/>
                  <a:pt x="92674" y="6101"/>
                </a:cubicBezTo>
                <a:cubicBezTo>
                  <a:pt x="97844" y="6101"/>
                  <a:pt x="103014" y="7854"/>
                  <a:pt x="107842" y="11361"/>
                </a:cubicBezTo>
                <a:cubicBezTo>
                  <a:pt x="108386" y="11762"/>
                  <a:pt x="109013" y="11953"/>
                  <a:pt x="109634" y="11953"/>
                </a:cubicBezTo>
                <a:cubicBezTo>
                  <a:pt x="110576" y="11953"/>
                  <a:pt x="111506" y="11514"/>
                  <a:pt x="112115" y="10708"/>
                </a:cubicBezTo>
                <a:cubicBezTo>
                  <a:pt x="113094" y="9338"/>
                  <a:pt x="112800" y="7414"/>
                  <a:pt x="111430" y="6435"/>
                </a:cubicBezTo>
                <a:cubicBezTo>
                  <a:pt x="105559" y="2146"/>
                  <a:pt x="99116" y="1"/>
                  <a:pt x="92674" y="1"/>
                </a:cubicBezTo>
                <a:close/>
                <a:moveTo>
                  <a:pt x="168797" y="184727"/>
                </a:moveTo>
                <a:cubicBezTo>
                  <a:pt x="167836" y="184727"/>
                  <a:pt x="166895" y="185182"/>
                  <a:pt x="166297" y="186040"/>
                </a:cubicBezTo>
                <a:cubicBezTo>
                  <a:pt x="165318" y="187410"/>
                  <a:pt x="165677" y="189335"/>
                  <a:pt x="167047" y="190281"/>
                </a:cubicBezTo>
                <a:cubicBezTo>
                  <a:pt x="172429" y="194065"/>
                  <a:pt x="177453" y="200034"/>
                  <a:pt x="181139" y="207145"/>
                </a:cubicBezTo>
                <a:cubicBezTo>
                  <a:pt x="181693" y="208189"/>
                  <a:pt x="182770" y="208776"/>
                  <a:pt x="183846" y="208776"/>
                </a:cubicBezTo>
                <a:cubicBezTo>
                  <a:pt x="184335" y="208776"/>
                  <a:pt x="184825" y="208678"/>
                  <a:pt x="185281" y="208417"/>
                </a:cubicBezTo>
                <a:cubicBezTo>
                  <a:pt x="186782" y="207634"/>
                  <a:pt x="187337" y="205808"/>
                  <a:pt x="186554" y="204307"/>
                </a:cubicBezTo>
                <a:cubicBezTo>
                  <a:pt x="182411" y="196348"/>
                  <a:pt x="176735" y="189596"/>
                  <a:pt x="170570" y="185290"/>
                </a:cubicBezTo>
                <a:cubicBezTo>
                  <a:pt x="170025" y="184910"/>
                  <a:pt x="169407" y="184727"/>
                  <a:pt x="168797" y="184727"/>
                </a:cubicBezTo>
                <a:close/>
              </a:path>
            </a:pathLst>
          </a:custGeom>
          <a:solidFill>
            <a:srgbClr val="775EF5"/>
          </a:solidFill>
          <a:ln>
            <a:noFill/>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48"/>
          <p:cNvSpPr txBox="1"/>
          <p:nvPr>
            <p:ph type="title"/>
          </p:nvPr>
        </p:nvSpPr>
        <p:spPr>
          <a:xfrm>
            <a:off x="720000" y="2048900"/>
            <a:ext cx="77040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44,000,000</a:t>
            </a:r>
            <a:endParaRPr/>
          </a:p>
        </p:txBody>
      </p:sp>
      <p:sp>
        <p:nvSpPr>
          <p:cNvPr id="839" name="Google Shape;839;p48"/>
          <p:cNvSpPr txBox="1"/>
          <p:nvPr>
            <p:ph idx="1" type="subTitle"/>
          </p:nvPr>
        </p:nvSpPr>
        <p:spPr>
          <a:xfrm>
            <a:off x="729425" y="4090700"/>
            <a:ext cx="7704000" cy="51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Big numbers may help you catch your audience’s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3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588" name="Google Shape;588;p31"/>
          <p:cNvSpPr txBox="1"/>
          <p:nvPr>
            <p:ph idx="1" type="body"/>
          </p:nvPr>
        </p:nvSpPr>
        <p:spPr>
          <a:xfrm>
            <a:off x="720000" y="1212950"/>
            <a:ext cx="7704000" cy="339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8E8BD8"/>
                </a:solidFill>
              </a:rPr>
              <a:t>Here’s what you’ll find in this </a:t>
            </a:r>
            <a:r>
              <a:rPr b="1" lang="en">
                <a:solidFill>
                  <a:srgbClr val="8E8BD8"/>
                </a:solidFill>
                <a:uFill>
                  <a:noFill/>
                </a:uFill>
                <a:hlinkClick r:id="rId3">
                  <a:extLst>
                    <a:ext uri="{A12FA001-AC4F-418D-AE19-62706E023703}">
                      <ahyp:hlinkClr val="tx"/>
                    </a:ext>
                  </a:extLst>
                </a:hlinkClick>
              </a:rPr>
              <a:t>Slidesgo</a:t>
            </a:r>
            <a:r>
              <a:rPr b="1" lang="en">
                <a:solidFill>
                  <a:srgbClr val="8E8BD8"/>
                </a:solidFill>
              </a:rPr>
              <a:t> </a:t>
            </a:r>
            <a:r>
              <a:rPr lang="en">
                <a:solidFill>
                  <a:srgbClr val="8E8BD8"/>
                </a:solidFill>
              </a:rPr>
              <a:t>template: </a:t>
            </a:r>
            <a:endParaRPr>
              <a:solidFill>
                <a:srgbClr val="8E8BD8"/>
              </a:solidFill>
            </a:endParaRPr>
          </a:p>
          <a:p>
            <a:pPr indent="-304800" lvl="0" marL="457200" rtl="0" algn="l">
              <a:spcBef>
                <a:spcPts val="0"/>
              </a:spcBef>
              <a:spcAft>
                <a:spcPts val="0"/>
              </a:spcAft>
              <a:buClr>
                <a:srgbClr val="8E8BD8"/>
              </a:buClr>
              <a:buSzPts val="1200"/>
              <a:buFont typeface="Titillium Web"/>
              <a:buAutoNum type="arabicPeriod"/>
            </a:pPr>
            <a:r>
              <a:rPr lang="en">
                <a:solidFill>
                  <a:srgbClr val="8E8BD8"/>
                </a:solidFill>
              </a:rPr>
              <a:t>A slide structure based on a </a:t>
            </a:r>
            <a:r>
              <a:rPr lang="en"/>
              <a:t>p</a:t>
            </a:r>
            <a:r>
              <a:rPr lang="en">
                <a:solidFill>
                  <a:srgbClr val="8E8BD8"/>
                </a:solidFill>
              </a:rPr>
              <a:t>itch </a:t>
            </a:r>
            <a:r>
              <a:rPr lang="en"/>
              <a:t>d</a:t>
            </a:r>
            <a:r>
              <a:rPr lang="en">
                <a:solidFill>
                  <a:srgbClr val="8E8BD8"/>
                </a:solidFill>
              </a:rPr>
              <a:t>eck, which you can easily adapt to your needs. For more info on how to edit the template, please visit </a:t>
            </a:r>
            <a:r>
              <a:rPr b="1" lang="en">
                <a:solidFill>
                  <a:srgbClr val="8E8BD8"/>
                </a:solidFill>
                <a:uFill>
                  <a:noFill/>
                </a:uFill>
                <a:hlinkClick r:id="rId4">
                  <a:extLst>
                    <a:ext uri="{A12FA001-AC4F-418D-AE19-62706E023703}">
                      <ahyp:hlinkClr val="tx"/>
                    </a:ext>
                  </a:extLst>
                </a:hlinkClick>
              </a:rPr>
              <a:t>Slidesgo School</a:t>
            </a:r>
            <a:r>
              <a:rPr lang="en">
                <a:solidFill>
                  <a:srgbClr val="8E8BD8"/>
                </a:solidFill>
              </a:rPr>
              <a:t> or read our </a:t>
            </a:r>
            <a:r>
              <a:rPr b="1" lang="en">
                <a:solidFill>
                  <a:srgbClr val="8E8BD8"/>
                </a:solidFill>
                <a:uFill>
                  <a:noFill/>
                </a:uFill>
                <a:hlinkClick r:id="rId5">
                  <a:extLst>
                    <a:ext uri="{A12FA001-AC4F-418D-AE19-62706E023703}">
                      <ahyp:hlinkClr val="tx"/>
                    </a:ext>
                  </a:extLst>
                </a:hlinkClick>
              </a:rPr>
              <a:t>FAQs</a:t>
            </a:r>
            <a:r>
              <a:rPr lang="en">
                <a:solidFill>
                  <a:srgbClr val="8E8BD8"/>
                </a:solidFill>
              </a:rPr>
              <a:t>.</a:t>
            </a:r>
            <a:endParaRPr>
              <a:solidFill>
                <a:srgbClr val="8E8BD8"/>
              </a:solidFill>
            </a:endParaRPr>
          </a:p>
          <a:p>
            <a:pPr indent="-304800" lvl="0" marL="457200" rtl="0" algn="l">
              <a:spcBef>
                <a:spcPts val="0"/>
              </a:spcBef>
              <a:spcAft>
                <a:spcPts val="0"/>
              </a:spcAft>
              <a:buClr>
                <a:srgbClr val="8E8BD8"/>
              </a:buClr>
              <a:buSzPts val="1200"/>
              <a:buFont typeface="Titillium Web"/>
              <a:buAutoNum type="arabicPeriod"/>
            </a:pPr>
            <a:r>
              <a:rPr lang="en">
                <a:solidFill>
                  <a:srgbClr val="8E8BD8"/>
                </a:solidFill>
              </a:rPr>
              <a:t>An assortment of illustrations that are suitable for use in the presentation can be found in the </a:t>
            </a:r>
            <a:r>
              <a:rPr b="1" lang="en">
                <a:solidFill>
                  <a:srgbClr val="8E8BD8"/>
                </a:solidFill>
              </a:rPr>
              <a:t>a</a:t>
            </a:r>
            <a:r>
              <a:rPr b="1" lang="en">
                <a:solidFill>
                  <a:srgbClr val="8E8BD8"/>
                </a:solidFill>
                <a:uFill>
                  <a:noFill/>
                </a:uFill>
                <a:hlinkClick action="ppaction://hlinksldjump" r:id="rId6">
                  <a:extLst>
                    <a:ext uri="{A12FA001-AC4F-418D-AE19-62706E023703}">
                      <ahyp:hlinkClr val="tx"/>
                    </a:ext>
                  </a:extLst>
                </a:hlinkClick>
              </a:rPr>
              <a:t>lternative resources</a:t>
            </a:r>
            <a:r>
              <a:rPr lang="en">
                <a:solidFill>
                  <a:srgbClr val="8E8BD8"/>
                </a:solidFill>
              </a:rPr>
              <a:t> slide.</a:t>
            </a:r>
            <a:endParaRPr>
              <a:solidFill>
                <a:srgbClr val="8E8BD8"/>
              </a:solidFill>
            </a:endParaRPr>
          </a:p>
          <a:p>
            <a:pPr indent="-304800" lvl="0" marL="457200" rtl="0" algn="l">
              <a:spcBef>
                <a:spcPts val="0"/>
              </a:spcBef>
              <a:spcAft>
                <a:spcPts val="0"/>
              </a:spcAft>
              <a:buClr>
                <a:srgbClr val="8E8BD8"/>
              </a:buClr>
              <a:buSzPts val="1200"/>
              <a:buFont typeface="Titillium Web"/>
              <a:buAutoNum type="arabicPeriod"/>
            </a:pPr>
            <a:r>
              <a:rPr lang="en">
                <a:solidFill>
                  <a:srgbClr val="8E8BD8"/>
                </a:solidFill>
              </a:rPr>
              <a:t>A </a:t>
            </a:r>
            <a:r>
              <a:rPr b="1" lang="en">
                <a:solidFill>
                  <a:srgbClr val="8E8BD8"/>
                </a:solidFill>
                <a:uFill>
                  <a:noFill/>
                </a:uFill>
                <a:hlinkClick action="ppaction://hlinksldjump" r:id="rId7">
                  <a:extLst>
                    <a:ext uri="{A12FA001-AC4F-418D-AE19-62706E023703}">
                      <ahyp:hlinkClr val="tx"/>
                    </a:ext>
                  </a:extLst>
                </a:hlinkClick>
              </a:rPr>
              <a:t>thanks</a:t>
            </a:r>
            <a:r>
              <a:rPr lang="en">
                <a:solidFill>
                  <a:srgbClr val="8E8BD8"/>
                </a:solidFill>
                <a:uFill>
                  <a:noFill/>
                </a:uFill>
                <a:hlinkClick action="ppaction://hlinksldjump" r:id="rId8">
                  <a:extLst>
                    <a:ext uri="{A12FA001-AC4F-418D-AE19-62706E023703}">
                      <ahyp:hlinkClr val="tx"/>
                    </a:ext>
                  </a:extLst>
                </a:hlinkClick>
              </a:rPr>
              <a:t> </a:t>
            </a:r>
            <a:r>
              <a:rPr lang="en">
                <a:solidFill>
                  <a:srgbClr val="8E8BD8"/>
                </a:solidFill>
              </a:rPr>
              <a:t>slide, which you must keep so that proper credits for our design are given.</a:t>
            </a:r>
            <a:endParaRPr>
              <a:solidFill>
                <a:srgbClr val="8E8BD8"/>
              </a:solidFill>
            </a:endParaRPr>
          </a:p>
          <a:p>
            <a:pPr indent="-304800" lvl="0" marL="457200" rtl="0" algn="l">
              <a:spcBef>
                <a:spcPts val="0"/>
              </a:spcBef>
              <a:spcAft>
                <a:spcPts val="0"/>
              </a:spcAft>
              <a:buClr>
                <a:srgbClr val="8E8BD8"/>
              </a:buClr>
              <a:buSzPts val="1200"/>
              <a:buFont typeface="Titillium Web"/>
              <a:buAutoNum type="arabicPeriod"/>
            </a:pPr>
            <a:r>
              <a:rPr lang="en">
                <a:solidFill>
                  <a:srgbClr val="8E8BD8"/>
                </a:solidFill>
              </a:rPr>
              <a:t>A </a:t>
            </a:r>
            <a:r>
              <a:rPr b="1" lang="en">
                <a:solidFill>
                  <a:srgbClr val="8E8BD8"/>
                </a:solidFill>
                <a:uFill>
                  <a:noFill/>
                </a:uFill>
                <a:hlinkClick action="ppaction://hlinksldjump" r:id="rId9">
                  <a:extLst>
                    <a:ext uri="{A12FA001-AC4F-418D-AE19-62706E023703}">
                      <ahyp:hlinkClr val="tx"/>
                    </a:ext>
                  </a:extLst>
                </a:hlinkClick>
              </a:rPr>
              <a:t>resources</a:t>
            </a:r>
            <a:r>
              <a:rPr lang="en">
                <a:solidFill>
                  <a:srgbClr val="8E8BD8"/>
                </a:solidFill>
                <a:uFill>
                  <a:noFill/>
                </a:uFill>
                <a:hlinkClick action="ppaction://hlinksldjump" r:id="rId10">
                  <a:extLst>
                    <a:ext uri="{A12FA001-AC4F-418D-AE19-62706E023703}">
                      <ahyp:hlinkClr val="tx"/>
                    </a:ext>
                  </a:extLst>
                </a:hlinkClick>
              </a:rPr>
              <a:t> </a:t>
            </a:r>
            <a:r>
              <a:rPr lang="en">
                <a:solidFill>
                  <a:srgbClr val="8E8BD8"/>
                </a:solidFill>
              </a:rPr>
              <a:t>slide, where you’ll find links to all the elements used in the template.</a:t>
            </a:r>
            <a:endParaRPr>
              <a:solidFill>
                <a:srgbClr val="8E8BD8"/>
              </a:solidFill>
            </a:endParaRPr>
          </a:p>
          <a:p>
            <a:pPr indent="-304800" lvl="0" marL="457200" rtl="0" algn="l">
              <a:spcBef>
                <a:spcPts val="0"/>
              </a:spcBef>
              <a:spcAft>
                <a:spcPts val="0"/>
              </a:spcAft>
              <a:buClr>
                <a:srgbClr val="8E8BD8"/>
              </a:buClr>
              <a:buSzPts val="1200"/>
              <a:buFont typeface="Titillium Web"/>
              <a:buAutoNum type="arabicPeriod"/>
            </a:pPr>
            <a:r>
              <a:rPr b="1" lang="en">
                <a:solidFill>
                  <a:srgbClr val="8E8BD8"/>
                </a:solidFill>
                <a:uFill>
                  <a:noFill/>
                </a:uFill>
                <a:hlinkClick action="ppaction://hlinksldjump" r:id="rId11">
                  <a:extLst>
                    <a:ext uri="{A12FA001-AC4F-418D-AE19-62706E023703}">
                      <ahyp:hlinkClr val="tx"/>
                    </a:ext>
                  </a:extLst>
                </a:hlinkClick>
              </a:rPr>
              <a:t>Instructions for use</a:t>
            </a:r>
            <a:r>
              <a:rPr lang="en">
                <a:solidFill>
                  <a:srgbClr val="8E8BD8"/>
                </a:solidFill>
              </a:rPr>
              <a:t>.</a:t>
            </a:r>
            <a:endParaRPr>
              <a:solidFill>
                <a:srgbClr val="8E8BD8"/>
              </a:solidFill>
            </a:endParaRPr>
          </a:p>
          <a:p>
            <a:pPr indent="-304800" lvl="0" marL="457200" rtl="0" algn="l">
              <a:spcBef>
                <a:spcPts val="0"/>
              </a:spcBef>
              <a:spcAft>
                <a:spcPts val="0"/>
              </a:spcAft>
              <a:buClr>
                <a:srgbClr val="8E8BD8"/>
              </a:buClr>
              <a:buSzPts val="1200"/>
              <a:buFont typeface="Titillium Web"/>
              <a:buAutoNum type="arabicPeriod"/>
            </a:pPr>
            <a:r>
              <a:rPr lang="en">
                <a:solidFill>
                  <a:srgbClr val="8E8BD8"/>
                </a:solidFill>
              </a:rPr>
              <a:t>Final slides with: </a:t>
            </a:r>
            <a:endParaRPr>
              <a:solidFill>
                <a:srgbClr val="8E8BD8"/>
              </a:solidFill>
            </a:endParaRPr>
          </a:p>
          <a:p>
            <a:pPr indent="-304800" lvl="0" marL="914400" rtl="0" algn="l">
              <a:spcBef>
                <a:spcPts val="0"/>
              </a:spcBef>
              <a:spcAft>
                <a:spcPts val="0"/>
              </a:spcAft>
              <a:buClr>
                <a:srgbClr val="8E8BD8"/>
              </a:buClr>
              <a:buSzPts val="1200"/>
              <a:buFont typeface="Titillium Web"/>
              <a:buAutoNum type="arabicPeriod"/>
            </a:pPr>
            <a:r>
              <a:rPr lang="en">
                <a:solidFill>
                  <a:srgbClr val="8E8BD8"/>
                </a:solidFill>
              </a:rPr>
              <a:t>The</a:t>
            </a:r>
            <a:r>
              <a:rPr lang="en">
                <a:solidFill>
                  <a:srgbClr val="8E8BD8"/>
                </a:solidFill>
                <a:uFill>
                  <a:noFill/>
                </a:uFill>
                <a:hlinkClick action="ppaction://hlinksldjump" r:id="rId12">
                  <a:extLst>
                    <a:ext uri="{A12FA001-AC4F-418D-AE19-62706E023703}">
                      <ahyp:hlinkClr val="tx"/>
                    </a:ext>
                  </a:extLst>
                </a:hlinkClick>
              </a:rPr>
              <a:t> </a:t>
            </a:r>
            <a:r>
              <a:rPr b="1" lang="en">
                <a:solidFill>
                  <a:srgbClr val="8E8BD8"/>
                </a:solidFill>
                <a:uFill>
                  <a:noFill/>
                </a:uFill>
                <a:hlinkClick action="ppaction://hlinksldjump" r:id="rId13">
                  <a:extLst>
                    <a:ext uri="{A12FA001-AC4F-418D-AE19-62706E023703}">
                      <ahyp:hlinkClr val="tx"/>
                    </a:ext>
                  </a:extLst>
                </a:hlinkClick>
              </a:rPr>
              <a:t>fonts and colors</a:t>
            </a:r>
            <a:r>
              <a:rPr lang="en">
                <a:solidFill>
                  <a:srgbClr val="8E8BD8"/>
                </a:solidFill>
              </a:rPr>
              <a:t> used in the template.</a:t>
            </a:r>
            <a:endParaRPr>
              <a:solidFill>
                <a:srgbClr val="8E8BD8"/>
              </a:solidFill>
            </a:endParaRPr>
          </a:p>
          <a:p>
            <a:pPr indent="-304800" lvl="0" marL="914400" rtl="0" algn="l">
              <a:spcBef>
                <a:spcPts val="0"/>
              </a:spcBef>
              <a:spcAft>
                <a:spcPts val="0"/>
              </a:spcAft>
              <a:buClr>
                <a:srgbClr val="8E8BD8"/>
              </a:buClr>
              <a:buSzPts val="1200"/>
              <a:buFont typeface="Titillium Web"/>
              <a:buAutoNum type="arabicPeriod"/>
            </a:pPr>
            <a:r>
              <a:rPr lang="en">
                <a:solidFill>
                  <a:srgbClr val="8E8BD8"/>
                </a:solidFill>
              </a:rPr>
              <a:t>A selection of </a:t>
            </a:r>
            <a:r>
              <a:rPr b="1" lang="en">
                <a:solidFill>
                  <a:srgbClr val="8E8BD8"/>
                </a:solidFill>
                <a:uFill>
                  <a:noFill/>
                </a:uFill>
                <a:hlinkClick action="ppaction://hlinksldjump" r:id="rId14">
                  <a:extLst>
                    <a:ext uri="{A12FA001-AC4F-418D-AE19-62706E023703}">
                      <ahyp:hlinkClr val="tx"/>
                    </a:ext>
                  </a:extLst>
                </a:hlinkClick>
              </a:rPr>
              <a:t>illustrations</a:t>
            </a:r>
            <a:r>
              <a:rPr lang="en">
                <a:solidFill>
                  <a:srgbClr val="8E8BD8"/>
                </a:solidFill>
              </a:rPr>
              <a:t>. You can also customize and animate them as you wish with the online editor. Visit </a:t>
            </a:r>
            <a:r>
              <a:rPr b="1" lang="en">
                <a:solidFill>
                  <a:srgbClr val="8E8BD8"/>
                </a:solidFill>
                <a:uFill>
                  <a:noFill/>
                </a:uFill>
                <a:hlinkClick r:id="rId15">
                  <a:extLst>
                    <a:ext uri="{A12FA001-AC4F-418D-AE19-62706E023703}">
                      <ahyp:hlinkClr val="tx"/>
                    </a:ext>
                  </a:extLst>
                </a:hlinkClick>
              </a:rPr>
              <a:t>Stories by Freepik</a:t>
            </a:r>
            <a:r>
              <a:rPr lang="en">
                <a:solidFill>
                  <a:srgbClr val="8E8BD8"/>
                </a:solidFill>
              </a:rPr>
              <a:t> to find more. </a:t>
            </a:r>
            <a:endParaRPr>
              <a:solidFill>
                <a:srgbClr val="8E8BD8"/>
              </a:solidFill>
            </a:endParaRPr>
          </a:p>
          <a:p>
            <a:pPr indent="-304800" lvl="0" marL="914400" rtl="0" algn="l">
              <a:spcBef>
                <a:spcPts val="0"/>
              </a:spcBef>
              <a:spcAft>
                <a:spcPts val="0"/>
              </a:spcAft>
              <a:buClr>
                <a:srgbClr val="8E8BD8"/>
              </a:buClr>
              <a:buSzPts val="1200"/>
              <a:buFont typeface="Titillium Web"/>
              <a:buAutoNum type="arabicPeriod"/>
            </a:pPr>
            <a:r>
              <a:rPr lang="en">
                <a:solidFill>
                  <a:srgbClr val="8E8BD8"/>
                </a:solidFill>
              </a:rPr>
              <a:t>More</a:t>
            </a:r>
            <a:r>
              <a:rPr lang="en">
                <a:solidFill>
                  <a:srgbClr val="8E8BD8"/>
                </a:solidFill>
                <a:uFill>
                  <a:noFill/>
                </a:uFill>
                <a:hlinkClick action="ppaction://hlinksldjump" r:id="rId16">
                  <a:extLst>
                    <a:ext uri="{A12FA001-AC4F-418D-AE19-62706E023703}">
                      <ahyp:hlinkClr val="tx"/>
                    </a:ext>
                  </a:extLst>
                </a:hlinkClick>
              </a:rPr>
              <a:t> </a:t>
            </a:r>
            <a:r>
              <a:rPr b="1" lang="en">
                <a:solidFill>
                  <a:srgbClr val="8E8BD8"/>
                </a:solidFill>
                <a:uFill>
                  <a:noFill/>
                </a:uFill>
                <a:hlinkClick action="ppaction://hlinksldjump" r:id="rId17">
                  <a:extLst>
                    <a:ext uri="{A12FA001-AC4F-418D-AE19-62706E023703}">
                      <ahyp:hlinkClr val="tx"/>
                    </a:ext>
                  </a:extLst>
                </a:hlinkClick>
              </a:rPr>
              <a:t>infographic resources</a:t>
            </a:r>
            <a:r>
              <a:rPr lang="en">
                <a:solidFill>
                  <a:srgbClr val="8E8BD8"/>
                </a:solidFill>
              </a:rPr>
              <a:t>, whose size and color can be edited. </a:t>
            </a:r>
            <a:endParaRPr>
              <a:solidFill>
                <a:srgbClr val="8E8BD8"/>
              </a:solidFill>
            </a:endParaRPr>
          </a:p>
          <a:p>
            <a:pPr indent="-304800" lvl="0" marL="914400" rtl="0" algn="l">
              <a:spcBef>
                <a:spcPts val="0"/>
              </a:spcBef>
              <a:spcAft>
                <a:spcPts val="0"/>
              </a:spcAft>
              <a:buClr>
                <a:srgbClr val="8E8BD8"/>
              </a:buClr>
              <a:buSzPts val="1200"/>
              <a:buFont typeface="Titillium Web"/>
              <a:buAutoNum type="arabicPeriod"/>
            </a:pPr>
            <a:r>
              <a:rPr lang="en">
                <a:solidFill>
                  <a:srgbClr val="8E8BD8"/>
                </a:solidFill>
              </a:rPr>
              <a:t>Sets of </a:t>
            </a:r>
            <a:r>
              <a:rPr b="1" lang="en">
                <a:solidFill>
                  <a:srgbClr val="8E8BD8"/>
                </a:solidFill>
                <a:uFill>
                  <a:noFill/>
                </a:uFill>
                <a:hlinkClick action="ppaction://hlinksldjump" r:id="rId18">
                  <a:extLst>
                    <a:ext uri="{A12FA001-AC4F-418D-AE19-62706E023703}">
                      <ahyp:hlinkClr val="tx"/>
                    </a:ext>
                  </a:extLst>
                </a:hlinkClick>
              </a:rPr>
              <a:t>customizable icons</a:t>
            </a:r>
            <a:r>
              <a:rPr lang="en">
                <a:solidFill>
                  <a:srgbClr val="8E8BD8"/>
                </a:solidFill>
              </a:rPr>
              <a:t> of the following themes: general, business, avatar, creative process, education, help &amp; support, medical, nature, performing arts, SEO &amp; marketing, and teamwork.</a:t>
            </a:r>
            <a:endParaRPr>
              <a:solidFill>
                <a:srgbClr val="8E8BD8"/>
              </a:solidFill>
            </a:endParaRPr>
          </a:p>
          <a:p>
            <a:pPr indent="0" lvl="0" marL="137160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rgbClr val="8E8BD8"/>
                </a:solidFill>
              </a:rPr>
              <a:t>You can delete this slide when you’re done editing the presentation.</a:t>
            </a:r>
            <a:endParaRPr>
              <a:solidFill>
                <a:srgbClr val="8E8BD8"/>
              </a:solidFill>
            </a:endParaRPr>
          </a:p>
          <a:p>
            <a:pPr indent="0" lvl="0" marL="0" rtl="0" algn="l">
              <a:spcBef>
                <a:spcPts val="0"/>
              </a:spcBef>
              <a:spcAft>
                <a:spcPts val="0"/>
              </a:spcAft>
              <a:buNone/>
            </a:pPr>
            <a:r>
              <a:t/>
            </a:r>
            <a:endParaRPr>
              <a:solidFill>
                <a:srgbClr val="8E8BD8"/>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sp>
        <p:nvSpPr>
          <p:cNvPr id="844" name="Google Shape;844;p49"/>
          <p:cNvSpPr txBox="1"/>
          <p:nvPr>
            <p:ph type="title"/>
          </p:nvPr>
        </p:nvSpPr>
        <p:spPr>
          <a:xfrm>
            <a:off x="2712375" y="1250550"/>
            <a:ext cx="3674400" cy="264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8" name="Shape 848"/>
        <p:cNvGrpSpPr/>
        <p:nvPr/>
      </p:nvGrpSpPr>
      <p:grpSpPr>
        <a:xfrm>
          <a:off x="0" y="0"/>
          <a:ext cx="0" cy="0"/>
          <a:chOff x="0" y="0"/>
          <a:chExt cx="0" cy="0"/>
        </a:xfrm>
      </p:grpSpPr>
      <p:sp>
        <p:nvSpPr>
          <p:cNvPr id="849" name="Google Shape;849;p50"/>
          <p:cNvSpPr txBox="1"/>
          <p:nvPr>
            <p:ph idx="1" type="body"/>
          </p:nvPr>
        </p:nvSpPr>
        <p:spPr>
          <a:xfrm>
            <a:off x="720000" y="2978100"/>
            <a:ext cx="4513800" cy="162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3" name="Shape 853"/>
        <p:cNvGrpSpPr/>
        <p:nvPr/>
      </p:nvGrpSpPr>
      <p:grpSpPr>
        <a:xfrm>
          <a:off x="0" y="0"/>
          <a:ext cx="0" cy="0"/>
          <a:chOff x="0" y="0"/>
          <a:chExt cx="0" cy="0"/>
        </a:xfrm>
      </p:grpSpPr>
      <p:sp>
        <p:nvSpPr>
          <p:cNvPr id="854" name="Google Shape;854;p5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p>
        </p:txBody>
      </p:sp>
      <p:sp>
        <p:nvSpPr>
          <p:cNvPr id="855" name="Google Shape;855;p51"/>
          <p:cNvSpPr/>
          <p:nvPr/>
        </p:nvSpPr>
        <p:spPr>
          <a:xfrm>
            <a:off x="4165249" y="2708673"/>
            <a:ext cx="813849" cy="770574"/>
          </a:xfrm>
          <a:custGeom>
            <a:rect b="b" l="l" r="r" t="t"/>
            <a:pathLst>
              <a:path extrusionOk="0" h="208404" w="220108">
                <a:moveTo>
                  <a:pt x="110054" y="6763"/>
                </a:moveTo>
                <a:lnTo>
                  <a:pt x="193316" y="44388"/>
                </a:lnTo>
                <a:lnTo>
                  <a:pt x="117035" y="44388"/>
                </a:lnTo>
                <a:cubicBezTo>
                  <a:pt x="115281" y="44388"/>
                  <a:pt x="113803" y="45833"/>
                  <a:pt x="113803" y="47621"/>
                </a:cubicBezTo>
                <a:cubicBezTo>
                  <a:pt x="113803" y="49409"/>
                  <a:pt x="115281" y="50854"/>
                  <a:pt x="117035" y="50854"/>
                </a:cubicBezTo>
                <a:lnTo>
                  <a:pt x="205044" y="50854"/>
                </a:lnTo>
                <a:lnTo>
                  <a:pt x="205044" y="58145"/>
                </a:lnTo>
                <a:lnTo>
                  <a:pt x="15064" y="58145"/>
                </a:lnTo>
                <a:lnTo>
                  <a:pt x="15064" y="50854"/>
                </a:lnTo>
                <a:lnTo>
                  <a:pt x="102453" y="50854"/>
                </a:lnTo>
                <a:cubicBezTo>
                  <a:pt x="104207" y="50854"/>
                  <a:pt x="105652" y="49409"/>
                  <a:pt x="105652" y="47621"/>
                </a:cubicBezTo>
                <a:cubicBezTo>
                  <a:pt x="105652" y="45833"/>
                  <a:pt x="104207" y="44388"/>
                  <a:pt x="102453" y="44388"/>
                </a:cubicBezTo>
                <a:lnTo>
                  <a:pt x="26791" y="44388"/>
                </a:lnTo>
                <a:lnTo>
                  <a:pt x="110054" y="6763"/>
                </a:lnTo>
                <a:close/>
                <a:moveTo>
                  <a:pt x="62456" y="64611"/>
                </a:moveTo>
                <a:lnTo>
                  <a:pt x="62456" y="70423"/>
                </a:lnTo>
                <a:cubicBezTo>
                  <a:pt x="62456" y="71764"/>
                  <a:pt x="61905" y="73037"/>
                  <a:pt x="61011" y="73931"/>
                </a:cubicBezTo>
                <a:cubicBezTo>
                  <a:pt x="60117" y="74825"/>
                  <a:pt x="58844" y="75375"/>
                  <a:pt x="57503" y="75375"/>
                </a:cubicBezTo>
                <a:lnTo>
                  <a:pt x="37693" y="75375"/>
                </a:lnTo>
                <a:cubicBezTo>
                  <a:pt x="36318" y="75375"/>
                  <a:pt x="35080" y="74825"/>
                  <a:pt x="34185" y="73931"/>
                </a:cubicBezTo>
                <a:cubicBezTo>
                  <a:pt x="33291" y="73037"/>
                  <a:pt x="32741" y="71764"/>
                  <a:pt x="32741" y="70423"/>
                </a:cubicBezTo>
                <a:lnTo>
                  <a:pt x="32741" y="64611"/>
                </a:lnTo>
                <a:close/>
                <a:moveTo>
                  <a:pt x="187401" y="64611"/>
                </a:moveTo>
                <a:lnTo>
                  <a:pt x="187401" y="70423"/>
                </a:lnTo>
                <a:cubicBezTo>
                  <a:pt x="187401" y="71764"/>
                  <a:pt x="186816" y="73037"/>
                  <a:pt x="185922" y="73931"/>
                </a:cubicBezTo>
                <a:cubicBezTo>
                  <a:pt x="185028" y="74825"/>
                  <a:pt x="183790" y="75375"/>
                  <a:pt x="182414" y="75375"/>
                </a:cubicBezTo>
                <a:lnTo>
                  <a:pt x="162604" y="75375"/>
                </a:lnTo>
                <a:cubicBezTo>
                  <a:pt x="161263" y="75375"/>
                  <a:pt x="159991" y="74825"/>
                  <a:pt x="159097" y="73931"/>
                </a:cubicBezTo>
                <a:cubicBezTo>
                  <a:pt x="158202" y="73037"/>
                  <a:pt x="157652" y="71764"/>
                  <a:pt x="157652" y="70423"/>
                </a:cubicBezTo>
                <a:lnTo>
                  <a:pt x="157652" y="64611"/>
                </a:lnTo>
                <a:close/>
                <a:moveTo>
                  <a:pt x="117998" y="99003"/>
                </a:moveTo>
                <a:cubicBezTo>
                  <a:pt x="119821" y="99003"/>
                  <a:pt x="121437" y="99622"/>
                  <a:pt x="122641" y="100688"/>
                </a:cubicBezTo>
                <a:cubicBezTo>
                  <a:pt x="123673" y="101582"/>
                  <a:pt x="124361" y="102854"/>
                  <a:pt x="124361" y="104196"/>
                </a:cubicBezTo>
                <a:cubicBezTo>
                  <a:pt x="124361" y="105571"/>
                  <a:pt x="123673" y="106809"/>
                  <a:pt x="122641" y="107738"/>
                </a:cubicBezTo>
                <a:cubicBezTo>
                  <a:pt x="121437" y="108770"/>
                  <a:pt x="119821" y="109423"/>
                  <a:pt x="117998" y="109423"/>
                </a:cubicBezTo>
                <a:lnTo>
                  <a:pt x="101869" y="109423"/>
                </a:lnTo>
                <a:lnTo>
                  <a:pt x="101869" y="99003"/>
                </a:lnTo>
                <a:close/>
                <a:moveTo>
                  <a:pt x="117998" y="115855"/>
                </a:moveTo>
                <a:cubicBezTo>
                  <a:pt x="119821" y="115855"/>
                  <a:pt x="121437" y="116508"/>
                  <a:pt x="122641" y="117540"/>
                </a:cubicBezTo>
                <a:cubicBezTo>
                  <a:pt x="123673" y="118468"/>
                  <a:pt x="124361" y="119706"/>
                  <a:pt x="124361" y="121082"/>
                </a:cubicBezTo>
                <a:cubicBezTo>
                  <a:pt x="124361" y="122423"/>
                  <a:pt x="123673" y="123696"/>
                  <a:pt x="122641" y="124590"/>
                </a:cubicBezTo>
                <a:cubicBezTo>
                  <a:pt x="121437" y="125656"/>
                  <a:pt x="119821" y="126275"/>
                  <a:pt x="117998" y="126275"/>
                </a:cubicBezTo>
                <a:lnTo>
                  <a:pt x="101869" y="126275"/>
                </a:lnTo>
                <a:lnTo>
                  <a:pt x="101869" y="115855"/>
                </a:lnTo>
                <a:close/>
                <a:moveTo>
                  <a:pt x="105824" y="86449"/>
                </a:moveTo>
                <a:cubicBezTo>
                  <a:pt x="104035" y="86449"/>
                  <a:pt x="102591" y="87894"/>
                  <a:pt x="102591" y="89682"/>
                </a:cubicBezTo>
                <a:lnTo>
                  <a:pt x="102591" y="92537"/>
                </a:lnTo>
                <a:lnTo>
                  <a:pt x="92548" y="92537"/>
                </a:lnTo>
                <a:cubicBezTo>
                  <a:pt x="90760" y="92537"/>
                  <a:pt x="89316" y="93981"/>
                  <a:pt x="89316" y="95770"/>
                </a:cubicBezTo>
                <a:cubicBezTo>
                  <a:pt x="89316" y="97558"/>
                  <a:pt x="90760" y="99003"/>
                  <a:pt x="92548" y="99003"/>
                </a:cubicBezTo>
                <a:lnTo>
                  <a:pt x="95403" y="99003"/>
                </a:lnTo>
                <a:lnTo>
                  <a:pt x="95403" y="126275"/>
                </a:lnTo>
                <a:lnTo>
                  <a:pt x="92548" y="126275"/>
                </a:lnTo>
                <a:cubicBezTo>
                  <a:pt x="90760" y="126275"/>
                  <a:pt x="89316" y="127720"/>
                  <a:pt x="89316" y="129508"/>
                </a:cubicBezTo>
                <a:cubicBezTo>
                  <a:pt x="89316" y="131297"/>
                  <a:pt x="90760" y="132741"/>
                  <a:pt x="92548" y="132741"/>
                </a:cubicBezTo>
                <a:lnTo>
                  <a:pt x="102591" y="132741"/>
                </a:lnTo>
                <a:lnTo>
                  <a:pt x="102591" y="135596"/>
                </a:lnTo>
                <a:cubicBezTo>
                  <a:pt x="102591" y="137384"/>
                  <a:pt x="104035" y="138828"/>
                  <a:pt x="105824" y="138828"/>
                </a:cubicBezTo>
                <a:cubicBezTo>
                  <a:pt x="107578" y="138828"/>
                  <a:pt x="109056" y="137384"/>
                  <a:pt x="109056" y="135596"/>
                </a:cubicBezTo>
                <a:lnTo>
                  <a:pt x="109056" y="132741"/>
                </a:lnTo>
                <a:lnTo>
                  <a:pt x="114765" y="132741"/>
                </a:lnTo>
                <a:lnTo>
                  <a:pt x="114765" y="135596"/>
                </a:lnTo>
                <a:cubicBezTo>
                  <a:pt x="114765" y="137384"/>
                  <a:pt x="116210" y="138828"/>
                  <a:pt x="117998" y="138828"/>
                </a:cubicBezTo>
                <a:cubicBezTo>
                  <a:pt x="119752" y="138828"/>
                  <a:pt x="121197" y="137384"/>
                  <a:pt x="121197" y="135596"/>
                </a:cubicBezTo>
                <a:lnTo>
                  <a:pt x="121197" y="132363"/>
                </a:lnTo>
                <a:cubicBezTo>
                  <a:pt x="123363" y="131847"/>
                  <a:pt x="125324" y="130815"/>
                  <a:pt x="126871" y="129439"/>
                </a:cubicBezTo>
                <a:cubicBezTo>
                  <a:pt x="129279" y="127307"/>
                  <a:pt x="130792" y="124349"/>
                  <a:pt x="130792" y="121082"/>
                </a:cubicBezTo>
                <a:cubicBezTo>
                  <a:pt x="130792" y="117781"/>
                  <a:pt x="129279" y="114788"/>
                  <a:pt x="126803" y="112656"/>
                </a:cubicBezTo>
                <a:cubicBezTo>
                  <a:pt x="129279" y="110489"/>
                  <a:pt x="130792" y="107497"/>
                  <a:pt x="130792" y="104196"/>
                </a:cubicBezTo>
                <a:cubicBezTo>
                  <a:pt x="130792" y="100928"/>
                  <a:pt x="129279" y="97971"/>
                  <a:pt x="126871" y="95838"/>
                </a:cubicBezTo>
                <a:cubicBezTo>
                  <a:pt x="125324" y="94463"/>
                  <a:pt x="123363" y="93431"/>
                  <a:pt x="121197" y="92915"/>
                </a:cubicBezTo>
                <a:lnTo>
                  <a:pt x="121197" y="89682"/>
                </a:lnTo>
                <a:cubicBezTo>
                  <a:pt x="121197" y="87894"/>
                  <a:pt x="119752" y="86449"/>
                  <a:pt x="117998" y="86449"/>
                </a:cubicBezTo>
                <a:cubicBezTo>
                  <a:pt x="116210" y="86449"/>
                  <a:pt x="114765" y="87894"/>
                  <a:pt x="114765" y="89682"/>
                </a:cubicBezTo>
                <a:lnTo>
                  <a:pt x="114765" y="92537"/>
                </a:lnTo>
                <a:lnTo>
                  <a:pt x="109056" y="92537"/>
                </a:lnTo>
                <a:lnTo>
                  <a:pt x="109056" y="89682"/>
                </a:lnTo>
                <a:cubicBezTo>
                  <a:pt x="109056" y="87894"/>
                  <a:pt x="107578" y="86449"/>
                  <a:pt x="105824" y="86449"/>
                </a:cubicBezTo>
                <a:close/>
                <a:moveTo>
                  <a:pt x="54270" y="81841"/>
                </a:moveTo>
                <a:lnTo>
                  <a:pt x="54270" y="143437"/>
                </a:lnTo>
                <a:lnTo>
                  <a:pt x="40926" y="143437"/>
                </a:lnTo>
                <a:lnTo>
                  <a:pt x="40926" y="81841"/>
                </a:lnTo>
                <a:close/>
                <a:moveTo>
                  <a:pt x="179181" y="81841"/>
                </a:moveTo>
                <a:lnTo>
                  <a:pt x="179181" y="143437"/>
                </a:lnTo>
                <a:lnTo>
                  <a:pt x="165837" y="143437"/>
                </a:lnTo>
                <a:lnTo>
                  <a:pt x="165837" y="81841"/>
                </a:lnTo>
                <a:close/>
                <a:moveTo>
                  <a:pt x="110054" y="71661"/>
                </a:moveTo>
                <a:cubicBezTo>
                  <a:pt x="98739" y="71661"/>
                  <a:pt x="88490" y="76235"/>
                  <a:pt x="81062" y="83664"/>
                </a:cubicBezTo>
                <a:cubicBezTo>
                  <a:pt x="73667" y="91058"/>
                  <a:pt x="69059" y="101307"/>
                  <a:pt x="69059" y="112656"/>
                </a:cubicBezTo>
                <a:cubicBezTo>
                  <a:pt x="69059" y="123971"/>
                  <a:pt x="73667" y="134220"/>
                  <a:pt x="81062" y="141614"/>
                </a:cubicBezTo>
                <a:cubicBezTo>
                  <a:pt x="88490" y="149043"/>
                  <a:pt x="98739" y="153651"/>
                  <a:pt x="110054" y="153651"/>
                </a:cubicBezTo>
                <a:cubicBezTo>
                  <a:pt x="121369" y="153651"/>
                  <a:pt x="131617" y="149043"/>
                  <a:pt x="139046" y="141614"/>
                </a:cubicBezTo>
                <a:cubicBezTo>
                  <a:pt x="146440" y="134220"/>
                  <a:pt x="151049" y="123971"/>
                  <a:pt x="151049" y="112656"/>
                </a:cubicBezTo>
                <a:cubicBezTo>
                  <a:pt x="151049" y="109320"/>
                  <a:pt x="150636" y="106087"/>
                  <a:pt x="149880" y="102923"/>
                </a:cubicBezTo>
                <a:cubicBezTo>
                  <a:pt x="149089" y="99725"/>
                  <a:pt x="147954" y="96664"/>
                  <a:pt x="146440" y="93809"/>
                </a:cubicBezTo>
                <a:cubicBezTo>
                  <a:pt x="145882" y="92693"/>
                  <a:pt x="144741" y="92056"/>
                  <a:pt x="143574" y="92056"/>
                </a:cubicBezTo>
                <a:cubicBezTo>
                  <a:pt x="143088" y="92056"/>
                  <a:pt x="142597" y="92167"/>
                  <a:pt x="142141" y="92399"/>
                </a:cubicBezTo>
                <a:cubicBezTo>
                  <a:pt x="140559" y="93225"/>
                  <a:pt x="139906" y="95151"/>
                  <a:pt x="140731" y="96733"/>
                </a:cubicBezTo>
                <a:cubicBezTo>
                  <a:pt x="142004" y="99174"/>
                  <a:pt x="142967" y="101754"/>
                  <a:pt x="143620" y="104436"/>
                </a:cubicBezTo>
                <a:cubicBezTo>
                  <a:pt x="144274" y="107050"/>
                  <a:pt x="144618" y="109802"/>
                  <a:pt x="144618" y="112656"/>
                </a:cubicBezTo>
                <a:cubicBezTo>
                  <a:pt x="144618" y="122183"/>
                  <a:pt x="140731" y="130815"/>
                  <a:pt x="134472" y="137074"/>
                </a:cubicBezTo>
                <a:cubicBezTo>
                  <a:pt x="128247" y="143299"/>
                  <a:pt x="119580" y="147186"/>
                  <a:pt x="110054" y="147186"/>
                </a:cubicBezTo>
                <a:cubicBezTo>
                  <a:pt x="100527" y="147186"/>
                  <a:pt x="91895" y="143299"/>
                  <a:pt x="85636" y="137074"/>
                </a:cubicBezTo>
                <a:cubicBezTo>
                  <a:pt x="79376" y="130815"/>
                  <a:pt x="75524" y="122183"/>
                  <a:pt x="75524" y="112656"/>
                </a:cubicBezTo>
                <a:cubicBezTo>
                  <a:pt x="75524" y="103095"/>
                  <a:pt x="79376" y="94463"/>
                  <a:pt x="85636" y="88203"/>
                </a:cubicBezTo>
                <a:cubicBezTo>
                  <a:pt x="91895" y="81979"/>
                  <a:pt x="100527" y="78092"/>
                  <a:pt x="110054" y="78092"/>
                </a:cubicBezTo>
                <a:cubicBezTo>
                  <a:pt x="114250" y="78092"/>
                  <a:pt x="118273" y="78849"/>
                  <a:pt x="121988" y="80225"/>
                </a:cubicBezTo>
                <a:cubicBezTo>
                  <a:pt x="125874" y="81635"/>
                  <a:pt x="129382" y="83733"/>
                  <a:pt x="132443" y="86346"/>
                </a:cubicBezTo>
                <a:cubicBezTo>
                  <a:pt x="133064" y="86859"/>
                  <a:pt x="133818" y="87112"/>
                  <a:pt x="134563" y="87112"/>
                </a:cubicBezTo>
                <a:cubicBezTo>
                  <a:pt x="135468" y="87112"/>
                  <a:pt x="136360" y="86738"/>
                  <a:pt x="136983" y="86002"/>
                </a:cubicBezTo>
                <a:cubicBezTo>
                  <a:pt x="138152" y="84627"/>
                  <a:pt x="137980" y="82598"/>
                  <a:pt x="136639" y="81463"/>
                </a:cubicBezTo>
                <a:cubicBezTo>
                  <a:pt x="132993" y="78333"/>
                  <a:pt x="128797" y="75857"/>
                  <a:pt x="124223" y="74172"/>
                </a:cubicBezTo>
                <a:cubicBezTo>
                  <a:pt x="119787" y="72521"/>
                  <a:pt x="115041" y="71661"/>
                  <a:pt x="110054" y="71661"/>
                </a:cubicBezTo>
                <a:close/>
                <a:moveTo>
                  <a:pt x="57503" y="149903"/>
                </a:moveTo>
                <a:cubicBezTo>
                  <a:pt x="58844" y="149903"/>
                  <a:pt x="60117" y="150453"/>
                  <a:pt x="61011" y="151347"/>
                </a:cubicBezTo>
                <a:cubicBezTo>
                  <a:pt x="61905" y="152241"/>
                  <a:pt x="62456" y="153514"/>
                  <a:pt x="62456" y="154855"/>
                </a:cubicBezTo>
                <a:lnTo>
                  <a:pt x="62456" y="160667"/>
                </a:lnTo>
                <a:lnTo>
                  <a:pt x="32741" y="160667"/>
                </a:lnTo>
                <a:lnTo>
                  <a:pt x="32741" y="154855"/>
                </a:lnTo>
                <a:cubicBezTo>
                  <a:pt x="32741" y="153514"/>
                  <a:pt x="33291" y="152241"/>
                  <a:pt x="34185" y="151347"/>
                </a:cubicBezTo>
                <a:cubicBezTo>
                  <a:pt x="35080" y="150453"/>
                  <a:pt x="36318" y="149903"/>
                  <a:pt x="37693" y="149903"/>
                </a:cubicBezTo>
                <a:close/>
                <a:moveTo>
                  <a:pt x="151221" y="64611"/>
                </a:moveTo>
                <a:lnTo>
                  <a:pt x="151221" y="70423"/>
                </a:lnTo>
                <a:cubicBezTo>
                  <a:pt x="151221" y="73553"/>
                  <a:pt x="152493" y="76407"/>
                  <a:pt x="154557" y="78471"/>
                </a:cubicBezTo>
                <a:cubicBezTo>
                  <a:pt x="155864" y="79812"/>
                  <a:pt x="157515" y="80809"/>
                  <a:pt x="159372" y="81359"/>
                </a:cubicBezTo>
                <a:lnTo>
                  <a:pt x="159372" y="143918"/>
                </a:lnTo>
                <a:cubicBezTo>
                  <a:pt x="157515" y="144469"/>
                  <a:pt x="155864" y="145466"/>
                  <a:pt x="154557" y="146807"/>
                </a:cubicBezTo>
                <a:cubicBezTo>
                  <a:pt x="152493" y="148871"/>
                  <a:pt x="151221" y="151725"/>
                  <a:pt x="151221" y="154855"/>
                </a:cubicBezTo>
                <a:lnTo>
                  <a:pt x="151221" y="160667"/>
                </a:lnTo>
                <a:lnTo>
                  <a:pt x="68921" y="160667"/>
                </a:lnTo>
                <a:lnTo>
                  <a:pt x="68921" y="154855"/>
                </a:lnTo>
                <a:cubicBezTo>
                  <a:pt x="68921" y="151725"/>
                  <a:pt x="67649" y="148871"/>
                  <a:pt x="65551" y="146807"/>
                </a:cubicBezTo>
                <a:cubicBezTo>
                  <a:pt x="64244" y="145466"/>
                  <a:pt x="62593" y="144469"/>
                  <a:pt x="60736" y="143918"/>
                </a:cubicBezTo>
                <a:lnTo>
                  <a:pt x="60736" y="81359"/>
                </a:lnTo>
                <a:cubicBezTo>
                  <a:pt x="62593" y="80809"/>
                  <a:pt x="64244" y="79812"/>
                  <a:pt x="65551" y="78471"/>
                </a:cubicBezTo>
                <a:cubicBezTo>
                  <a:pt x="67649" y="76407"/>
                  <a:pt x="68921" y="73553"/>
                  <a:pt x="68921" y="70423"/>
                </a:cubicBezTo>
                <a:lnTo>
                  <a:pt x="68921" y="64611"/>
                </a:lnTo>
                <a:close/>
                <a:moveTo>
                  <a:pt x="162498" y="149901"/>
                </a:moveTo>
                <a:cubicBezTo>
                  <a:pt x="162533" y="149901"/>
                  <a:pt x="162569" y="149902"/>
                  <a:pt x="162604" y="149903"/>
                </a:cubicBezTo>
                <a:lnTo>
                  <a:pt x="182414" y="149903"/>
                </a:lnTo>
                <a:cubicBezTo>
                  <a:pt x="183790" y="149903"/>
                  <a:pt x="185028" y="150453"/>
                  <a:pt x="185922" y="151347"/>
                </a:cubicBezTo>
                <a:cubicBezTo>
                  <a:pt x="186816" y="152241"/>
                  <a:pt x="187401" y="153514"/>
                  <a:pt x="187401" y="154855"/>
                </a:cubicBezTo>
                <a:lnTo>
                  <a:pt x="187401" y="160667"/>
                </a:lnTo>
                <a:lnTo>
                  <a:pt x="157652" y="160667"/>
                </a:lnTo>
                <a:lnTo>
                  <a:pt x="157652" y="154855"/>
                </a:lnTo>
                <a:cubicBezTo>
                  <a:pt x="157652" y="153514"/>
                  <a:pt x="158202" y="152241"/>
                  <a:pt x="159097" y="151347"/>
                </a:cubicBezTo>
                <a:cubicBezTo>
                  <a:pt x="159999" y="150478"/>
                  <a:pt x="161259" y="149901"/>
                  <a:pt x="162498" y="149901"/>
                </a:cubicBezTo>
                <a:close/>
                <a:moveTo>
                  <a:pt x="196446" y="167133"/>
                </a:moveTo>
                <a:lnTo>
                  <a:pt x="196446" y="174424"/>
                </a:lnTo>
                <a:lnTo>
                  <a:pt x="179835" y="174424"/>
                </a:lnTo>
                <a:cubicBezTo>
                  <a:pt x="178046" y="174424"/>
                  <a:pt x="176602" y="175903"/>
                  <a:pt x="176602" y="177657"/>
                </a:cubicBezTo>
                <a:cubicBezTo>
                  <a:pt x="176602" y="179445"/>
                  <a:pt x="178046" y="180890"/>
                  <a:pt x="179835" y="180890"/>
                </a:cubicBezTo>
                <a:lnTo>
                  <a:pt x="205044" y="180890"/>
                </a:lnTo>
                <a:lnTo>
                  <a:pt x="205044" y="188181"/>
                </a:lnTo>
                <a:lnTo>
                  <a:pt x="54889" y="188181"/>
                </a:lnTo>
                <a:cubicBezTo>
                  <a:pt x="53135" y="188181"/>
                  <a:pt x="51657" y="189660"/>
                  <a:pt x="51657" y="191414"/>
                </a:cubicBezTo>
                <a:cubicBezTo>
                  <a:pt x="51657" y="193202"/>
                  <a:pt x="53135" y="194646"/>
                  <a:pt x="54889" y="194646"/>
                </a:cubicBezTo>
                <a:lnTo>
                  <a:pt x="213676" y="194646"/>
                </a:lnTo>
                <a:lnTo>
                  <a:pt x="213676" y="201972"/>
                </a:lnTo>
                <a:lnTo>
                  <a:pt x="6431" y="201972"/>
                </a:lnTo>
                <a:lnTo>
                  <a:pt x="6431" y="194646"/>
                </a:lnTo>
                <a:lnTo>
                  <a:pt x="40273" y="194646"/>
                </a:lnTo>
                <a:cubicBezTo>
                  <a:pt x="42096" y="194646"/>
                  <a:pt x="43506" y="193202"/>
                  <a:pt x="43506" y="191414"/>
                </a:cubicBezTo>
                <a:cubicBezTo>
                  <a:pt x="43506" y="189660"/>
                  <a:pt x="42096" y="188181"/>
                  <a:pt x="40273" y="188181"/>
                </a:cubicBezTo>
                <a:lnTo>
                  <a:pt x="15064" y="188181"/>
                </a:lnTo>
                <a:lnTo>
                  <a:pt x="15064" y="180890"/>
                </a:lnTo>
                <a:lnTo>
                  <a:pt x="165218" y="180890"/>
                </a:lnTo>
                <a:cubicBezTo>
                  <a:pt x="167007" y="180890"/>
                  <a:pt x="168451" y="179445"/>
                  <a:pt x="168451" y="177657"/>
                </a:cubicBezTo>
                <a:cubicBezTo>
                  <a:pt x="168451" y="175903"/>
                  <a:pt x="167007" y="174424"/>
                  <a:pt x="165218" y="174424"/>
                </a:cubicBezTo>
                <a:lnTo>
                  <a:pt x="23662" y="174424"/>
                </a:lnTo>
                <a:lnTo>
                  <a:pt x="23662" y="167133"/>
                </a:lnTo>
                <a:close/>
                <a:moveTo>
                  <a:pt x="110054" y="1"/>
                </a:moveTo>
                <a:cubicBezTo>
                  <a:pt x="109613" y="1"/>
                  <a:pt x="109167" y="96"/>
                  <a:pt x="108747" y="298"/>
                </a:cubicBezTo>
                <a:lnTo>
                  <a:pt x="10696" y="44595"/>
                </a:lnTo>
                <a:cubicBezTo>
                  <a:pt x="9492" y="45076"/>
                  <a:pt x="8632" y="46245"/>
                  <a:pt x="8632" y="47621"/>
                </a:cubicBezTo>
                <a:lnTo>
                  <a:pt x="8632" y="61378"/>
                </a:lnTo>
                <a:cubicBezTo>
                  <a:pt x="8632" y="63166"/>
                  <a:pt x="10077" y="64611"/>
                  <a:pt x="11831" y="64611"/>
                </a:cubicBezTo>
                <a:lnTo>
                  <a:pt x="26275" y="64611"/>
                </a:lnTo>
                <a:lnTo>
                  <a:pt x="26275" y="70423"/>
                </a:lnTo>
                <a:cubicBezTo>
                  <a:pt x="26275" y="73553"/>
                  <a:pt x="27548" y="76407"/>
                  <a:pt x="29611" y="78471"/>
                </a:cubicBezTo>
                <a:cubicBezTo>
                  <a:pt x="30953" y="79812"/>
                  <a:pt x="32603" y="80809"/>
                  <a:pt x="34461" y="81359"/>
                </a:cubicBezTo>
                <a:lnTo>
                  <a:pt x="34461" y="143918"/>
                </a:lnTo>
                <a:cubicBezTo>
                  <a:pt x="32603" y="144469"/>
                  <a:pt x="30953" y="145466"/>
                  <a:pt x="29611" y="146807"/>
                </a:cubicBezTo>
                <a:cubicBezTo>
                  <a:pt x="27548" y="148871"/>
                  <a:pt x="26275" y="151725"/>
                  <a:pt x="26275" y="154855"/>
                </a:cubicBezTo>
                <a:lnTo>
                  <a:pt x="26275" y="160667"/>
                </a:lnTo>
                <a:lnTo>
                  <a:pt x="20463" y="160667"/>
                </a:lnTo>
                <a:cubicBezTo>
                  <a:pt x="18675" y="160667"/>
                  <a:pt x="17230" y="162112"/>
                  <a:pt x="17230" y="163900"/>
                </a:cubicBezTo>
                <a:lnTo>
                  <a:pt x="17230" y="174424"/>
                </a:lnTo>
                <a:lnTo>
                  <a:pt x="11831" y="174424"/>
                </a:lnTo>
                <a:cubicBezTo>
                  <a:pt x="10077" y="174424"/>
                  <a:pt x="8632" y="175903"/>
                  <a:pt x="8632" y="177657"/>
                </a:cubicBezTo>
                <a:lnTo>
                  <a:pt x="8632" y="188181"/>
                </a:lnTo>
                <a:lnTo>
                  <a:pt x="3233" y="188181"/>
                </a:lnTo>
                <a:cubicBezTo>
                  <a:pt x="1444" y="188181"/>
                  <a:pt x="0" y="189660"/>
                  <a:pt x="0" y="191414"/>
                </a:cubicBezTo>
                <a:lnTo>
                  <a:pt x="0" y="205170"/>
                </a:lnTo>
                <a:cubicBezTo>
                  <a:pt x="0" y="206959"/>
                  <a:pt x="1444" y="208403"/>
                  <a:pt x="3233" y="208403"/>
                </a:cubicBezTo>
                <a:lnTo>
                  <a:pt x="216875" y="208403"/>
                </a:lnTo>
                <a:cubicBezTo>
                  <a:pt x="218663" y="208403"/>
                  <a:pt x="220108" y="206959"/>
                  <a:pt x="220108" y="205170"/>
                </a:cubicBezTo>
                <a:lnTo>
                  <a:pt x="220108" y="191414"/>
                </a:lnTo>
                <a:cubicBezTo>
                  <a:pt x="220108" y="189660"/>
                  <a:pt x="218663" y="188181"/>
                  <a:pt x="216875" y="188181"/>
                </a:cubicBezTo>
                <a:lnTo>
                  <a:pt x="211475" y="188181"/>
                </a:lnTo>
                <a:lnTo>
                  <a:pt x="211475" y="177657"/>
                </a:lnTo>
                <a:cubicBezTo>
                  <a:pt x="211475" y="175903"/>
                  <a:pt x="210065" y="174424"/>
                  <a:pt x="208277" y="174424"/>
                </a:cubicBezTo>
                <a:lnTo>
                  <a:pt x="202877" y="174424"/>
                </a:lnTo>
                <a:lnTo>
                  <a:pt x="202877" y="163900"/>
                </a:lnTo>
                <a:cubicBezTo>
                  <a:pt x="202877" y="162112"/>
                  <a:pt x="201433" y="160667"/>
                  <a:pt x="199644" y="160667"/>
                </a:cubicBezTo>
                <a:lnTo>
                  <a:pt x="193832" y="160667"/>
                </a:lnTo>
                <a:lnTo>
                  <a:pt x="193832" y="154855"/>
                </a:lnTo>
                <a:cubicBezTo>
                  <a:pt x="193832" y="151725"/>
                  <a:pt x="192560" y="148871"/>
                  <a:pt x="190496" y="146807"/>
                </a:cubicBezTo>
                <a:cubicBezTo>
                  <a:pt x="189155" y="145466"/>
                  <a:pt x="187504" y="144469"/>
                  <a:pt x="185647" y="143918"/>
                </a:cubicBezTo>
                <a:lnTo>
                  <a:pt x="185647" y="81359"/>
                </a:lnTo>
                <a:cubicBezTo>
                  <a:pt x="187504" y="80809"/>
                  <a:pt x="189155" y="79812"/>
                  <a:pt x="190496" y="78471"/>
                </a:cubicBezTo>
                <a:cubicBezTo>
                  <a:pt x="192560" y="76407"/>
                  <a:pt x="193832" y="73553"/>
                  <a:pt x="193832" y="70423"/>
                </a:cubicBezTo>
                <a:lnTo>
                  <a:pt x="193832" y="64611"/>
                </a:lnTo>
                <a:lnTo>
                  <a:pt x="208277" y="64611"/>
                </a:lnTo>
                <a:cubicBezTo>
                  <a:pt x="210031" y="64611"/>
                  <a:pt x="211475" y="63166"/>
                  <a:pt x="211475" y="61378"/>
                </a:cubicBezTo>
                <a:lnTo>
                  <a:pt x="211475" y="47862"/>
                </a:lnTo>
                <a:cubicBezTo>
                  <a:pt x="211578" y="46555"/>
                  <a:pt x="210856" y="45248"/>
                  <a:pt x="209584" y="44663"/>
                </a:cubicBezTo>
                <a:lnTo>
                  <a:pt x="111395" y="298"/>
                </a:lnTo>
                <a:cubicBezTo>
                  <a:pt x="110973" y="104"/>
                  <a:pt x="110516" y="1"/>
                  <a:pt x="110054" y="1"/>
                </a:cubicBezTo>
                <a:close/>
              </a:path>
            </a:pathLst>
          </a:cu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1"/>
          <p:cNvSpPr txBox="1"/>
          <p:nvPr>
            <p:ph idx="2" type="title"/>
          </p:nvPr>
        </p:nvSpPr>
        <p:spPr>
          <a:xfrm>
            <a:off x="720004" y="1900150"/>
            <a:ext cx="22368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1st</a:t>
            </a:r>
            <a:endParaRPr/>
          </a:p>
        </p:txBody>
      </p:sp>
      <p:sp>
        <p:nvSpPr>
          <p:cNvPr id="857" name="Google Shape;857;p51"/>
          <p:cNvSpPr txBox="1"/>
          <p:nvPr>
            <p:ph idx="1" type="subTitle"/>
          </p:nvPr>
        </p:nvSpPr>
        <p:spPr>
          <a:xfrm>
            <a:off x="720000" y="3417475"/>
            <a:ext cx="22368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a:t>
            </a:r>
            <a:endParaRPr/>
          </a:p>
        </p:txBody>
      </p:sp>
      <p:sp>
        <p:nvSpPr>
          <p:cNvPr id="858" name="Google Shape;858;p51"/>
          <p:cNvSpPr txBox="1"/>
          <p:nvPr>
            <p:ph idx="3" type="subTitle"/>
          </p:nvPr>
        </p:nvSpPr>
        <p:spPr>
          <a:xfrm>
            <a:off x="720000" y="3905400"/>
            <a:ext cx="2236800" cy="698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a:t>
            </a:r>
            <a:endParaRPr/>
          </a:p>
        </p:txBody>
      </p:sp>
      <p:sp>
        <p:nvSpPr>
          <p:cNvPr id="859" name="Google Shape;859;p51"/>
          <p:cNvSpPr txBox="1"/>
          <p:nvPr>
            <p:ph idx="4" type="title"/>
          </p:nvPr>
        </p:nvSpPr>
        <p:spPr>
          <a:xfrm>
            <a:off x="6187204" y="1900150"/>
            <a:ext cx="22368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2nd</a:t>
            </a:r>
            <a:endParaRPr/>
          </a:p>
        </p:txBody>
      </p:sp>
      <p:sp>
        <p:nvSpPr>
          <p:cNvPr id="860" name="Google Shape;860;p51"/>
          <p:cNvSpPr txBox="1"/>
          <p:nvPr>
            <p:ph idx="5" type="subTitle"/>
          </p:nvPr>
        </p:nvSpPr>
        <p:spPr>
          <a:xfrm>
            <a:off x="6187200" y="3417475"/>
            <a:ext cx="22368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a:t>
            </a:r>
            <a:endParaRPr/>
          </a:p>
        </p:txBody>
      </p:sp>
      <p:sp>
        <p:nvSpPr>
          <p:cNvPr id="861" name="Google Shape;861;p51"/>
          <p:cNvSpPr txBox="1"/>
          <p:nvPr>
            <p:ph idx="6" type="subTitle"/>
          </p:nvPr>
        </p:nvSpPr>
        <p:spPr>
          <a:xfrm>
            <a:off x="6187200" y="3905400"/>
            <a:ext cx="2236800" cy="698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but it’s hot</a:t>
            </a:r>
            <a:endParaRPr/>
          </a:p>
        </p:txBody>
      </p:sp>
      <p:sp>
        <p:nvSpPr>
          <p:cNvPr id="862" name="Google Shape;862;p51"/>
          <p:cNvSpPr/>
          <p:nvPr/>
        </p:nvSpPr>
        <p:spPr>
          <a:xfrm>
            <a:off x="1782600" y="3086350"/>
            <a:ext cx="111600" cy="111600"/>
          </a:xfrm>
          <a:prstGeom prst="rect">
            <a:avLst/>
          </a:pr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1"/>
          <p:cNvSpPr/>
          <p:nvPr/>
        </p:nvSpPr>
        <p:spPr>
          <a:xfrm>
            <a:off x="7249800" y="3086350"/>
            <a:ext cx="111600" cy="111600"/>
          </a:xfrm>
          <a:prstGeom prst="rect">
            <a:avLst/>
          </a:pr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5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a:t>
            </a:r>
            <a:endParaRPr/>
          </a:p>
        </p:txBody>
      </p:sp>
      <p:sp>
        <p:nvSpPr>
          <p:cNvPr id="869" name="Google Shape;869;p52"/>
          <p:cNvSpPr txBox="1"/>
          <p:nvPr/>
        </p:nvSpPr>
        <p:spPr>
          <a:xfrm>
            <a:off x="3078600" y="4255100"/>
            <a:ext cx="2986800" cy="41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8E8BD8"/>
                </a:solidFill>
                <a:latin typeface="Titillium Web"/>
                <a:ea typeface="Titillium Web"/>
                <a:cs typeface="Titillium Web"/>
                <a:sym typeface="Titillium Web"/>
              </a:rPr>
              <a:t>To modify this graph, follow the link, change the data and paste the new graph here</a:t>
            </a:r>
            <a:endParaRPr sz="1200">
              <a:solidFill>
                <a:srgbClr val="8E8BD8"/>
              </a:solidFill>
              <a:latin typeface="Titillium Web"/>
              <a:ea typeface="Titillium Web"/>
              <a:cs typeface="Titillium Web"/>
              <a:sym typeface="Titillium Web"/>
            </a:endParaRPr>
          </a:p>
        </p:txBody>
      </p:sp>
      <p:sp>
        <p:nvSpPr>
          <p:cNvPr id="870" name="Google Shape;870;p52"/>
          <p:cNvSpPr txBox="1"/>
          <p:nvPr>
            <p:ph idx="4294967295" type="subTitle"/>
          </p:nvPr>
        </p:nvSpPr>
        <p:spPr>
          <a:xfrm>
            <a:off x="720015" y="3030604"/>
            <a:ext cx="2207100" cy="4197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300">
                <a:solidFill>
                  <a:srgbClr val="FFFFFF"/>
                </a:solidFill>
                <a:latin typeface="Squada One"/>
                <a:ea typeface="Squada One"/>
                <a:cs typeface="Squada One"/>
                <a:sym typeface="Squada One"/>
              </a:rPr>
              <a:t>15%</a:t>
            </a:r>
            <a:endParaRPr sz="2300">
              <a:solidFill>
                <a:srgbClr val="FFFFFF"/>
              </a:solidFill>
              <a:latin typeface="Squada One"/>
              <a:ea typeface="Squada One"/>
              <a:cs typeface="Squada One"/>
              <a:sym typeface="Squada One"/>
            </a:endParaRPr>
          </a:p>
        </p:txBody>
      </p:sp>
      <p:sp>
        <p:nvSpPr>
          <p:cNvPr id="871" name="Google Shape;871;p52"/>
          <p:cNvSpPr txBox="1"/>
          <p:nvPr>
            <p:ph idx="4294967295" type="subTitle"/>
          </p:nvPr>
        </p:nvSpPr>
        <p:spPr>
          <a:xfrm>
            <a:off x="720015" y="3518526"/>
            <a:ext cx="2207100" cy="6981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t>Mercury is the closest planet to the Sun</a:t>
            </a:r>
            <a:endParaRPr/>
          </a:p>
        </p:txBody>
      </p:sp>
      <p:sp>
        <p:nvSpPr>
          <p:cNvPr id="872" name="Google Shape;872;p52"/>
          <p:cNvSpPr txBox="1"/>
          <p:nvPr>
            <p:ph idx="4294967295" type="subTitle"/>
          </p:nvPr>
        </p:nvSpPr>
        <p:spPr>
          <a:xfrm>
            <a:off x="720000" y="1580925"/>
            <a:ext cx="2207100" cy="4197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300">
                <a:solidFill>
                  <a:srgbClr val="FFFFFF"/>
                </a:solidFill>
                <a:latin typeface="Squada One"/>
                <a:ea typeface="Squada One"/>
                <a:cs typeface="Squada One"/>
                <a:sym typeface="Squada One"/>
              </a:rPr>
              <a:t>30%</a:t>
            </a:r>
            <a:endParaRPr sz="2300">
              <a:solidFill>
                <a:srgbClr val="FFFFFF"/>
              </a:solidFill>
              <a:latin typeface="Squada One"/>
              <a:ea typeface="Squada One"/>
              <a:cs typeface="Squada One"/>
              <a:sym typeface="Squada One"/>
            </a:endParaRPr>
          </a:p>
        </p:txBody>
      </p:sp>
      <p:sp>
        <p:nvSpPr>
          <p:cNvPr id="873" name="Google Shape;873;p52"/>
          <p:cNvSpPr txBox="1"/>
          <p:nvPr>
            <p:ph idx="4294967295" type="subTitle"/>
          </p:nvPr>
        </p:nvSpPr>
        <p:spPr>
          <a:xfrm>
            <a:off x="720000" y="2068847"/>
            <a:ext cx="2207100" cy="6981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t>Venus has a beautiful name, but it’s hot</a:t>
            </a:r>
            <a:endParaRPr/>
          </a:p>
        </p:txBody>
      </p:sp>
      <p:sp>
        <p:nvSpPr>
          <p:cNvPr id="874" name="Google Shape;874;p52"/>
          <p:cNvSpPr txBox="1"/>
          <p:nvPr>
            <p:ph idx="4294967295" type="subTitle"/>
          </p:nvPr>
        </p:nvSpPr>
        <p:spPr>
          <a:xfrm>
            <a:off x="6216928" y="3030604"/>
            <a:ext cx="22071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latin typeface="Squada One"/>
                <a:ea typeface="Squada One"/>
                <a:cs typeface="Squada One"/>
                <a:sym typeface="Squada One"/>
              </a:rPr>
              <a:t>30%</a:t>
            </a:r>
            <a:endParaRPr sz="2300">
              <a:solidFill>
                <a:srgbClr val="FFFFFF"/>
              </a:solidFill>
              <a:latin typeface="Squada One"/>
              <a:ea typeface="Squada One"/>
              <a:cs typeface="Squada One"/>
              <a:sym typeface="Squada One"/>
            </a:endParaRPr>
          </a:p>
        </p:txBody>
      </p:sp>
      <p:sp>
        <p:nvSpPr>
          <p:cNvPr id="875" name="Google Shape;875;p52"/>
          <p:cNvSpPr txBox="1"/>
          <p:nvPr>
            <p:ph idx="4294967295" type="subTitle"/>
          </p:nvPr>
        </p:nvSpPr>
        <p:spPr>
          <a:xfrm>
            <a:off x="6216928" y="3518526"/>
            <a:ext cx="2207100" cy="698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Despite being red, Mars is actually a cold place</a:t>
            </a:r>
            <a:endParaRPr/>
          </a:p>
        </p:txBody>
      </p:sp>
      <p:sp>
        <p:nvSpPr>
          <p:cNvPr id="876" name="Google Shape;876;p52"/>
          <p:cNvSpPr txBox="1"/>
          <p:nvPr>
            <p:ph idx="4294967295" type="subTitle"/>
          </p:nvPr>
        </p:nvSpPr>
        <p:spPr>
          <a:xfrm>
            <a:off x="6197800" y="1580925"/>
            <a:ext cx="22071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latin typeface="Squada One"/>
                <a:ea typeface="Squada One"/>
                <a:cs typeface="Squada One"/>
                <a:sym typeface="Squada One"/>
              </a:rPr>
              <a:t>25%</a:t>
            </a:r>
            <a:endParaRPr sz="2300">
              <a:solidFill>
                <a:srgbClr val="FFFFFF"/>
              </a:solidFill>
              <a:latin typeface="Squada One"/>
              <a:ea typeface="Squada One"/>
              <a:cs typeface="Squada One"/>
              <a:sym typeface="Squada One"/>
            </a:endParaRPr>
          </a:p>
        </p:txBody>
      </p:sp>
      <p:sp>
        <p:nvSpPr>
          <p:cNvPr id="877" name="Google Shape;877;p52"/>
          <p:cNvSpPr txBox="1"/>
          <p:nvPr>
            <p:ph idx="4294967295" type="subTitle"/>
          </p:nvPr>
        </p:nvSpPr>
        <p:spPr>
          <a:xfrm>
            <a:off x="6197800" y="2068847"/>
            <a:ext cx="2207100" cy="698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Neptune is the farthest planet from the Sun</a:t>
            </a:r>
            <a:endParaRPr/>
          </a:p>
        </p:txBody>
      </p:sp>
      <p:cxnSp>
        <p:nvCxnSpPr>
          <p:cNvPr id="878" name="Google Shape;878;p52"/>
          <p:cNvCxnSpPr>
            <a:stCxn id="872" idx="3"/>
          </p:cNvCxnSpPr>
          <p:nvPr/>
        </p:nvCxnSpPr>
        <p:spPr>
          <a:xfrm>
            <a:off x="2927100" y="1790775"/>
            <a:ext cx="505500" cy="420600"/>
          </a:xfrm>
          <a:prstGeom prst="bentConnector3">
            <a:avLst>
              <a:gd fmla="val 50000" name="adj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cxnSp>
        <p:nvCxnSpPr>
          <p:cNvPr id="879" name="Google Shape;879;p52"/>
          <p:cNvCxnSpPr/>
          <p:nvPr/>
        </p:nvCxnSpPr>
        <p:spPr>
          <a:xfrm>
            <a:off x="2927100" y="3261350"/>
            <a:ext cx="505500" cy="420600"/>
          </a:xfrm>
          <a:prstGeom prst="bentConnector3">
            <a:avLst>
              <a:gd fmla="val 50000" name="adj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cxnSp>
        <p:nvCxnSpPr>
          <p:cNvPr id="880" name="Google Shape;880;p52"/>
          <p:cNvCxnSpPr/>
          <p:nvPr/>
        </p:nvCxnSpPr>
        <p:spPr>
          <a:xfrm flipH="1">
            <a:off x="5692300" y="1790775"/>
            <a:ext cx="505500" cy="420600"/>
          </a:xfrm>
          <a:prstGeom prst="bentConnector3">
            <a:avLst>
              <a:gd fmla="val 50000" name="adj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cxnSp>
        <p:nvCxnSpPr>
          <p:cNvPr id="881" name="Google Shape;881;p52"/>
          <p:cNvCxnSpPr/>
          <p:nvPr/>
        </p:nvCxnSpPr>
        <p:spPr>
          <a:xfrm flipH="1">
            <a:off x="5692300" y="3261350"/>
            <a:ext cx="505500" cy="420600"/>
          </a:xfrm>
          <a:prstGeom prst="bentConnector3">
            <a:avLst>
              <a:gd fmla="val 50000" name="adj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pic>
        <p:nvPicPr>
          <p:cNvPr id="882" name="Google Shape;882;p52" title="Chart">
            <a:hlinkClick r:id="rId3"/>
          </p:cNvPr>
          <p:cNvPicPr preferRelativeResize="0"/>
          <p:nvPr/>
        </p:nvPicPr>
        <p:blipFill>
          <a:blip r:embed="rId4">
            <a:alphaModFix/>
          </a:blip>
          <a:stretch>
            <a:fillRect/>
          </a:stretch>
        </p:blipFill>
        <p:spPr>
          <a:xfrm>
            <a:off x="3078600" y="1486745"/>
            <a:ext cx="2986800" cy="272931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p5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888" name="Google Shape;888;p53"/>
          <p:cNvSpPr/>
          <p:nvPr/>
        </p:nvSpPr>
        <p:spPr>
          <a:xfrm>
            <a:off x="1026750" y="1813575"/>
            <a:ext cx="777139" cy="777139"/>
          </a:xfrm>
          <a:custGeom>
            <a:rect b="b" l="l" r="r" t="t"/>
            <a:pathLst>
              <a:path extrusionOk="0" h="208768" w="208768">
                <a:moveTo>
                  <a:pt x="81191" y="54084"/>
                </a:moveTo>
                <a:cubicBezTo>
                  <a:pt x="74047" y="54084"/>
                  <a:pt x="68795" y="56922"/>
                  <a:pt x="66838" y="58161"/>
                </a:cubicBezTo>
                <a:cubicBezTo>
                  <a:pt x="65403" y="59042"/>
                  <a:pt x="64979" y="60934"/>
                  <a:pt x="65892" y="62369"/>
                </a:cubicBezTo>
                <a:cubicBezTo>
                  <a:pt x="66479" y="63292"/>
                  <a:pt x="67471" y="63797"/>
                  <a:pt x="68478" y="63797"/>
                </a:cubicBezTo>
                <a:cubicBezTo>
                  <a:pt x="69036" y="63797"/>
                  <a:pt x="69599" y="63641"/>
                  <a:pt x="70100" y="63315"/>
                </a:cubicBezTo>
                <a:cubicBezTo>
                  <a:pt x="73199" y="61358"/>
                  <a:pt x="77342" y="60184"/>
                  <a:pt x="81191" y="60184"/>
                </a:cubicBezTo>
                <a:cubicBezTo>
                  <a:pt x="85790" y="60184"/>
                  <a:pt x="90390" y="61586"/>
                  <a:pt x="93782" y="64000"/>
                </a:cubicBezTo>
                <a:cubicBezTo>
                  <a:pt x="94304" y="64392"/>
                  <a:pt x="94924" y="64587"/>
                  <a:pt x="95544" y="64587"/>
                </a:cubicBezTo>
                <a:cubicBezTo>
                  <a:pt x="96490" y="64587"/>
                  <a:pt x="97436" y="64131"/>
                  <a:pt x="98023" y="63283"/>
                </a:cubicBezTo>
                <a:cubicBezTo>
                  <a:pt x="99034" y="61913"/>
                  <a:pt x="98708" y="60021"/>
                  <a:pt x="97338" y="59042"/>
                </a:cubicBezTo>
                <a:cubicBezTo>
                  <a:pt x="92869" y="55845"/>
                  <a:pt x="87128" y="54084"/>
                  <a:pt x="81191" y="54084"/>
                </a:cubicBezTo>
                <a:close/>
                <a:moveTo>
                  <a:pt x="127576" y="54084"/>
                </a:moveTo>
                <a:cubicBezTo>
                  <a:pt x="121639" y="54084"/>
                  <a:pt x="115898" y="55845"/>
                  <a:pt x="111429" y="59042"/>
                </a:cubicBezTo>
                <a:cubicBezTo>
                  <a:pt x="110059" y="60021"/>
                  <a:pt x="109733" y="61913"/>
                  <a:pt x="110744" y="63283"/>
                </a:cubicBezTo>
                <a:cubicBezTo>
                  <a:pt x="111332" y="64131"/>
                  <a:pt x="112278" y="64587"/>
                  <a:pt x="113224" y="64587"/>
                </a:cubicBezTo>
                <a:cubicBezTo>
                  <a:pt x="113843" y="64587"/>
                  <a:pt x="114463" y="64392"/>
                  <a:pt x="114985" y="64000"/>
                </a:cubicBezTo>
                <a:cubicBezTo>
                  <a:pt x="118377" y="61586"/>
                  <a:pt x="122977" y="60184"/>
                  <a:pt x="127576" y="60184"/>
                </a:cubicBezTo>
                <a:cubicBezTo>
                  <a:pt x="131425" y="60184"/>
                  <a:pt x="135568" y="61358"/>
                  <a:pt x="138667" y="63315"/>
                </a:cubicBezTo>
                <a:cubicBezTo>
                  <a:pt x="139168" y="63641"/>
                  <a:pt x="139731" y="63797"/>
                  <a:pt x="140290" y="63797"/>
                </a:cubicBezTo>
                <a:cubicBezTo>
                  <a:pt x="141296" y="63797"/>
                  <a:pt x="142288" y="63292"/>
                  <a:pt x="142875" y="62369"/>
                </a:cubicBezTo>
                <a:cubicBezTo>
                  <a:pt x="143788" y="60934"/>
                  <a:pt x="143364" y="59042"/>
                  <a:pt x="141929" y="58161"/>
                </a:cubicBezTo>
                <a:cubicBezTo>
                  <a:pt x="139972" y="56922"/>
                  <a:pt x="134687" y="54084"/>
                  <a:pt x="127576" y="54084"/>
                </a:cubicBezTo>
                <a:close/>
                <a:moveTo>
                  <a:pt x="84681" y="68697"/>
                </a:moveTo>
                <a:cubicBezTo>
                  <a:pt x="82985" y="68697"/>
                  <a:pt x="81615" y="70067"/>
                  <a:pt x="81615" y="71731"/>
                </a:cubicBezTo>
                <a:lnTo>
                  <a:pt x="81615" y="78581"/>
                </a:lnTo>
                <a:cubicBezTo>
                  <a:pt x="81615" y="80277"/>
                  <a:pt x="82985" y="81648"/>
                  <a:pt x="84681" y="81648"/>
                </a:cubicBezTo>
                <a:cubicBezTo>
                  <a:pt x="86377" y="81648"/>
                  <a:pt x="87747" y="80277"/>
                  <a:pt x="87747" y="78581"/>
                </a:cubicBezTo>
                <a:lnTo>
                  <a:pt x="87747" y="71731"/>
                </a:lnTo>
                <a:cubicBezTo>
                  <a:pt x="87747" y="70067"/>
                  <a:pt x="86377" y="68697"/>
                  <a:pt x="84681" y="68697"/>
                </a:cubicBezTo>
                <a:close/>
                <a:moveTo>
                  <a:pt x="124086" y="68697"/>
                </a:moveTo>
                <a:cubicBezTo>
                  <a:pt x="122390" y="68697"/>
                  <a:pt x="121020" y="70067"/>
                  <a:pt x="121020" y="71731"/>
                </a:cubicBezTo>
                <a:lnTo>
                  <a:pt x="121020" y="78581"/>
                </a:lnTo>
                <a:cubicBezTo>
                  <a:pt x="121020" y="80277"/>
                  <a:pt x="122390" y="81648"/>
                  <a:pt x="124086" y="81648"/>
                </a:cubicBezTo>
                <a:cubicBezTo>
                  <a:pt x="125782" y="81648"/>
                  <a:pt x="127152" y="80277"/>
                  <a:pt x="127152" y="78581"/>
                </a:cubicBezTo>
                <a:lnTo>
                  <a:pt x="127152" y="71731"/>
                </a:lnTo>
                <a:cubicBezTo>
                  <a:pt x="127152" y="70067"/>
                  <a:pt x="125782" y="68697"/>
                  <a:pt x="124086" y="68697"/>
                </a:cubicBezTo>
                <a:close/>
                <a:moveTo>
                  <a:pt x="104384" y="74830"/>
                </a:moveTo>
                <a:cubicBezTo>
                  <a:pt x="104808" y="74830"/>
                  <a:pt x="105525" y="74960"/>
                  <a:pt x="105786" y="75906"/>
                </a:cubicBezTo>
                <a:lnTo>
                  <a:pt x="109929" y="90748"/>
                </a:lnTo>
                <a:cubicBezTo>
                  <a:pt x="110418" y="92445"/>
                  <a:pt x="110549" y="92967"/>
                  <a:pt x="107450" y="94859"/>
                </a:cubicBezTo>
                <a:cubicBezTo>
                  <a:pt x="106243" y="95593"/>
                  <a:pt x="105313" y="95959"/>
                  <a:pt x="104384" y="95959"/>
                </a:cubicBezTo>
                <a:cubicBezTo>
                  <a:pt x="103454" y="95959"/>
                  <a:pt x="102524" y="95593"/>
                  <a:pt x="101317" y="94859"/>
                </a:cubicBezTo>
                <a:cubicBezTo>
                  <a:pt x="98218" y="92967"/>
                  <a:pt x="98349" y="92445"/>
                  <a:pt x="98838" y="90748"/>
                </a:cubicBezTo>
                <a:lnTo>
                  <a:pt x="102981" y="75906"/>
                </a:lnTo>
                <a:cubicBezTo>
                  <a:pt x="103242" y="74960"/>
                  <a:pt x="103960" y="74830"/>
                  <a:pt x="104384" y="74830"/>
                </a:cubicBezTo>
                <a:close/>
                <a:moveTo>
                  <a:pt x="47723" y="66023"/>
                </a:moveTo>
                <a:cubicBezTo>
                  <a:pt x="48375" y="66023"/>
                  <a:pt x="49060" y="66218"/>
                  <a:pt x="49647" y="66577"/>
                </a:cubicBezTo>
                <a:cubicBezTo>
                  <a:pt x="50789" y="67295"/>
                  <a:pt x="51442" y="68436"/>
                  <a:pt x="51442" y="69741"/>
                </a:cubicBezTo>
                <a:lnTo>
                  <a:pt x="51442" y="100078"/>
                </a:lnTo>
                <a:cubicBezTo>
                  <a:pt x="51442" y="101383"/>
                  <a:pt x="50789" y="102557"/>
                  <a:pt x="49647" y="103242"/>
                </a:cubicBezTo>
                <a:cubicBezTo>
                  <a:pt x="49051" y="103610"/>
                  <a:pt x="48389" y="103799"/>
                  <a:pt x="47722" y="103799"/>
                </a:cubicBezTo>
                <a:cubicBezTo>
                  <a:pt x="47148" y="103799"/>
                  <a:pt x="46570" y="103659"/>
                  <a:pt x="46027" y="103372"/>
                </a:cubicBezTo>
                <a:cubicBezTo>
                  <a:pt x="42732" y="101709"/>
                  <a:pt x="39209" y="95968"/>
                  <a:pt x="39209" y="84910"/>
                </a:cubicBezTo>
                <a:cubicBezTo>
                  <a:pt x="39209" y="73851"/>
                  <a:pt x="42732" y="68110"/>
                  <a:pt x="46027" y="66447"/>
                </a:cubicBezTo>
                <a:cubicBezTo>
                  <a:pt x="46581" y="66153"/>
                  <a:pt x="47168" y="66023"/>
                  <a:pt x="47723" y="66023"/>
                </a:cubicBezTo>
                <a:close/>
                <a:moveTo>
                  <a:pt x="157326" y="109179"/>
                </a:moveTo>
                <a:cubicBezTo>
                  <a:pt x="158537" y="109659"/>
                  <a:pt x="159802" y="109912"/>
                  <a:pt x="161069" y="109912"/>
                </a:cubicBezTo>
                <a:cubicBezTo>
                  <a:pt x="161781" y="109912"/>
                  <a:pt x="162493" y="109832"/>
                  <a:pt x="163197" y="109668"/>
                </a:cubicBezTo>
                <a:lnTo>
                  <a:pt x="163197" y="109668"/>
                </a:lnTo>
                <a:cubicBezTo>
                  <a:pt x="162447" y="116453"/>
                  <a:pt x="159968" y="121933"/>
                  <a:pt x="155890" y="125913"/>
                </a:cubicBezTo>
                <a:cubicBezTo>
                  <a:pt x="155336" y="126467"/>
                  <a:pt x="154716" y="127022"/>
                  <a:pt x="154096" y="127511"/>
                </a:cubicBezTo>
                <a:cubicBezTo>
                  <a:pt x="156184" y="121705"/>
                  <a:pt x="157293" y="115507"/>
                  <a:pt x="157326" y="109179"/>
                </a:cubicBezTo>
                <a:close/>
                <a:moveTo>
                  <a:pt x="125423" y="115442"/>
                </a:moveTo>
                <a:cubicBezTo>
                  <a:pt x="125489" y="115442"/>
                  <a:pt x="125586" y="115442"/>
                  <a:pt x="125684" y="115605"/>
                </a:cubicBezTo>
                <a:cubicBezTo>
                  <a:pt x="125782" y="115768"/>
                  <a:pt x="125717" y="115898"/>
                  <a:pt x="125717" y="115964"/>
                </a:cubicBezTo>
                <a:cubicBezTo>
                  <a:pt x="121476" y="124510"/>
                  <a:pt x="113485" y="129631"/>
                  <a:pt x="104384" y="129631"/>
                </a:cubicBezTo>
                <a:cubicBezTo>
                  <a:pt x="95283" y="129631"/>
                  <a:pt x="87291" y="124510"/>
                  <a:pt x="83050" y="115964"/>
                </a:cubicBezTo>
                <a:cubicBezTo>
                  <a:pt x="83050" y="115898"/>
                  <a:pt x="82985" y="115768"/>
                  <a:pt x="83083" y="115605"/>
                </a:cubicBezTo>
                <a:cubicBezTo>
                  <a:pt x="83181" y="115442"/>
                  <a:pt x="83279" y="115442"/>
                  <a:pt x="83344" y="115442"/>
                </a:cubicBezTo>
                <a:close/>
                <a:moveTo>
                  <a:pt x="83344" y="109342"/>
                </a:moveTo>
                <a:cubicBezTo>
                  <a:pt x="81093" y="109342"/>
                  <a:pt x="79071" y="110483"/>
                  <a:pt x="77864" y="112375"/>
                </a:cubicBezTo>
                <a:cubicBezTo>
                  <a:pt x="76689" y="114267"/>
                  <a:pt x="76591" y="116649"/>
                  <a:pt x="77570" y="118671"/>
                </a:cubicBezTo>
                <a:cubicBezTo>
                  <a:pt x="82887" y="129370"/>
                  <a:pt x="92901" y="135764"/>
                  <a:pt x="104384" y="135764"/>
                </a:cubicBezTo>
                <a:cubicBezTo>
                  <a:pt x="115866" y="135764"/>
                  <a:pt x="125880" y="129370"/>
                  <a:pt x="131197" y="118671"/>
                </a:cubicBezTo>
                <a:cubicBezTo>
                  <a:pt x="132176" y="116649"/>
                  <a:pt x="132078" y="114300"/>
                  <a:pt x="130904" y="112375"/>
                </a:cubicBezTo>
                <a:cubicBezTo>
                  <a:pt x="129697" y="110483"/>
                  <a:pt x="127674" y="109342"/>
                  <a:pt x="125423" y="109342"/>
                </a:cubicBezTo>
                <a:close/>
                <a:moveTo>
                  <a:pt x="72155" y="152074"/>
                </a:moveTo>
                <a:cubicBezTo>
                  <a:pt x="72547" y="152400"/>
                  <a:pt x="72938" y="152694"/>
                  <a:pt x="73329" y="152987"/>
                </a:cubicBezTo>
                <a:cubicBezTo>
                  <a:pt x="74504" y="161892"/>
                  <a:pt x="83637" y="174353"/>
                  <a:pt x="91401" y="183519"/>
                </a:cubicBezTo>
                <a:lnTo>
                  <a:pt x="85366" y="180584"/>
                </a:lnTo>
                <a:cubicBezTo>
                  <a:pt x="84076" y="179955"/>
                  <a:pt x="82700" y="179651"/>
                  <a:pt x="81339" y="179651"/>
                </a:cubicBezTo>
                <a:cubicBezTo>
                  <a:pt x="78674" y="179651"/>
                  <a:pt x="76067" y="180817"/>
                  <a:pt x="74275" y="182997"/>
                </a:cubicBezTo>
                <a:lnTo>
                  <a:pt x="69578" y="188673"/>
                </a:lnTo>
                <a:lnTo>
                  <a:pt x="69578" y="161175"/>
                </a:lnTo>
                <a:cubicBezTo>
                  <a:pt x="69578" y="157684"/>
                  <a:pt x="70459" y="154651"/>
                  <a:pt x="72155" y="152074"/>
                </a:cubicBezTo>
                <a:close/>
                <a:moveTo>
                  <a:pt x="136612" y="152074"/>
                </a:moveTo>
                <a:cubicBezTo>
                  <a:pt x="138308" y="154651"/>
                  <a:pt x="139189" y="157684"/>
                  <a:pt x="139189" y="161175"/>
                </a:cubicBezTo>
                <a:lnTo>
                  <a:pt x="139189" y="188673"/>
                </a:lnTo>
                <a:lnTo>
                  <a:pt x="134492" y="182997"/>
                </a:lnTo>
                <a:cubicBezTo>
                  <a:pt x="132698" y="180812"/>
                  <a:pt x="130088" y="179638"/>
                  <a:pt x="127413" y="179638"/>
                </a:cubicBezTo>
                <a:cubicBezTo>
                  <a:pt x="126043" y="179638"/>
                  <a:pt x="124673" y="179964"/>
                  <a:pt x="123401" y="180584"/>
                </a:cubicBezTo>
                <a:lnTo>
                  <a:pt x="117366" y="183519"/>
                </a:lnTo>
                <a:cubicBezTo>
                  <a:pt x="125130" y="174353"/>
                  <a:pt x="134263" y="161892"/>
                  <a:pt x="135438" y="152987"/>
                </a:cubicBezTo>
                <a:cubicBezTo>
                  <a:pt x="135829" y="152694"/>
                  <a:pt x="136221" y="152400"/>
                  <a:pt x="136612" y="152074"/>
                </a:cubicBezTo>
                <a:close/>
                <a:moveTo>
                  <a:pt x="124380" y="103209"/>
                </a:moveTo>
                <a:cubicBezTo>
                  <a:pt x="130186" y="103209"/>
                  <a:pt x="135340" y="106634"/>
                  <a:pt x="137558" y="111951"/>
                </a:cubicBezTo>
                <a:cubicBezTo>
                  <a:pt x="138037" y="113096"/>
                  <a:pt x="139168" y="113828"/>
                  <a:pt x="140383" y="113828"/>
                </a:cubicBezTo>
                <a:cubicBezTo>
                  <a:pt x="140657" y="113828"/>
                  <a:pt x="140935" y="113791"/>
                  <a:pt x="141211" y="113713"/>
                </a:cubicBezTo>
                <a:cubicBezTo>
                  <a:pt x="145680" y="112408"/>
                  <a:pt x="148877" y="110386"/>
                  <a:pt x="151226" y="107972"/>
                </a:cubicBezTo>
                <a:lnTo>
                  <a:pt x="151226" y="108689"/>
                </a:lnTo>
                <a:cubicBezTo>
                  <a:pt x="151226" y="117007"/>
                  <a:pt x="149171" y="124999"/>
                  <a:pt x="145354" y="132143"/>
                </a:cubicBezTo>
                <a:cubicBezTo>
                  <a:pt x="140331" y="133872"/>
                  <a:pt x="134263" y="134720"/>
                  <a:pt x="127217" y="134720"/>
                </a:cubicBezTo>
                <a:cubicBezTo>
                  <a:pt x="125521" y="134720"/>
                  <a:pt x="124151" y="136090"/>
                  <a:pt x="124151" y="137786"/>
                </a:cubicBezTo>
                <a:cubicBezTo>
                  <a:pt x="124151" y="139483"/>
                  <a:pt x="125521" y="140853"/>
                  <a:pt x="127217" y="140853"/>
                </a:cubicBezTo>
                <a:cubicBezTo>
                  <a:pt x="131947" y="140853"/>
                  <a:pt x="136318" y="140494"/>
                  <a:pt x="140298" y="139744"/>
                </a:cubicBezTo>
                <a:lnTo>
                  <a:pt x="140298" y="139744"/>
                </a:lnTo>
                <a:cubicBezTo>
                  <a:pt x="139254" y="141081"/>
                  <a:pt x="138113" y="142353"/>
                  <a:pt x="136906" y="143593"/>
                </a:cubicBezTo>
                <a:cubicBezTo>
                  <a:pt x="128033" y="152596"/>
                  <a:pt x="116159" y="157750"/>
                  <a:pt x="104384" y="157750"/>
                </a:cubicBezTo>
                <a:cubicBezTo>
                  <a:pt x="102687" y="157750"/>
                  <a:pt x="101317" y="159120"/>
                  <a:pt x="101317" y="160783"/>
                </a:cubicBezTo>
                <a:cubicBezTo>
                  <a:pt x="101317" y="162480"/>
                  <a:pt x="102687" y="163850"/>
                  <a:pt x="104384" y="163850"/>
                </a:cubicBezTo>
                <a:cubicBezTo>
                  <a:pt x="112343" y="163850"/>
                  <a:pt x="120302" y="161795"/>
                  <a:pt x="127544" y="158043"/>
                </a:cubicBezTo>
                <a:lnTo>
                  <a:pt x="127544" y="158043"/>
                </a:lnTo>
                <a:cubicBezTo>
                  <a:pt x="122944" y="168058"/>
                  <a:pt x="111169" y="181693"/>
                  <a:pt x="104384" y="188836"/>
                </a:cubicBezTo>
                <a:cubicBezTo>
                  <a:pt x="101839" y="186129"/>
                  <a:pt x="97403" y="181269"/>
                  <a:pt x="92967" y="175723"/>
                </a:cubicBezTo>
                <a:cubicBezTo>
                  <a:pt x="87421" y="168840"/>
                  <a:pt x="83442" y="162806"/>
                  <a:pt x="81256" y="158076"/>
                </a:cubicBezTo>
                <a:lnTo>
                  <a:pt x="81256" y="158076"/>
                </a:lnTo>
                <a:cubicBezTo>
                  <a:pt x="84714" y="159870"/>
                  <a:pt x="88367" y="161273"/>
                  <a:pt x="92119" y="162251"/>
                </a:cubicBezTo>
                <a:cubicBezTo>
                  <a:pt x="92376" y="162318"/>
                  <a:pt x="92634" y="162350"/>
                  <a:pt x="92888" y="162350"/>
                </a:cubicBezTo>
                <a:cubicBezTo>
                  <a:pt x="94244" y="162350"/>
                  <a:pt x="95480" y="161439"/>
                  <a:pt x="95837" y="160066"/>
                </a:cubicBezTo>
                <a:cubicBezTo>
                  <a:pt x="96261" y="158435"/>
                  <a:pt x="95283" y="156771"/>
                  <a:pt x="93652" y="156347"/>
                </a:cubicBezTo>
                <a:cubicBezTo>
                  <a:pt x="83800" y="153770"/>
                  <a:pt x="74732" y="147735"/>
                  <a:pt x="68176" y="139385"/>
                </a:cubicBezTo>
                <a:cubicBezTo>
                  <a:pt x="61227" y="130545"/>
                  <a:pt x="57541" y="119911"/>
                  <a:pt x="57541" y="108689"/>
                </a:cubicBezTo>
                <a:lnTo>
                  <a:pt x="57541" y="107972"/>
                </a:lnTo>
                <a:cubicBezTo>
                  <a:pt x="59890" y="110386"/>
                  <a:pt x="63087" y="112408"/>
                  <a:pt x="67556" y="113713"/>
                </a:cubicBezTo>
                <a:cubicBezTo>
                  <a:pt x="67826" y="113791"/>
                  <a:pt x="68100" y="113828"/>
                  <a:pt x="68372" y="113828"/>
                </a:cubicBezTo>
                <a:cubicBezTo>
                  <a:pt x="69577" y="113828"/>
                  <a:pt x="70730" y="113096"/>
                  <a:pt x="71209" y="111951"/>
                </a:cubicBezTo>
                <a:cubicBezTo>
                  <a:pt x="73427" y="106634"/>
                  <a:pt x="78581" y="103209"/>
                  <a:pt x="84388" y="103209"/>
                </a:cubicBezTo>
                <a:close/>
                <a:moveTo>
                  <a:pt x="104384" y="0"/>
                </a:moveTo>
                <a:cubicBezTo>
                  <a:pt x="89933" y="0"/>
                  <a:pt x="76689" y="4404"/>
                  <a:pt x="67132" y="12396"/>
                </a:cubicBezTo>
                <a:cubicBezTo>
                  <a:pt x="56856" y="21007"/>
                  <a:pt x="51442" y="32946"/>
                  <a:pt x="51442" y="46973"/>
                </a:cubicBezTo>
                <a:lnTo>
                  <a:pt x="51442" y="60640"/>
                </a:lnTo>
                <a:cubicBezTo>
                  <a:pt x="50256" y="60157"/>
                  <a:pt x="49011" y="59917"/>
                  <a:pt x="47767" y="59917"/>
                </a:cubicBezTo>
                <a:cubicBezTo>
                  <a:pt x="46237" y="59917"/>
                  <a:pt x="44707" y="60280"/>
                  <a:pt x="43287" y="60999"/>
                </a:cubicBezTo>
                <a:cubicBezTo>
                  <a:pt x="36893" y="64229"/>
                  <a:pt x="33077" y="73166"/>
                  <a:pt x="33077" y="84910"/>
                </a:cubicBezTo>
                <a:cubicBezTo>
                  <a:pt x="33077" y="96653"/>
                  <a:pt x="36893" y="105591"/>
                  <a:pt x="43287" y="108852"/>
                </a:cubicBezTo>
                <a:cubicBezTo>
                  <a:pt x="44690" y="109563"/>
                  <a:pt x="46200" y="109916"/>
                  <a:pt x="47710" y="109916"/>
                </a:cubicBezTo>
                <a:cubicBezTo>
                  <a:pt x="48974" y="109916"/>
                  <a:pt x="50238" y="109669"/>
                  <a:pt x="51442" y="109179"/>
                </a:cubicBezTo>
                <a:cubicBezTo>
                  <a:pt x="51539" y="121607"/>
                  <a:pt x="55649" y="133350"/>
                  <a:pt x="63348" y="143169"/>
                </a:cubicBezTo>
                <a:cubicBezTo>
                  <a:pt x="64685" y="144832"/>
                  <a:pt x="66088" y="146431"/>
                  <a:pt x="67588" y="147931"/>
                </a:cubicBezTo>
                <a:cubicBezTo>
                  <a:pt x="66479" y="149464"/>
                  <a:pt x="65435" y="151324"/>
                  <a:pt x="64653" y="153607"/>
                </a:cubicBezTo>
                <a:cubicBezTo>
                  <a:pt x="62206" y="154618"/>
                  <a:pt x="59727" y="155499"/>
                  <a:pt x="57280" y="156184"/>
                </a:cubicBezTo>
                <a:lnTo>
                  <a:pt x="55291" y="156771"/>
                </a:lnTo>
                <a:cubicBezTo>
                  <a:pt x="39144" y="161403"/>
                  <a:pt x="26389" y="165252"/>
                  <a:pt x="21366" y="168743"/>
                </a:cubicBezTo>
                <a:cubicBezTo>
                  <a:pt x="8775" y="177583"/>
                  <a:pt x="0" y="195328"/>
                  <a:pt x="0" y="205701"/>
                </a:cubicBezTo>
                <a:cubicBezTo>
                  <a:pt x="0" y="207397"/>
                  <a:pt x="1370" y="208767"/>
                  <a:pt x="3066" y="208767"/>
                </a:cubicBezTo>
                <a:cubicBezTo>
                  <a:pt x="4763" y="208767"/>
                  <a:pt x="6100" y="207397"/>
                  <a:pt x="6100" y="205701"/>
                </a:cubicBezTo>
                <a:cubicBezTo>
                  <a:pt x="6100" y="198035"/>
                  <a:pt x="13439" y="181791"/>
                  <a:pt x="24889" y="173766"/>
                </a:cubicBezTo>
                <a:cubicBezTo>
                  <a:pt x="29456" y="170569"/>
                  <a:pt x="45374" y="165970"/>
                  <a:pt x="56987" y="162643"/>
                </a:cubicBezTo>
                <a:lnTo>
                  <a:pt x="58977" y="162055"/>
                </a:lnTo>
                <a:cubicBezTo>
                  <a:pt x="60477" y="161631"/>
                  <a:pt x="61978" y="161142"/>
                  <a:pt x="63478" y="160620"/>
                </a:cubicBezTo>
                <a:cubicBezTo>
                  <a:pt x="63478" y="160783"/>
                  <a:pt x="63478" y="160979"/>
                  <a:pt x="63478" y="161175"/>
                </a:cubicBezTo>
                <a:lnTo>
                  <a:pt x="63478" y="188673"/>
                </a:lnTo>
                <a:cubicBezTo>
                  <a:pt x="63478" y="191316"/>
                  <a:pt x="65077" y="193566"/>
                  <a:pt x="67523" y="194447"/>
                </a:cubicBezTo>
                <a:cubicBezTo>
                  <a:pt x="68215" y="194696"/>
                  <a:pt x="68925" y="194817"/>
                  <a:pt x="69626" y="194817"/>
                </a:cubicBezTo>
                <a:cubicBezTo>
                  <a:pt x="71402" y="194817"/>
                  <a:pt x="73115" y="194038"/>
                  <a:pt x="74308" y="192588"/>
                </a:cubicBezTo>
                <a:lnTo>
                  <a:pt x="79005" y="186879"/>
                </a:lnTo>
                <a:cubicBezTo>
                  <a:pt x="79609" y="186168"/>
                  <a:pt x="80468" y="185785"/>
                  <a:pt x="81349" y="185785"/>
                </a:cubicBezTo>
                <a:cubicBezTo>
                  <a:pt x="81801" y="185785"/>
                  <a:pt x="82259" y="185886"/>
                  <a:pt x="82691" y="186096"/>
                </a:cubicBezTo>
                <a:lnTo>
                  <a:pt x="101317" y="195165"/>
                </a:lnTo>
                <a:lnTo>
                  <a:pt x="101317" y="205701"/>
                </a:lnTo>
                <a:cubicBezTo>
                  <a:pt x="101317" y="207397"/>
                  <a:pt x="102687" y="208767"/>
                  <a:pt x="104384" y="208767"/>
                </a:cubicBezTo>
                <a:cubicBezTo>
                  <a:pt x="106080" y="208767"/>
                  <a:pt x="107450" y="207397"/>
                  <a:pt x="107450" y="205701"/>
                </a:cubicBezTo>
                <a:lnTo>
                  <a:pt x="107450" y="195165"/>
                </a:lnTo>
                <a:lnTo>
                  <a:pt x="126076" y="186096"/>
                </a:lnTo>
                <a:cubicBezTo>
                  <a:pt x="126508" y="185886"/>
                  <a:pt x="126966" y="185785"/>
                  <a:pt x="127419" y="185785"/>
                </a:cubicBezTo>
                <a:cubicBezTo>
                  <a:pt x="128299" y="185785"/>
                  <a:pt x="129159" y="186168"/>
                  <a:pt x="129762" y="186879"/>
                </a:cubicBezTo>
                <a:lnTo>
                  <a:pt x="134459" y="192588"/>
                </a:lnTo>
                <a:cubicBezTo>
                  <a:pt x="135652" y="194038"/>
                  <a:pt x="137365" y="194817"/>
                  <a:pt x="139141" y="194817"/>
                </a:cubicBezTo>
                <a:cubicBezTo>
                  <a:pt x="139842" y="194817"/>
                  <a:pt x="140552" y="194696"/>
                  <a:pt x="141244" y="194447"/>
                </a:cubicBezTo>
                <a:cubicBezTo>
                  <a:pt x="143691" y="193566"/>
                  <a:pt x="145289" y="191316"/>
                  <a:pt x="145289" y="188673"/>
                </a:cubicBezTo>
                <a:lnTo>
                  <a:pt x="145289" y="161175"/>
                </a:lnTo>
                <a:cubicBezTo>
                  <a:pt x="145289" y="160979"/>
                  <a:pt x="145289" y="160783"/>
                  <a:pt x="145289" y="160620"/>
                </a:cubicBezTo>
                <a:cubicBezTo>
                  <a:pt x="146789" y="161142"/>
                  <a:pt x="148290" y="161631"/>
                  <a:pt x="149790" y="162055"/>
                </a:cubicBezTo>
                <a:lnTo>
                  <a:pt x="151780" y="162643"/>
                </a:lnTo>
                <a:cubicBezTo>
                  <a:pt x="159152" y="164763"/>
                  <a:pt x="167536" y="167177"/>
                  <a:pt x="174223" y="169525"/>
                </a:cubicBezTo>
                <a:cubicBezTo>
                  <a:pt x="174555" y="169643"/>
                  <a:pt x="174895" y="169699"/>
                  <a:pt x="175232" y="169699"/>
                </a:cubicBezTo>
                <a:cubicBezTo>
                  <a:pt x="176481" y="169699"/>
                  <a:pt x="177667" y="168926"/>
                  <a:pt x="178104" y="167666"/>
                </a:cubicBezTo>
                <a:cubicBezTo>
                  <a:pt x="178659" y="166068"/>
                  <a:pt x="177844" y="164306"/>
                  <a:pt x="176245" y="163752"/>
                </a:cubicBezTo>
                <a:cubicBezTo>
                  <a:pt x="169395" y="161338"/>
                  <a:pt x="160946" y="158924"/>
                  <a:pt x="153476" y="156771"/>
                </a:cubicBezTo>
                <a:lnTo>
                  <a:pt x="151487" y="156184"/>
                </a:lnTo>
                <a:cubicBezTo>
                  <a:pt x="149040" y="155466"/>
                  <a:pt x="146561" y="154618"/>
                  <a:pt x="144115" y="153607"/>
                </a:cubicBezTo>
                <a:cubicBezTo>
                  <a:pt x="143332" y="151324"/>
                  <a:pt x="142288" y="149464"/>
                  <a:pt x="141179" y="147931"/>
                </a:cubicBezTo>
                <a:cubicBezTo>
                  <a:pt x="141211" y="147931"/>
                  <a:pt x="141211" y="147898"/>
                  <a:pt x="141244" y="147866"/>
                </a:cubicBezTo>
                <a:cubicBezTo>
                  <a:pt x="144506" y="144571"/>
                  <a:pt x="147279" y="140950"/>
                  <a:pt x="149595" y="137101"/>
                </a:cubicBezTo>
                <a:cubicBezTo>
                  <a:pt x="153737" y="135405"/>
                  <a:pt x="157293" y="133122"/>
                  <a:pt x="160164" y="130284"/>
                </a:cubicBezTo>
                <a:cubicBezTo>
                  <a:pt x="166263" y="124347"/>
                  <a:pt x="169428" y="116029"/>
                  <a:pt x="169558" y="105623"/>
                </a:cubicBezTo>
                <a:cubicBezTo>
                  <a:pt x="173472" y="101219"/>
                  <a:pt x="175691" y="93880"/>
                  <a:pt x="175691" y="84910"/>
                </a:cubicBezTo>
                <a:cubicBezTo>
                  <a:pt x="175691" y="83213"/>
                  <a:pt x="174321" y="81843"/>
                  <a:pt x="172624" y="81843"/>
                </a:cubicBezTo>
                <a:cubicBezTo>
                  <a:pt x="170928" y="81843"/>
                  <a:pt x="169558" y="83213"/>
                  <a:pt x="169558" y="84910"/>
                </a:cubicBezTo>
                <a:cubicBezTo>
                  <a:pt x="169558" y="95968"/>
                  <a:pt x="166035" y="101709"/>
                  <a:pt x="162741" y="103372"/>
                </a:cubicBezTo>
                <a:cubicBezTo>
                  <a:pt x="162197" y="103659"/>
                  <a:pt x="161619" y="103799"/>
                  <a:pt x="161045" y="103799"/>
                </a:cubicBezTo>
                <a:cubicBezTo>
                  <a:pt x="160378" y="103799"/>
                  <a:pt x="159716" y="103610"/>
                  <a:pt x="159120" y="103242"/>
                </a:cubicBezTo>
                <a:cubicBezTo>
                  <a:pt x="157978" y="102557"/>
                  <a:pt x="157326" y="101383"/>
                  <a:pt x="157326" y="100078"/>
                </a:cubicBezTo>
                <a:lnTo>
                  <a:pt x="157326" y="69741"/>
                </a:lnTo>
                <a:cubicBezTo>
                  <a:pt x="157326" y="68436"/>
                  <a:pt x="157978" y="67295"/>
                  <a:pt x="159120" y="66577"/>
                </a:cubicBezTo>
                <a:cubicBezTo>
                  <a:pt x="159710" y="66213"/>
                  <a:pt x="160365" y="66033"/>
                  <a:pt x="161025" y="66033"/>
                </a:cubicBezTo>
                <a:cubicBezTo>
                  <a:pt x="161606" y="66033"/>
                  <a:pt x="162191" y="66172"/>
                  <a:pt x="162741" y="66447"/>
                </a:cubicBezTo>
                <a:cubicBezTo>
                  <a:pt x="165122" y="67654"/>
                  <a:pt x="167177" y="70720"/>
                  <a:pt x="168351" y="74895"/>
                </a:cubicBezTo>
                <a:cubicBezTo>
                  <a:pt x="168730" y="76249"/>
                  <a:pt x="169963" y="77130"/>
                  <a:pt x="171284" y="77130"/>
                </a:cubicBezTo>
                <a:cubicBezTo>
                  <a:pt x="171555" y="77130"/>
                  <a:pt x="171830" y="77093"/>
                  <a:pt x="172102" y="77016"/>
                </a:cubicBezTo>
                <a:cubicBezTo>
                  <a:pt x="173733" y="76526"/>
                  <a:pt x="174679" y="74863"/>
                  <a:pt x="174223" y="73232"/>
                </a:cubicBezTo>
                <a:cubicBezTo>
                  <a:pt x="172559" y="67360"/>
                  <a:pt x="169460" y="62989"/>
                  <a:pt x="165481" y="60999"/>
                </a:cubicBezTo>
                <a:cubicBezTo>
                  <a:pt x="164060" y="60280"/>
                  <a:pt x="162530" y="59917"/>
                  <a:pt x="161000" y="59917"/>
                </a:cubicBezTo>
                <a:cubicBezTo>
                  <a:pt x="159756" y="59917"/>
                  <a:pt x="158511" y="60157"/>
                  <a:pt x="157326" y="60640"/>
                </a:cubicBezTo>
                <a:lnTo>
                  <a:pt x="157326" y="46973"/>
                </a:lnTo>
                <a:cubicBezTo>
                  <a:pt x="157326" y="33305"/>
                  <a:pt x="152139" y="21529"/>
                  <a:pt x="142288" y="12983"/>
                </a:cubicBezTo>
                <a:cubicBezTo>
                  <a:pt x="141708" y="12477"/>
                  <a:pt x="140993" y="12229"/>
                  <a:pt x="140282" y="12229"/>
                </a:cubicBezTo>
                <a:cubicBezTo>
                  <a:pt x="139431" y="12229"/>
                  <a:pt x="138586" y="12584"/>
                  <a:pt x="137982" y="13276"/>
                </a:cubicBezTo>
                <a:cubicBezTo>
                  <a:pt x="136873" y="14548"/>
                  <a:pt x="137003" y="16473"/>
                  <a:pt x="138276" y="17582"/>
                </a:cubicBezTo>
                <a:cubicBezTo>
                  <a:pt x="146757" y="24954"/>
                  <a:pt x="151226" y="35099"/>
                  <a:pt x="151226" y="46973"/>
                </a:cubicBezTo>
                <a:lnTo>
                  <a:pt x="151226" y="87552"/>
                </a:lnTo>
                <a:cubicBezTo>
                  <a:pt x="151226" y="95446"/>
                  <a:pt x="150443" y="103372"/>
                  <a:pt x="141896" y="106993"/>
                </a:cubicBezTo>
                <a:cubicBezTo>
                  <a:pt x="138243" y="100893"/>
                  <a:pt x="131654" y="97109"/>
                  <a:pt x="124380" y="97109"/>
                </a:cubicBezTo>
                <a:lnTo>
                  <a:pt x="114398" y="97109"/>
                </a:lnTo>
                <a:cubicBezTo>
                  <a:pt x="116159" y="95120"/>
                  <a:pt x="116812" y="92673"/>
                  <a:pt x="115833" y="89085"/>
                </a:cubicBezTo>
                <a:lnTo>
                  <a:pt x="111690" y="74275"/>
                </a:lnTo>
                <a:cubicBezTo>
                  <a:pt x="110777" y="70948"/>
                  <a:pt x="107841" y="68697"/>
                  <a:pt x="104384" y="68697"/>
                </a:cubicBezTo>
                <a:cubicBezTo>
                  <a:pt x="100926" y="68697"/>
                  <a:pt x="97990" y="70948"/>
                  <a:pt x="97077" y="74275"/>
                </a:cubicBezTo>
                <a:lnTo>
                  <a:pt x="92934" y="89085"/>
                </a:lnTo>
                <a:cubicBezTo>
                  <a:pt x="91955" y="92673"/>
                  <a:pt x="92608" y="95120"/>
                  <a:pt x="94369" y="97109"/>
                </a:cubicBezTo>
                <a:lnTo>
                  <a:pt x="84388" y="97109"/>
                </a:lnTo>
                <a:cubicBezTo>
                  <a:pt x="77113" y="97109"/>
                  <a:pt x="70524" y="100893"/>
                  <a:pt x="66871" y="106993"/>
                </a:cubicBezTo>
                <a:cubicBezTo>
                  <a:pt x="58324" y="103372"/>
                  <a:pt x="57541" y="95446"/>
                  <a:pt x="57541" y="87552"/>
                </a:cubicBezTo>
                <a:lnTo>
                  <a:pt x="57541" y="46973"/>
                </a:lnTo>
                <a:cubicBezTo>
                  <a:pt x="57541" y="34838"/>
                  <a:pt x="62206" y="24498"/>
                  <a:pt x="71079" y="17093"/>
                </a:cubicBezTo>
                <a:cubicBezTo>
                  <a:pt x="79527" y="10014"/>
                  <a:pt x="91368" y="6133"/>
                  <a:pt x="104384" y="6133"/>
                </a:cubicBezTo>
                <a:cubicBezTo>
                  <a:pt x="113550" y="6133"/>
                  <a:pt x="122227" y="8057"/>
                  <a:pt x="129501" y="11743"/>
                </a:cubicBezTo>
                <a:cubicBezTo>
                  <a:pt x="129934" y="11960"/>
                  <a:pt x="130397" y="12062"/>
                  <a:pt x="130855" y="12062"/>
                </a:cubicBezTo>
                <a:cubicBezTo>
                  <a:pt x="131982" y="12062"/>
                  <a:pt x="133077" y="11440"/>
                  <a:pt x="133611" y="10373"/>
                </a:cubicBezTo>
                <a:cubicBezTo>
                  <a:pt x="134361" y="8873"/>
                  <a:pt x="133774" y="7046"/>
                  <a:pt x="132241" y="6263"/>
                </a:cubicBezTo>
                <a:cubicBezTo>
                  <a:pt x="124119" y="2153"/>
                  <a:pt x="114496" y="0"/>
                  <a:pt x="104384" y="0"/>
                </a:cubicBezTo>
                <a:close/>
                <a:moveTo>
                  <a:pt x="185619" y="168210"/>
                </a:moveTo>
                <a:cubicBezTo>
                  <a:pt x="184661" y="168210"/>
                  <a:pt x="183725" y="168657"/>
                  <a:pt x="183128" y="169493"/>
                </a:cubicBezTo>
                <a:cubicBezTo>
                  <a:pt x="182149" y="170895"/>
                  <a:pt x="182508" y="172787"/>
                  <a:pt x="183878" y="173766"/>
                </a:cubicBezTo>
                <a:cubicBezTo>
                  <a:pt x="195328" y="181791"/>
                  <a:pt x="202635" y="198035"/>
                  <a:pt x="202635" y="205701"/>
                </a:cubicBezTo>
                <a:cubicBezTo>
                  <a:pt x="202635" y="207397"/>
                  <a:pt x="204005" y="208767"/>
                  <a:pt x="205701" y="208767"/>
                </a:cubicBezTo>
                <a:cubicBezTo>
                  <a:pt x="207397" y="208767"/>
                  <a:pt x="208767" y="207397"/>
                  <a:pt x="208767" y="205701"/>
                </a:cubicBezTo>
                <a:cubicBezTo>
                  <a:pt x="208767" y="195328"/>
                  <a:pt x="199992" y="177583"/>
                  <a:pt x="187401" y="168775"/>
                </a:cubicBezTo>
                <a:cubicBezTo>
                  <a:pt x="186854" y="168393"/>
                  <a:pt x="186232" y="168210"/>
                  <a:pt x="185619" y="168210"/>
                </a:cubicBezTo>
                <a:close/>
              </a:path>
            </a:pathLst>
          </a:custGeom>
          <a:solidFill>
            <a:srgbClr val="775EF5"/>
          </a:solidFill>
          <a:ln>
            <a:noFill/>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3"/>
          <p:cNvSpPr/>
          <p:nvPr/>
        </p:nvSpPr>
        <p:spPr>
          <a:xfrm>
            <a:off x="1072288" y="3291602"/>
            <a:ext cx="686068" cy="777139"/>
          </a:xfrm>
          <a:custGeom>
            <a:rect b="b" l="l" r="r" t="t"/>
            <a:pathLst>
              <a:path extrusionOk="0" h="208768" w="184303">
                <a:moveTo>
                  <a:pt x="88694" y="20159"/>
                </a:moveTo>
                <a:cubicBezTo>
                  <a:pt x="86998" y="20159"/>
                  <a:pt x="85628" y="21529"/>
                  <a:pt x="85628" y="23193"/>
                </a:cubicBezTo>
                <a:cubicBezTo>
                  <a:pt x="85628" y="33077"/>
                  <a:pt x="87618" y="43776"/>
                  <a:pt x="91173" y="53399"/>
                </a:cubicBezTo>
                <a:cubicBezTo>
                  <a:pt x="91630" y="54638"/>
                  <a:pt x="92804" y="55389"/>
                  <a:pt x="94044" y="55389"/>
                </a:cubicBezTo>
                <a:cubicBezTo>
                  <a:pt x="94403" y="55389"/>
                  <a:pt x="94761" y="55323"/>
                  <a:pt x="95120" y="55193"/>
                </a:cubicBezTo>
                <a:cubicBezTo>
                  <a:pt x="96686" y="54606"/>
                  <a:pt x="97502" y="52844"/>
                  <a:pt x="96914" y="51278"/>
                </a:cubicBezTo>
                <a:cubicBezTo>
                  <a:pt x="93652" y="42438"/>
                  <a:pt x="91760" y="32228"/>
                  <a:pt x="91760" y="23193"/>
                </a:cubicBezTo>
                <a:cubicBezTo>
                  <a:pt x="91760" y="21529"/>
                  <a:pt x="90390" y="20159"/>
                  <a:pt x="88694" y="20159"/>
                </a:cubicBezTo>
                <a:close/>
                <a:moveTo>
                  <a:pt x="72450" y="78842"/>
                </a:moveTo>
                <a:cubicBezTo>
                  <a:pt x="70786" y="78842"/>
                  <a:pt x="69416" y="80212"/>
                  <a:pt x="69416" y="81908"/>
                </a:cubicBezTo>
                <a:lnTo>
                  <a:pt x="69416" y="88726"/>
                </a:lnTo>
                <a:cubicBezTo>
                  <a:pt x="69416" y="90422"/>
                  <a:pt x="70786" y="91792"/>
                  <a:pt x="72450" y="91792"/>
                </a:cubicBezTo>
                <a:cubicBezTo>
                  <a:pt x="74146" y="91792"/>
                  <a:pt x="75516" y="90422"/>
                  <a:pt x="75516" y="88726"/>
                </a:cubicBezTo>
                <a:lnTo>
                  <a:pt x="75516" y="81908"/>
                </a:lnTo>
                <a:cubicBezTo>
                  <a:pt x="75516" y="80212"/>
                  <a:pt x="74146" y="78842"/>
                  <a:pt x="72450" y="78842"/>
                </a:cubicBezTo>
                <a:close/>
                <a:moveTo>
                  <a:pt x="92152" y="93260"/>
                </a:moveTo>
                <a:cubicBezTo>
                  <a:pt x="92674" y="93260"/>
                  <a:pt x="94337" y="93391"/>
                  <a:pt x="94859" y="95315"/>
                </a:cubicBezTo>
                <a:lnTo>
                  <a:pt x="96556" y="101317"/>
                </a:lnTo>
                <a:cubicBezTo>
                  <a:pt x="97077" y="103242"/>
                  <a:pt x="96001" y="105493"/>
                  <a:pt x="94631" y="106373"/>
                </a:cubicBezTo>
                <a:cubicBezTo>
                  <a:pt x="93897" y="106846"/>
                  <a:pt x="93033" y="107083"/>
                  <a:pt x="92168" y="107083"/>
                </a:cubicBezTo>
                <a:cubicBezTo>
                  <a:pt x="91304" y="107083"/>
                  <a:pt x="90439" y="106846"/>
                  <a:pt x="89705" y="106373"/>
                </a:cubicBezTo>
                <a:cubicBezTo>
                  <a:pt x="88335" y="105493"/>
                  <a:pt x="87226" y="103242"/>
                  <a:pt x="87781" y="101317"/>
                </a:cubicBezTo>
                <a:lnTo>
                  <a:pt x="89444" y="95315"/>
                </a:lnTo>
                <a:cubicBezTo>
                  <a:pt x="89999" y="93391"/>
                  <a:pt x="91663" y="93260"/>
                  <a:pt x="92152" y="93260"/>
                </a:cubicBezTo>
                <a:close/>
                <a:moveTo>
                  <a:pt x="148812" y="74178"/>
                </a:moveTo>
                <a:cubicBezTo>
                  <a:pt x="149400" y="74178"/>
                  <a:pt x="149954" y="74308"/>
                  <a:pt x="150509" y="74602"/>
                </a:cubicBezTo>
                <a:cubicBezTo>
                  <a:pt x="153803" y="76265"/>
                  <a:pt x="157359" y="82006"/>
                  <a:pt x="157359" y="93064"/>
                </a:cubicBezTo>
                <a:cubicBezTo>
                  <a:pt x="157359" y="104123"/>
                  <a:pt x="153803" y="109864"/>
                  <a:pt x="150509" y="111527"/>
                </a:cubicBezTo>
                <a:cubicBezTo>
                  <a:pt x="149966" y="111814"/>
                  <a:pt x="149387" y="111954"/>
                  <a:pt x="148813" y="111954"/>
                </a:cubicBezTo>
                <a:cubicBezTo>
                  <a:pt x="148146" y="111954"/>
                  <a:pt x="147484" y="111765"/>
                  <a:pt x="146888" y="111397"/>
                </a:cubicBezTo>
                <a:cubicBezTo>
                  <a:pt x="145779" y="110712"/>
                  <a:pt x="145126" y="109538"/>
                  <a:pt x="145126" y="108233"/>
                </a:cubicBezTo>
                <a:lnTo>
                  <a:pt x="145126" y="77896"/>
                </a:lnTo>
                <a:cubicBezTo>
                  <a:pt x="145126" y="76591"/>
                  <a:pt x="145779" y="75450"/>
                  <a:pt x="146888" y="74732"/>
                </a:cubicBezTo>
                <a:cubicBezTo>
                  <a:pt x="147508" y="74373"/>
                  <a:pt x="148160" y="74178"/>
                  <a:pt x="148812" y="74178"/>
                </a:cubicBezTo>
                <a:close/>
                <a:moveTo>
                  <a:pt x="92152" y="87128"/>
                </a:moveTo>
                <a:cubicBezTo>
                  <a:pt x="88107" y="87128"/>
                  <a:pt x="84649" y="89770"/>
                  <a:pt x="83573" y="93652"/>
                </a:cubicBezTo>
                <a:lnTo>
                  <a:pt x="81877" y="99686"/>
                </a:lnTo>
                <a:cubicBezTo>
                  <a:pt x="80702" y="103992"/>
                  <a:pt x="82627" y="109081"/>
                  <a:pt x="86378" y="111495"/>
                </a:cubicBezTo>
                <a:cubicBezTo>
                  <a:pt x="88107" y="112604"/>
                  <a:pt x="90097" y="113191"/>
                  <a:pt x="92152" y="113191"/>
                </a:cubicBezTo>
                <a:cubicBezTo>
                  <a:pt x="94207" y="113191"/>
                  <a:pt x="96229" y="112604"/>
                  <a:pt x="97958" y="111495"/>
                </a:cubicBezTo>
                <a:cubicBezTo>
                  <a:pt x="101709" y="109081"/>
                  <a:pt x="103634" y="103992"/>
                  <a:pt x="102427" y="99686"/>
                </a:cubicBezTo>
                <a:lnTo>
                  <a:pt x="100764" y="93652"/>
                </a:lnTo>
                <a:cubicBezTo>
                  <a:pt x="99654" y="89770"/>
                  <a:pt x="96229" y="87128"/>
                  <a:pt x="92152" y="87128"/>
                </a:cubicBezTo>
                <a:close/>
                <a:moveTo>
                  <a:pt x="142191" y="115474"/>
                </a:moveTo>
                <a:cubicBezTo>
                  <a:pt x="142647" y="115898"/>
                  <a:pt x="143137" y="116257"/>
                  <a:pt x="143691" y="116616"/>
                </a:cubicBezTo>
                <a:cubicBezTo>
                  <a:pt x="144898" y="117334"/>
                  <a:pt x="146203" y="117790"/>
                  <a:pt x="147508" y="117986"/>
                </a:cubicBezTo>
                <a:cubicBezTo>
                  <a:pt x="145714" y="119650"/>
                  <a:pt x="142974" y="121313"/>
                  <a:pt x="138863" y="122651"/>
                </a:cubicBezTo>
                <a:cubicBezTo>
                  <a:pt x="140168" y="120465"/>
                  <a:pt x="141277" y="118117"/>
                  <a:pt x="142191" y="115474"/>
                </a:cubicBezTo>
                <a:close/>
                <a:moveTo>
                  <a:pt x="74646" y="116983"/>
                </a:moveTo>
                <a:cubicBezTo>
                  <a:pt x="74190" y="116983"/>
                  <a:pt x="73729" y="117085"/>
                  <a:pt x="73298" y="117301"/>
                </a:cubicBezTo>
                <a:cubicBezTo>
                  <a:pt x="71797" y="118051"/>
                  <a:pt x="71177" y="119911"/>
                  <a:pt x="71895" y="121411"/>
                </a:cubicBezTo>
                <a:cubicBezTo>
                  <a:pt x="73950" y="125554"/>
                  <a:pt x="79985" y="128033"/>
                  <a:pt x="84617" y="128033"/>
                </a:cubicBezTo>
                <a:lnTo>
                  <a:pt x="99687" y="128033"/>
                </a:lnTo>
                <a:cubicBezTo>
                  <a:pt x="104352" y="128033"/>
                  <a:pt x="110354" y="125554"/>
                  <a:pt x="112409" y="121411"/>
                </a:cubicBezTo>
                <a:cubicBezTo>
                  <a:pt x="113159" y="119911"/>
                  <a:pt x="112539" y="118051"/>
                  <a:pt x="111039" y="117301"/>
                </a:cubicBezTo>
                <a:cubicBezTo>
                  <a:pt x="110598" y="117085"/>
                  <a:pt x="110133" y="116983"/>
                  <a:pt x="109676" y="116983"/>
                </a:cubicBezTo>
                <a:cubicBezTo>
                  <a:pt x="108544" y="116983"/>
                  <a:pt x="107463" y="117611"/>
                  <a:pt x="106929" y="118704"/>
                </a:cubicBezTo>
                <a:cubicBezTo>
                  <a:pt x="106374" y="119813"/>
                  <a:pt x="103406" y="121900"/>
                  <a:pt x="99687" y="121900"/>
                </a:cubicBezTo>
                <a:lnTo>
                  <a:pt x="84617" y="121900"/>
                </a:lnTo>
                <a:cubicBezTo>
                  <a:pt x="80931" y="121900"/>
                  <a:pt x="77962" y="119813"/>
                  <a:pt x="77408" y="118704"/>
                </a:cubicBezTo>
                <a:cubicBezTo>
                  <a:pt x="76873" y="117611"/>
                  <a:pt x="75776" y="116983"/>
                  <a:pt x="74646" y="116983"/>
                </a:cubicBezTo>
                <a:close/>
                <a:moveTo>
                  <a:pt x="61163" y="41036"/>
                </a:moveTo>
                <a:cubicBezTo>
                  <a:pt x="62827" y="47168"/>
                  <a:pt x="65502" y="52779"/>
                  <a:pt x="69122" y="57900"/>
                </a:cubicBezTo>
                <a:cubicBezTo>
                  <a:pt x="70231" y="59466"/>
                  <a:pt x="71438" y="60999"/>
                  <a:pt x="72710" y="62434"/>
                </a:cubicBezTo>
                <a:cubicBezTo>
                  <a:pt x="71601" y="62304"/>
                  <a:pt x="70460" y="62239"/>
                  <a:pt x="69351" y="62239"/>
                </a:cubicBezTo>
                <a:cubicBezTo>
                  <a:pt x="63479" y="62239"/>
                  <a:pt x="59434" y="64294"/>
                  <a:pt x="56237" y="66316"/>
                </a:cubicBezTo>
                <a:cubicBezTo>
                  <a:pt x="54835" y="67197"/>
                  <a:pt x="54411" y="69089"/>
                  <a:pt x="55292" y="70524"/>
                </a:cubicBezTo>
                <a:cubicBezTo>
                  <a:pt x="55879" y="71447"/>
                  <a:pt x="56871" y="71952"/>
                  <a:pt x="57886" y="71952"/>
                </a:cubicBezTo>
                <a:cubicBezTo>
                  <a:pt x="58449" y="71952"/>
                  <a:pt x="59020" y="71796"/>
                  <a:pt x="59532" y="71470"/>
                </a:cubicBezTo>
                <a:cubicBezTo>
                  <a:pt x="62500" y="69611"/>
                  <a:pt x="65306" y="68339"/>
                  <a:pt x="69351" y="68339"/>
                </a:cubicBezTo>
                <a:cubicBezTo>
                  <a:pt x="73787" y="68339"/>
                  <a:pt x="78125" y="69709"/>
                  <a:pt x="81550" y="72155"/>
                </a:cubicBezTo>
                <a:cubicBezTo>
                  <a:pt x="82094" y="72538"/>
                  <a:pt x="82713" y="72722"/>
                  <a:pt x="83322" y="72722"/>
                </a:cubicBezTo>
                <a:cubicBezTo>
                  <a:pt x="83699" y="72722"/>
                  <a:pt x="84072" y="72651"/>
                  <a:pt x="84421" y="72514"/>
                </a:cubicBezTo>
                <a:cubicBezTo>
                  <a:pt x="90847" y="76755"/>
                  <a:pt x="98415" y="80212"/>
                  <a:pt x="107092" y="82789"/>
                </a:cubicBezTo>
                <a:lnTo>
                  <a:pt x="108788" y="83311"/>
                </a:lnTo>
                <a:lnTo>
                  <a:pt x="108788" y="88726"/>
                </a:lnTo>
                <a:cubicBezTo>
                  <a:pt x="108788" y="90422"/>
                  <a:pt x="110158" y="91792"/>
                  <a:pt x="111854" y="91792"/>
                </a:cubicBezTo>
                <a:cubicBezTo>
                  <a:pt x="113550" y="91792"/>
                  <a:pt x="114921" y="90422"/>
                  <a:pt x="114921" y="88726"/>
                </a:cubicBezTo>
                <a:lnTo>
                  <a:pt x="114921" y="85105"/>
                </a:lnTo>
                <a:lnTo>
                  <a:pt x="124021" y="87845"/>
                </a:lnTo>
                <a:lnTo>
                  <a:pt x="124054" y="87845"/>
                </a:lnTo>
                <a:lnTo>
                  <a:pt x="138994" y="92282"/>
                </a:lnTo>
                <a:lnTo>
                  <a:pt x="138994" y="95609"/>
                </a:lnTo>
                <a:cubicBezTo>
                  <a:pt x="138994" y="109701"/>
                  <a:pt x="135667" y="117953"/>
                  <a:pt x="129958" y="124543"/>
                </a:cubicBezTo>
                <a:cubicBezTo>
                  <a:pt x="126468" y="124999"/>
                  <a:pt x="122423" y="125260"/>
                  <a:pt x="117693" y="125260"/>
                </a:cubicBezTo>
                <a:cubicBezTo>
                  <a:pt x="115997" y="125260"/>
                  <a:pt x="114627" y="126630"/>
                  <a:pt x="114627" y="128327"/>
                </a:cubicBezTo>
                <a:cubicBezTo>
                  <a:pt x="114627" y="130023"/>
                  <a:pt x="115997" y="131393"/>
                  <a:pt x="117693" y="131393"/>
                </a:cubicBezTo>
                <a:cubicBezTo>
                  <a:pt x="119455" y="131393"/>
                  <a:pt x="121184" y="131360"/>
                  <a:pt x="122847" y="131262"/>
                </a:cubicBezTo>
                <a:lnTo>
                  <a:pt x="122847" y="131262"/>
                </a:lnTo>
                <a:cubicBezTo>
                  <a:pt x="120368" y="133285"/>
                  <a:pt x="117693" y="135275"/>
                  <a:pt x="114790" y="137395"/>
                </a:cubicBezTo>
                <a:lnTo>
                  <a:pt x="113126" y="138634"/>
                </a:lnTo>
                <a:cubicBezTo>
                  <a:pt x="103014" y="146104"/>
                  <a:pt x="98317" y="147409"/>
                  <a:pt x="92152" y="147409"/>
                </a:cubicBezTo>
                <a:cubicBezTo>
                  <a:pt x="86019" y="147409"/>
                  <a:pt x="81322" y="146104"/>
                  <a:pt x="71210" y="138634"/>
                </a:cubicBezTo>
                <a:lnTo>
                  <a:pt x="69514" y="137395"/>
                </a:lnTo>
                <a:cubicBezTo>
                  <a:pt x="54965" y="126663"/>
                  <a:pt x="45310" y="119552"/>
                  <a:pt x="45310" y="95609"/>
                </a:cubicBezTo>
                <a:lnTo>
                  <a:pt x="45310" y="78516"/>
                </a:lnTo>
                <a:lnTo>
                  <a:pt x="61163" y="41036"/>
                </a:lnTo>
                <a:close/>
                <a:moveTo>
                  <a:pt x="162317" y="103503"/>
                </a:moveTo>
                <a:cubicBezTo>
                  <a:pt x="163524" y="109309"/>
                  <a:pt x="163915" y="114267"/>
                  <a:pt x="163524" y="118671"/>
                </a:cubicBezTo>
                <a:cubicBezTo>
                  <a:pt x="162872" y="126337"/>
                  <a:pt x="159968" y="132208"/>
                  <a:pt x="154293" y="137134"/>
                </a:cubicBezTo>
                <a:cubicBezTo>
                  <a:pt x="143300" y="146757"/>
                  <a:pt x="125979" y="147996"/>
                  <a:pt x="119194" y="148094"/>
                </a:cubicBezTo>
                <a:lnTo>
                  <a:pt x="119194" y="141766"/>
                </a:lnTo>
                <a:cubicBezTo>
                  <a:pt x="124315" y="137982"/>
                  <a:pt x="129012" y="134459"/>
                  <a:pt x="132992" y="130284"/>
                </a:cubicBezTo>
                <a:cubicBezTo>
                  <a:pt x="146138" y="128131"/>
                  <a:pt x="154032" y="122814"/>
                  <a:pt x="156967" y="114202"/>
                </a:cubicBezTo>
                <a:cubicBezTo>
                  <a:pt x="159414" y="111625"/>
                  <a:pt x="161241" y="107972"/>
                  <a:pt x="162317" y="103503"/>
                </a:cubicBezTo>
                <a:close/>
                <a:moveTo>
                  <a:pt x="35532" y="74188"/>
                </a:moveTo>
                <a:cubicBezTo>
                  <a:pt x="36187" y="74188"/>
                  <a:pt x="36841" y="74368"/>
                  <a:pt x="37448" y="74732"/>
                </a:cubicBezTo>
                <a:cubicBezTo>
                  <a:pt x="38558" y="75450"/>
                  <a:pt x="39210" y="76591"/>
                  <a:pt x="39210" y="77896"/>
                </a:cubicBezTo>
                <a:lnTo>
                  <a:pt x="39210" y="108233"/>
                </a:lnTo>
                <a:cubicBezTo>
                  <a:pt x="39210" y="109538"/>
                  <a:pt x="38558" y="110712"/>
                  <a:pt x="37448" y="111397"/>
                </a:cubicBezTo>
                <a:cubicBezTo>
                  <a:pt x="36835" y="111765"/>
                  <a:pt x="36174" y="111954"/>
                  <a:pt x="35512" y="111954"/>
                </a:cubicBezTo>
                <a:cubicBezTo>
                  <a:pt x="34942" y="111954"/>
                  <a:pt x="34371" y="111814"/>
                  <a:pt x="33828" y="111527"/>
                </a:cubicBezTo>
                <a:cubicBezTo>
                  <a:pt x="33388" y="111307"/>
                  <a:pt x="32917" y="111202"/>
                  <a:pt x="32453" y="111202"/>
                </a:cubicBezTo>
                <a:cubicBezTo>
                  <a:pt x="31333" y="111202"/>
                  <a:pt x="30248" y="111814"/>
                  <a:pt x="29718" y="112897"/>
                </a:cubicBezTo>
                <a:cubicBezTo>
                  <a:pt x="28935" y="114398"/>
                  <a:pt x="29554" y="116225"/>
                  <a:pt x="31055" y="117007"/>
                </a:cubicBezTo>
                <a:cubicBezTo>
                  <a:pt x="32468" y="117714"/>
                  <a:pt x="33992" y="118067"/>
                  <a:pt x="35511" y="118067"/>
                </a:cubicBezTo>
                <a:cubicBezTo>
                  <a:pt x="37290" y="118067"/>
                  <a:pt x="39062" y="117583"/>
                  <a:pt x="40645" y="116616"/>
                </a:cubicBezTo>
                <a:cubicBezTo>
                  <a:pt x="41167" y="116257"/>
                  <a:pt x="41689" y="115898"/>
                  <a:pt x="42146" y="115474"/>
                </a:cubicBezTo>
                <a:cubicBezTo>
                  <a:pt x="46419" y="127739"/>
                  <a:pt x="55031" y="134296"/>
                  <a:pt x="65143" y="141766"/>
                </a:cubicBezTo>
                <a:lnTo>
                  <a:pt x="65143" y="148127"/>
                </a:lnTo>
                <a:cubicBezTo>
                  <a:pt x="58358" y="148029"/>
                  <a:pt x="41069" y="146757"/>
                  <a:pt x="30011" y="137134"/>
                </a:cubicBezTo>
                <a:cubicBezTo>
                  <a:pt x="24368" y="132208"/>
                  <a:pt x="21432" y="126337"/>
                  <a:pt x="20812" y="118671"/>
                </a:cubicBezTo>
                <a:cubicBezTo>
                  <a:pt x="20421" y="114267"/>
                  <a:pt x="20812" y="109342"/>
                  <a:pt x="21987" y="103568"/>
                </a:cubicBezTo>
                <a:cubicBezTo>
                  <a:pt x="22182" y="104286"/>
                  <a:pt x="22378" y="105036"/>
                  <a:pt x="22606" y="105721"/>
                </a:cubicBezTo>
                <a:cubicBezTo>
                  <a:pt x="23027" y="107034"/>
                  <a:pt x="24229" y="107861"/>
                  <a:pt x="25516" y="107861"/>
                </a:cubicBezTo>
                <a:cubicBezTo>
                  <a:pt x="25828" y="107861"/>
                  <a:pt x="26144" y="107813"/>
                  <a:pt x="26456" y="107711"/>
                </a:cubicBezTo>
                <a:cubicBezTo>
                  <a:pt x="28054" y="107189"/>
                  <a:pt x="28935" y="105493"/>
                  <a:pt x="28445" y="103862"/>
                </a:cubicBezTo>
                <a:cubicBezTo>
                  <a:pt x="27467" y="100828"/>
                  <a:pt x="26978" y="97175"/>
                  <a:pt x="26978" y="93064"/>
                </a:cubicBezTo>
                <a:cubicBezTo>
                  <a:pt x="26978" y="82006"/>
                  <a:pt x="30500" y="76265"/>
                  <a:pt x="33828" y="74602"/>
                </a:cubicBezTo>
                <a:cubicBezTo>
                  <a:pt x="34377" y="74327"/>
                  <a:pt x="34955" y="74188"/>
                  <a:pt x="35532" y="74188"/>
                </a:cubicBezTo>
                <a:close/>
                <a:moveTo>
                  <a:pt x="113061" y="146170"/>
                </a:moveTo>
                <a:lnTo>
                  <a:pt x="113061" y="151128"/>
                </a:lnTo>
                <a:lnTo>
                  <a:pt x="113061" y="151160"/>
                </a:lnTo>
                <a:cubicBezTo>
                  <a:pt x="113061" y="162643"/>
                  <a:pt x="103699" y="172005"/>
                  <a:pt x="92217" y="172037"/>
                </a:cubicBezTo>
                <a:lnTo>
                  <a:pt x="92087" y="172037"/>
                </a:lnTo>
                <a:cubicBezTo>
                  <a:pt x="80604" y="172005"/>
                  <a:pt x="71275" y="162643"/>
                  <a:pt x="71275" y="151160"/>
                </a:cubicBezTo>
                <a:lnTo>
                  <a:pt x="71275" y="151128"/>
                </a:lnTo>
                <a:lnTo>
                  <a:pt x="71275" y="146170"/>
                </a:lnTo>
                <a:cubicBezTo>
                  <a:pt x="80344" y="152335"/>
                  <a:pt x="85661" y="153542"/>
                  <a:pt x="92152" y="153542"/>
                </a:cubicBezTo>
                <a:cubicBezTo>
                  <a:pt x="98676" y="153542"/>
                  <a:pt x="103993" y="152335"/>
                  <a:pt x="113061" y="146170"/>
                </a:cubicBezTo>
                <a:close/>
                <a:moveTo>
                  <a:pt x="118476" y="157228"/>
                </a:moveTo>
                <a:cubicBezTo>
                  <a:pt x="120890" y="158859"/>
                  <a:pt x="124282" y="160653"/>
                  <a:pt x="128817" y="162055"/>
                </a:cubicBezTo>
                <a:lnTo>
                  <a:pt x="130676" y="162610"/>
                </a:lnTo>
                <a:cubicBezTo>
                  <a:pt x="131394" y="162838"/>
                  <a:pt x="132111" y="163067"/>
                  <a:pt x="132829" y="163295"/>
                </a:cubicBezTo>
                <a:cubicBezTo>
                  <a:pt x="132372" y="170961"/>
                  <a:pt x="129599" y="178072"/>
                  <a:pt x="124870" y="183487"/>
                </a:cubicBezTo>
                <a:cubicBezTo>
                  <a:pt x="120792" y="188151"/>
                  <a:pt x="115475" y="191185"/>
                  <a:pt x="111332" y="191185"/>
                </a:cubicBezTo>
                <a:cubicBezTo>
                  <a:pt x="106341" y="191185"/>
                  <a:pt x="102036" y="188836"/>
                  <a:pt x="96719" y="177778"/>
                </a:cubicBezTo>
                <a:cubicBezTo>
                  <a:pt x="107451" y="175919"/>
                  <a:pt x="116062" y="167731"/>
                  <a:pt x="118476" y="157228"/>
                </a:cubicBezTo>
                <a:close/>
                <a:moveTo>
                  <a:pt x="92152" y="0"/>
                </a:moveTo>
                <a:cubicBezTo>
                  <a:pt x="76918" y="0"/>
                  <a:pt x="64816" y="3914"/>
                  <a:pt x="55161" y="11939"/>
                </a:cubicBezTo>
                <a:cubicBezTo>
                  <a:pt x="45571" y="19898"/>
                  <a:pt x="38166" y="32196"/>
                  <a:pt x="32523" y="49517"/>
                </a:cubicBezTo>
                <a:lnTo>
                  <a:pt x="19638" y="88954"/>
                </a:lnTo>
                <a:cubicBezTo>
                  <a:pt x="15593" y="101383"/>
                  <a:pt x="14027" y="111005"/>
                  <a:pt x="14712" y="119193"/>
                </a:cubicBezTo>
                <a:cubicBezTo>
                  <a:pt x="15463" y="128424"/>
                  <a:pt x="19181" y="135796"/>
                  <a:pt x="25999" y="141733"/>
                </a:cubicBezTo>
                <a:cubicBezTo>
                  <a:pt x="36111" y="150573"/>
                  <a:pt x="50203" y="153216"/>
                  <a:pt x="59304" y="153966"/>
                </a:cubicBezTo>
                <a:cubicBezTo>
                  <a:pt x="57771" y="154749"/>
                  <a:pt x="55911" y="155532"/>
                  <a:pt x="53693" y="156217"/>
                </a:cubicBezTo>
                <a:lnTo>
                  <a:pt x="51834" y="156771"/>
                </a:lnTo>
                <a:cubicBezTo>
                  <a:pt x="36698" y="161436"/>
                  <a:pt x="24727" y="165285"/>
                  <a:pt x="20030" y="168808"/>
                </a:cubicBezTo>
                <a:cubicBezTo>
                  <a:pt x="8221" y="177648"/>
                  <a:pt x="1" y="195360"/>
                  <a:pt x="1" y="205701"/>
                </a:cubicBezTo>
                <a:cubicBezTo>
                  <a:pt x="1" y="207397"/>
                  <a:pt x="1371" y="208767"/>
                  <a:pt x="3067" y="208767"/>
                </a:cubicBezTo>
                <a:cubicBezTo>
                  <a:pt x="4763" y="208767"/>
                  <a:pt x="6133" y="207397"/>
                  <a:pt x="6133" y="205701"/>
                </a:cubicBezTo>
                <a:cubicBezTo>
                  <a:pt x="6133" y="198035"/>
                  <a:pt x="12984" y="181725"/>
                  <a:pt x="23683" y="173701"/>
                </a:cubicBezTo>
                <a:cubicBezTo>
                  <a:pt x="26945" y="171287"/>
                  <a:pt x="36372" y="168025"/>
                  <a:pt x="45506" y="165154"/>
                </a:cubicBezTo>
                <a:cubicBezTo>
                  <a:pt x="46582" y="176506"/>
                  <a:pt x="52062" y="186651"/>
                  <a:pt x="60609" y="192751"/>
                </a:cubicBezTo>
                <a:cubicBezTo>
                  <a:pt x="61150" y="193150"/>
                  <a:pt x="61773" y="193341"/>
                  <a:pt x="62391" y="193341"/>
                </a:cubicBezTo>
                <a:cubicBezTo>
                  <a:pt x="63336" y="193341"/>
                  <a:pt x="64270" y="192894"/>
                  <a:pt x="64882" y="192066"/>
                </a:cubicBezTo>
                <a:cubicBezTo>
                  <a:pt x="65860" y="190696"/>
                  <a:pt x="65534" y="188771"/>
                  <a:pt x="64164" y="187793"/>
                </a:cubicBezTo>
                <a:cubicBezTo>
                  <a:pt x="56727" y="182476"/>
                  <a:pt x="52095" y="173407"/>
                  <a:pt x="51475" y="163295"/>
                </a:cubicBezTo>
                <a:cubicBezTo>
                  <a:pt x="52225" y="163067"/>
                  <a:pt x="52943" y="162838"/>
                  <a:pt x="53661" y="162610"/>
                </a:cubicBezTo>
                <a:lnTo>
                  <a:pt x="55520" y="162055"/>
                </a:lnTo>
                <a:cubicBezTo>
                  <a:pt x="60054" y="160653"/>
                  <a:pt x="63446" y="158859"/>
                  <a:pt x="65828" y="157228"/>
                </a:cubicBezTo>
                <a:cubicBezTo>
                  <a:pt x="68274" y="167731"/>
                  <a:pt x="76853" y="175919"/>
                  <a:pt x="87585" y="177778"/>
                </a:cubicBezTo>
                <a:cubicBezTo>
                  <a:pt x="82301" y="188836"/>
                  <a:pt x="77995" y="191185"/>
                  <a:pt x="73004" y="191185"/>
                </a:cubicBezTo>
                <a:cubicBezTo>
                  <a:pt x="71308" y="191185"/>
                  <a:pt x="69938" y="192555"/>
                  <a:pt x="69938" y="194251"/>
                </a:cubicBezTo>
                <a:cubicBezTo>
                  <a:pt x="69938" y="195948"/>
                  <a:pt x="71308" y="197318"/>
                  <a:pt x="73004" y="197318"/>
                </a:cubicBezTo>
                <a:cubicBezTo>
                  <a:pt x="81942" y="197318"/>
                  <a:pt x="87455" y="191544"/>
                  <a:pt x="92152" y="182345"/>
                </a:cubicBezTo>
                <a:cubicBezTo>
                  <a:pt x="96849" y="191544"/>
                  <a:pt x="102362" y="197318"/>
                  <a:pt x="111332" y="197318"/>
                </a:cubicBezTo>
                <a:cubicBezTo>
                  <a:pt x="117269" y="197318"/>
                  <a:pt x="124217" y="193534"/>
                  <a:pt x="129502" y="187499"/>
                </a:cubicBezTo>
                <a:cubicBezTo>
                  <a:pt x="134786" y="181432"/>
                  <a:pt x="138048" y="173603"/>
                  <a:pt x="138831" y="165154"/>
                </a:cubicBezTo>
                <a:cubicBezTo>
                  <a:pt x="143169" y="166524"/>
                  <a:pt x="147508" y="167960"/>
                  <a:pt x="151292" y="169362"/>
                </a:cubicBezTo>
                <a:cubicBezTo>
                  <a:pt x="151637" y="169492"/>
                  <a:pt x="151992" y="169553"/>
                  <a:pt x="152342" y="169553"/>
                </a:cubicBezTo>
                <a:cubicBezTo>
                  <a:pt x="153577" y="169553"/>
                  <a:pt x="154748" y="168789"/>
                  <a:pt x="155206" y="167568"/>
                </a:cubicBezTo>
                <a:cubicBezTo>
                  <a:pt x="155793" y="165970"/>
                  <a:pt x="155010" y="164208"/>
                  <a:pt x="153412" y="163621"/>
                </a:cubicBezTo>
                <a:cubicBezTo>
                  <a:pt x="147084" y="161273"/>
                  <a:pt x="139320" y="158891"/>
                  <a:pt x="132470" y="156771"/>
                </a:cubicBezTo>
                <a:lnTo>
                  <a:pt x="130611" y="156217"/>
                </a:lnTo>
                <a:cubicBezTo>
                  <a:pt x="128425" y="155532"/>
                  <a:pt x="126566" y="154749"/>
                  <a:pt x="125000" y="153966"/>
                </a:cubicBezTo>
                <a:cubicBezTo>
                  <a:pt x="134134" y="153216"/>
                  <a:pt x="148225" y="150573"/>
                  <a:pt x="158337" y="141733"/>
                </a:cubicBezTo>
                <a:cubicBezTo>
                  <a:pt x="165155" y="135796"/>
                  <a:pt x="168841" y="128424"/>
                  <a:pt x="169624" y="119193"/>
                </a:cubicBezTo>
                <a:cubicBezTo>
                  <a:pt x="170309" y="111005"/>
                  <a:pt x="168743" y="101383"/>
                  <a:pt x="164666" y="88954"/>
                </a:cubicBezTo>
                <a:lnTo>
                  <a:pt x="151813" y="49517"/>
                </a:lnTo>
                <a:cubicBezTo>
                  <a:pt x="148095" y="38165"/>
                  <a:pt x="143724" y="29130"/>
                  <a:pt x="138439" y="21921"/>
                </a:cubicBezTo>
                <a:cubicBezTo>
                  <a:pt x="137854" y="21101"/>
                  <a:pt x="136930" y="20666"/>
                  <a:pt x="135988" y="20666"/>
                </a:cubicBezTo>
                <a:cubicBezTo>
                  <a:pt x="135356" y="20666"/>
                  <a:pt x="134716" y="20862"/>
                  <a:pt x="134166" y="21268"/>
                </a:cubicBezTo>
                <a:cubicBezTo>
                  <a:pt x="132829" y="22247"/>
                  <a:pt x="132535" y="24171"/>
                  <a:pt x="133514" y="25541"/>
                </a:cubicBezTo>
                <a:cubicBezTo>
                  <a:pt x="138407" y="32196"/>
                  <a:pt x="142484" y="40677"/>
                  <a:pt x="146007" y="51409"/>
                </a:cubicBezTo>
                <a:lnTo>
                  <a:pt x="151553" y="68469"/>
                </a:lnTo>
                <a:cubicBezTo>
                  <a:pt x="150647" y="68201"/>
                  <a:pt x="149718" y="68066"/>
                  <a:pt x="148792" y="68066"/>
                </a:cubicBezTo>
                <a:cubicBezTo>
                  <a:pt x="147018" y="68066"/>
                  <a:pt x="145256" y="68559"/>
                  <a:pt x="143691" y="69546"/>
                </a:cubicBezTo>
                <a:cubicBezTo>
                  <a:pt x="140755" y="71340"/>
                  <a:pt x="138994" y="74471"/>
                  <a:pt x="138994" y="77896"/>
                </a:cubicBezTo>
                <a:lnTo>
                  <a:pt x="138994" y="85921"/>
                </a:lnTo>
                <a:lnTo>
                  <a:pt x="125783" y="81974"/>
                </a:lnTo>
                <a:cubicBezTo>
                  <a:pt x="115801" y="79005"/>
                  <a:pt x="107646" y="72025"/>
                  <a:pt x="101546" y="61293"/>
                </a:cubicBezTo>
                <a:cubicBezTo>
                  <a:pt x="100997" y="60303"/>
                  <a:pt x="99957" y="59758"/>
                  <a:pt x="98889" y="59758"/>
                </a:cubicBezTo>
                <a:cubicBezTo>
                  <a:pt x="98372" y="59758"/>
                  <a:pt x="97849" y="59885"/>
                  <a:pt x="97371" y="60151"/>
                </a:cubicBezTo>
                <a:cubicBezTo>
                  <a:pt x="95903" y="60999"/>
                  <a:pt x="95414" y="62858"/>
                  <a:pt x="96229" y="64326"/>
                </a:cubicBezTo>
                <a:cubicBezTo>
                  <a:pt x="98643" y="68534"/>
                  <a:pt x="101383" y="72286"/>
                  <a:pt x="104417" y="75482"/>
                </a:cubicBezTo>
                <a:cubicBezTo>
                  <a:pt x="72156" y="64196"/>
                  <a:pt x="65208" y="41917"/>
                  <a:pt x="65208" y="24856"/>
                </a:cubicBezTo>
                <a:cubicBezTo>
                  <a:pt x="65208" y="23160"/>
                  <a:pt x="63838" y="21790"/>
                  <a:pt x="62142" y="21790"/>
                </a:cubicBezTo>
                <a:cubicBezTo>
                  <a:pt x="60445" y="21790"/>
                  <a:pt x="59075" y="23160"/>
                  <a:pt x="59075" y="24856"/>
                </a:cubicBezTo>
                <a:cubicBezTo>
                  <a:pt x="59075" y="26520"/>
                  <a:pt x="59141" y="28184"/>
                  <a:pt x="59271" y="29815"/>
                </a:cubicBezTo>
                <a:lnTo>
                  <a:pt x="42048" y="70589"/>
                </a:lnTo>
                <a:cubicBezTo>
                  <a:pt x="41624" y="70198"/>
                  <a:pt x="41135" y="69839"/>
                  <a:pt x="40645" y="69546"/>
                </a:cubicBezTo>
                <a:cubicBezTo>
                  <a:pt x="39059" y="68559"/>
                  <a:pt x="37290" y="68066"/>
                  <a:pt x="35513" y="68066"/>
                </a:cubicBezTo>
                <a:cubicBezTo>
                  <a:pt x="34586" y="68066"/>
                  <a:pt x="33657" y="68201"/>
                  <a:pt x="32751" y="68469"/>
                </a:cubicBezTo>
                <a:lnTo>
                  <a:pt x="38329" y="51409"/>
                </a:lnTo>
                <a:cubicBezTo>
                  <a:pt x="48702" y="19670"/>
                  <a:pt x="64784" y="6133"/>
                  <a:pt x="92152" y="6133"/>
                </a:cubicBezTo>
                <a:cubicBezTo>
                  <a:pt x="106602" y="6133"/>
                  <a:pt x="117824" y="9916"/>
                  <a:pt x="126533" y="17745"/>
                </a:cubicBezTo>
                <a:cubicBezTo>
                  <a:pt x="127126" y="18278"/>
                  <a:pt x="127861" y="18540"/>
                  <a:pt x="128593" y="18540"/>
                </a:cubicBezTo>
                <a:cubicBezTo>
                  <a:pt x="129430" y="18540"/>
                  <a:pt x="130262" y="18196"/>
                  <a:pt x="130872" y="17517"/>
                </a:cubicBezTo>
                <a:cubicBezTo>
                  <a:pt x="131981" y="16277"/>
                  <a:pt x="131883" y="14353"/>
                  <a:pt x="130643" y="13211"/>
                </a:cubicBezTo>
                <a:cubicBezTo>
                  <a:pt x="120759" y="4306"/>
                  <a:pt x="108168" y="0"/>
                  <a:pt x="92152" y="0"/>
                </a:cubicBezTo>
                <a:close/>
                <a:moveTo>
                  <a:pt x="162484" y="168204"/>
                </a:moveTo>
                <a:cubicBezTo>
                  <a:pt x="161552" y="168204"/>
                  <a:pt x="160637" y="168630"/>
                  <a:pt x="160034" y="169428"/>
                </a:cubicBezTo>
                <a:cubicBezTo>
                  <a:pt x="159022" y="170765"/>
                  <a:pt x="159283" y="172690"/>
                  <a:pt x="160621" y="173701"/>
                </a:cubicBezTo>
                <a:cubicBezTo>
                  <a:pt x="171353" y="181725"/>
                  <a:pt x="178203" y="198035"/>
                  <a:pt x="178203" y="205701"/>
                </a:cubicBezTo>
                <a:cubicBezTo>
                  <a:pt x="178203" y="207397"/>
                  <a:pt x="179573" y="208767"/>
                  <a:pt x="181269" y="208767"/>
                </a:cubicBezTo>
                <a:cubicBezTo>
                  <a:pt x="182933" y="208767"/>
                  <a:pt x="184303" y="207397"/>
                  <a:pt x="184303" y="205701"/>
                </a:cubicBezTo>
                <a:cubicBezTo>
                  <a:pt x="184303" y="195360"/>
                  <a:pt x="176083" y="177648"/>
                  <a:pt x="164307" y="168808"/>
                </a:cubicBezTo>
                <a:cubicBezTo>
                  <a:pt x="163754" y="168399"/>
                  <a:pt x="163115" y="168204"/>
                  <a:pt x="162484" y="168204"/>
                </a:cubicBezTo>
                <a:close/>
              </a:path>
            </a:pathLst>
          </a:custGeom>
          <a:solidFill>
            <a:srgbClr val="775EF5"/>
          </a:solidFill>
          <a:ln>
            <a:noFill/>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3"/>
          <p:cNvSpPr/>
          <p:nvPr/>
        </p:nvSpPr>
        <p:spPr>
          <a:xfrm rot="5400000">
            <a:off x="4623463" y="3890076"/>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3"/>
          <p:cNvSpPr/>
          <p:nvPr/>
        </p:nvSpPr>
        <p:spPr>
          <a:xfrm rot="5400000">
            <a:off x="4623463" y="2418851"/>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3"/>
          <p:cNvSpPr/>
          <p:nvPr/>
        </p:nvSpPr>
        <p:spPr>
          <a:xfrm rot="5400000">
            <a:off x="4356088" y="3890076"/>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3"/>
          <p:cNvSpPr/>
          <p:nvPr/>
        </p:nvSpPr>
        <p:spPr>
          <a:xfrm rot="5400000">
            <a:off x="4356088" y="2418851"/>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3"/>
          <p:cNvSpPr/>
          <p:nvPr/>
        </p:nvSpPr>
        <p:spPr>
          <a:xfrm rot="5400000">
            <a:off x="4088713" y="3890076"/>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3"/>
          <p:cNvSpPr/>
          <p:nvPr/>
        </p:nvSpPr>
        <p:spPr>
          <a:xfrm rot="5400000">
            <a:off x="4088713" y="2418851"/>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3"/>
          <p:cNvSpPr/>
          <p:nvPr/>
        </p:nvSpPr>
        <p:spPr>
          <a:xfrm rot="5400000">
            <a:off x="3821338" y="3890076"/>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3"/>
          <p:cNvSpPr/>
          <p:nvPr/>
        </p:nvSpPr>
        <p:spPr>
          <a:xfrm rot="5400000">
            <a:off x="3821338" y="2418851"/>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3"/>
          <p:cNvSpPr/>
          <p:nvPr/>
        </p:nvSpPr>
        <p:spPr>
          <a:xfrm rot="5400000">
            <a:off x="3553963" y="3890076"/>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3"/>
          <p:cNvSpPr/>
          <p:nvPr/>
        </p:nvSpPr>
        <p:spPr>
          <a:xfrm rot="5400000">
            <a:off x="3553963" y="2418851"/>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3"/>
          <p:cNvSpPr/>
          <p:nvPr/>
        </p:nvSpPr>
        <p:spPr>
          <a:xfrm rot="5400000">
            <a:off x="3286588" y="3890076"/>
            <a:ext cx="161700" cy="161700"/>
          </a:xfrm>
          <a:prstGeom prst="rect">
            <a:avLst/>
          </a:prstGeom>
          <a:no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3"/>
          <p:cNvSpPr/>
          <p:nvPr/>
        </p:nvSpPr>
        <p:spPr>
          <a:xfrm rot="5400000">
            <a:off x="3286588" y="2418851"/>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3"/>
          <p:cNvSpPr/>
          <p:nvPr/>
        </p:nvSpPr>
        <p:spPr>
          <a:xfrm rot="5400000">
            <a:off x="3019213" y="3890076"/>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3"/>
          <p:cNvSpPr/>
          <p:nvPr/>
        </p:nvSpPr>
        <p:spPr>
          <a:xfrm rot="5400000">
            <a:off x="3019213" y="2418851"/>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3"/>
          <p:cNvSpPr/>
          <p:nvPr/>
        </p:nvSpPr>
        <p:spPr>
          <a:xfrm rot="5400000">
            <a:off x="2751838" y="3890076"/>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3"/>
          <p:cNvSpPr/>
          <p:nvPr/>
        </p:nvSpPr>
        <p:spPr>
          <a:xfrm rot="5400000">
            <a:off x="2751838" y="2418851"/>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3"/>
          <p:cNvSpPr/>
          <p:nvPr/>
        </p:nvSpPr>
        <p:spPr>
          <a:xfrm rot="5400000">
            <a:off x="2484463" y="3890076"/>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3"/>
          <p:cNvSpPr/>
          <p:nvPr/>
        </p:nvSpPr>
        <p:spPr>
          <a:xfrm rot="5400000">
            <a:off x="2484463" y="2418851"/>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3"/>
          <p:cNvSpPr/>
          <p:nvPr/>
        </p:nvSpPr>
        <p:spPr>
          <a:xfrm rot="5400000">
            <a:off x="2217088" y="3890076"/>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3"/>
          <p:cNvSpPr/>
          <p:nvPr/>
        </p:nvSpPr>
        <p:spPr>
          <a:xfrm rot="5400000">
            <a:off x="2217088" y="2418851"/>
            <a:ext cx="161700" cy="161700"/>
          </a:xfrm>
          <a:prstGeom prst="rect">
            <a:avLst/>
          </a:prstGeom>
          <a:solidFill>
            <a:srgbClr val="775EF5"/>
          </a:solidFill>
          <a:ln cap="flat" cmpd="sng" w="19050">
            <a:solidFill>
              <a:srgbClr val="775EF5"/>
            </a:solidFill>
            <a:prstDash val="solid"/>
            <a:round/>
            <a:headEnd len="sm" w="sm" type="none"/>
            <a:tailEnd len="sm" w="sm" type="none"/>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3"/>
          <p:cNvSpPr txBox="1"/>
          <p:nvPr>
            <p:ph type="title"/>
          </p:nvPr>
        </p:nvSpPr>
        <p:spPr>
          <a:xfrm>
            <a:off x="3800516" y="2005739"/>
            <a:ext cx="1105800" cy="33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300"/>
              <a:t>60%</a:t>
            </a:r>
            <a:endParaRPr sz="2300"/>
          </a:p>
        </p:txBody>
      </p:sp>
      <p:sp>
        <p:nvSpPr>
          <p:cNvPr id="911" name="Google Shape;911;p53"/>
          <p:cNvSpPr txBox="1"/>
          <p:nvPr>
            <p:ph type="title"/>
          </p:nvPr>
        </p:nvSpPr>
        <p:spPr>
          <a:xfrm>
            <a:off x="3800516" y="3532889"/>
            <a:ext cx="1105800" cy="33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300"/>
              <a:t>4</a:t>
            </a:r>
            <a:r>
              <a:rPr lang="en" sz="2300"/>
              <a:t>0%</a:t>
            </a:r>
            <a:endParaRPr sz="2300"/>
          </a:p>
        </p:txBody>
      </p:sp>
      <p:cxnSp>
        <p:nvCxnSpPr>
          <p:cNvPr id="912" name="Google Shape;912;p53"/>
          <p:cNvCxnSpPr/>
          <p:nvPr/>
        </p:nvCxnSpPr>
        <p:spPr>
          <a:xfrm>
            <a:off x="5495350" y="1820575"/>
            <a:ext cx="0" cy="2235000"/>
          </a:xfrm>
          <a:prstGeom prst="straightConnector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sp>
        <p:nvSpPr>
          <p:cNvPr id="913" name="Google Shape;913;p53"/>
          <p:cNvSpPr txBox="1"/>
          <p:nvPr>
            <p:ph type="title"/>
          </p:nvPr>
        </p:nvSpPr>
        <p:spPr>
          <a:xfrm>
            <a:off x="5802223" y="3490324"/>
            <a:ext cx="206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900"/>
              <a:t>$100,000</a:t>
            </a:r>
            <a:endParaRPr sz="3900"/>
          </a:p>
        </p:txBody>
      </p:sp>
      <p:sp>
        <p:nvSpPr>
          <p:cNvPr id="914" name="Google Shape;914;p53"/>
          <p:cNvSpPr txBox="1"/>
          <p:nvPr>
            <p:ph type="title"/>
          </p:nvPr>
        </p:nvSpPr>
        <p:spPr>
          <a:xfrm>
            <a:off x="5840200" y="2982979"/>
            <a:ext cx="1988700" cy="42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8E8BD8"/>
                </a:solidFill>
                <a:latin typeface="Titillium Web"/>
                <a:ea typeface="Titillium Web"/>
                <a:cs typeface="Titillium Web"/>
                <a:sym typeface="Titillium Web"/>
              </a:rPr>
              <a:t>Average Spend</a:t>
            </a:r>
            <a:endParaRPr sz="1600">
              <a:solidFill>
                <a:srgbClr val="8E8BD8"/>
              </a:solidFill>
              <a:latin typeface="Titillium Web"/>
              <a:ea typeface="Titillium Web"/>
              <a:cs typeface="Titillium Web"/>
              <a:sym typeface="Titillium Web"/>
            </a:endParaRPr>
          </a:p>
        </p:txBody>
      </p:sp>
      <p:sp>
        <p:nvSpPr>
          <p:cNvPr id="915" name="Google Shape;915;p53"/>
          <p:cNvSpPr/>
          <p:nvPr/>
        </p:nvSpPr>
        <p:spPr>
          <a:xfrm>
            <a:off x="6281763" y="1820579"/>
            <a:ext cx="1105567" cy="900411"/>
          </a:xfrm>
          <a:custGeom>
            <a:rect b="b" l="l" r="r" t="t"/>
            <a:pathLst>
              <a:path extrusionOk="0" h="208912" w="256512">
                <a:moveTo>
                  <a:pt x="119103" y="7515"/>
                </a:moveTo>
                <a:lnTo>
                  <a:pt x="63389" y="62031"/>
                </a:lnTo>
                <a:lnTo>
                  <a:pt x="52677" y="7515"/>
                </a:lnTo>
                <a:close/>
                <a:moveTo>
                  <a:pt x="203954" y="7515"/>
                </a:moveTo>
                <a:lnTo>
                  <a:pt x="193203" y="62031"/>
                </a:lnTo>
                <a:cubicBezTo>
                  <a:pt x="174698" y="43845"/>
                  <a:pt x="156193" y="25540"/>
                  <a:pt x="137568" y="7515"/>
                </a:cubicBezTo>
                <a:close/>
                <a:moveTo>
                  <a:pt x="46203" y="13390"/>
                </a:moveTo>
                <a:lnTo>
                  <a:pt x="56474" y="65788"/>
                </a:lnTo>
                <a:lnTo>
                  <a:pt x="11151" y="65788"/>
                </a:lnTo>
                <a:lnTo>
                  <a:pt x="46203" y="13390"/>
                </a:lnTo>
                <a:close/>
                <a:moveTo>
                  <a:pt x="243962" y="73261"/>
                </a:moveTo>
                <a:lnTo>
                  <a:pt x="223738" y="95364"/>
                </a:lnTo>
                <a:cubicBezTo>
                  <a:pt x="214706" y="89169"/>
                  <a:pt x="203954" y="85212"/>
                  <a:pt x="192324" y="84492"/>
                </a:cubicBezTo>
                <a:lnTo>
                  <a:pt x="197879" y="73261"/>
                </a:lnTo>
                <a:close/>
                <a:moveTo>
                  <a:pt x="200437" y="121422"/>
                </a:moveTo>
                <a:cubicBezTo>
                  <a:pt x="203435" y="121422"/>
                  <a:pt x="206153" y="122621"/>
                  <a:pt x="208111" y="124580"/>
                </a:cubicBezTo>
                <a:cubicBezTo>
                  <a:pt x="210069" y="126538"/>
                  <a:pt x="211268" y="129216"/>
                  <a:pt x="211268" y="132174"/>
                </a:cubicBezTo>
                <a:cubicBezTo>
                  <a:pt x="211268" y="135131"/>
                  <a:pt x="210069" y="137809"/>
                  <a:pt x="208111" y="139768"/>
                </a:cubicBezTo>
                <a:cubicBezTo>
                  <a:pt x="206153" y="141686"/>
                  <a:pt x="203435" y="142925"/>
                  <a:pt x="200437" y="142925"/>
                </a:cubicBezTo>
                <a:lnTo>
                  <a:pt x="174738" y="142925"/>
                </a:lnTo>
                <a:lnTo>
                  <a:pt x="174738" y="121422"/>
                </a:lnTo>
                <a:close/>
                <a:moveTo>
                  <a:pt x="200437" y="150399"/>
                </a:moveTo>
                <a:cubicBezTo>
                  <a:pt x="203435" y="150399"/>
                  <a:pt x="206153" y="151598"/>
                  <a:pt x="208111" y="153556"/>
                </a:cubicBezTo>
                <a:cubicBezTo>
                  <a:pt x="210069" y="155515"/>
                  <a:pt x="211268" y="158193"/>
                  <a:pt x="211268" y="161150"/>
                </a:cubicBezTo>
                <a:cubicBezTo>
                  <a:pt x="211268" y="164108"/>
                  <a:pt x="210069" y="166786"/>
                  <a:pt x="208111" y="168744"/>
                </a:cubicBezTo>
                <a:cubicBezTo>
                  <a:pt x="206153" y="170662"/>
                  <a:pt x="203435" y="171901"/>
                  <a:pt x="200437" y="171901"/>
                </a:cubicBezTo>
                <a:lnTo>
                  <a:pt x="174738" y="171901"/>
                </a:lnTo>
                <a:lnTo>
                  <a:pt x="174738" y="150399"/>
                </a:lnTo>
                <a:close/>
                <a:moveTo>
                  <a:pt x="181932" y="103477"/>
                </a:moveTo>
                <a:cubicBezTo>
                  <a:pt x="179854" y="103477"/>
                  <a:pt x="178175" y="105156"/>
                  <a:pt x="178175" y="107234"/>
                </a:cubicBezTo>
                <a:lnTo>
                  <a:pt x="178175" y="113908"/>
                </a:lnTo>
                <a:cubicBezTo>
                  <a:pt x="172660" y="113908"/>
                  <a:pt x="167184" y="113948"/>
                  <a:pt x="161709" y="113948"/>
                </a:cubicBezTo>
                <a:cubicBezTo>
                  <a:pt x="159630" y="113948"/>
                  <a:pt x="157992" y="115587"/>
                  <a:pt x="157992" y="117665"/>
                </a:cubicBezTo>
                <a:cubicBezTo>
                  <a:pt x="157992" y="119744"/>
                  <a:pt x="159630" y="121422"/>
                  <a:pt x="161709" y="121422"/>
                </a:cubicBezTo>
                <a:lnTo>
                  <a:pt x="167224" y="121422"/>
                </a:lnTo>
                <a:lnTo>
                  <a:pt x="167224" y="171901"/>
                </a:lnTo>
                <a:lnTo>
                  <a:pt x="161709" y="171901"/>
                </a:lnTo>
                <a:cubicBezTo>
                  <a:pt x="159630" y="171901"/>
                  <a:pt x="157992" y="173580"/>
                  <a:pt x="157992" y="175618"/>
                </a:cubicBezTo>
                <a:cubicBezTo>
                  <a:pt x="157992" y="177697"/>
                  <a:pt x="159630" y="179375"/>
                  <a:pt x="161709" y="179375"/>
                </a:cubicBezTo>
                <a:lnTo>
                  <a:pt x="178175" y="179375"/>
                </a:lnTo>
                <a:lnTo>
                  <a:pt x="178175" y="186090"/>
                </a:lnTo>
                <a:cubicBezTo>
                  <a:pt x="178175" y="188168"/>
                  <a:pt x="179854" y="189847"/>
                  <a:pt x="181932" y="189847"/>
                </a:cubicBezTo>
                <a:cubicBezTo>
                  <a:pt x="183971" y="189847"/>
                  <a:pt x="185649" y="188168"/>
                  <a:pt x="185649" y="186090"/>
                </a:cubicBezTo>
                <a:lnTo>
                  <a:pt x="185649" y="179375"/>
                </a:lnTo>
                <a:lnTo>
                  <a:pt x="196680" y="179375"/>
                </a:lnTo>
                <a:lnTo>
                  <a:pt x="196680" y="186090"/>
                </a:lnTo>
                <a:cubicBezTo>
                  <a:pt x="196680" y="188168"/>
                  <a:pt x="198359" y="189847"/>
                  <a:pt x="200437" y="189847"/>
                </a:cubicBezTo>
                <a:cubicBezTo>
                  <a:pt x="202515" y="189847"/>
                  <a:pt x="204194" y="188168"/>
                  <a:pt x="204194" y="186090"/>
                </a:cubicBezTo>
                <a:lnTo>
                  <a:pt x="204194" y="178976"/>
                </a:lnTo>
                <a:cubicBezTo>
                  <a:pt x="207711" y="178256"/>
                  <a:pt x="210909" y="176498"/>
                  <a:pt x="213387" y="174020"/>
                </a:cubicBezTo>
                <a:cubicBezTo>
                  <a:pt x="216704" y="170702"/>
                  <a:pt x="218782" y="166146"/>
                  <a:pt x="218782" y="161150"/>
                </a:cubicBezTo>
                <a:cubicBezTo>
                  <a:pt x="218782" y="155435"/>
                  <a:pt x="216064" y="150119"/>
                  <a:pt x="211508" y="146642"/>
                </a:cubicBezTo>
                <a:cubicBezTo>
                  <a:pt x="216064" y="143205"/>
                  <a:pt x="218782" y="137889"/>
                  <a:pt x="218782" y="132174"/>
                </a:cubicBezTo>
                <a:cubicBezTo>
                  <a:pt x="218782" y="127138"/>
                  <a:pt x="216704" y="122581"/>
                  <a:pt x="213387" y="119304"/>
                </a:cubicBezTo>
                <a:cubicBezTo>
                  <a:pt x="210909" y="116826"/>
                  <a:pt x="207711" y="115068"/>
                  <a:pt x="204194" y="114308"/>
                </a:cubicBezTo>
                <a:lnTo>
                  <a:pt x="204194" y="107234"/>
                </a:lnTo>
                <a:cubicBezTo>
                  <a:pt x="204194" y="105156"/>
                  <a:pt x="202515" y="103477"/>
                  <a:pt x="200437" y="103477"/>
                </a:cubicBezTo>
                <a:cubicBezTo>
                  <a:pt x="198359" y="103477"/>
                  <a:pt x="196680" y="105156"/>
                  <a:pt x="196680" y="107234"/>
                </a:cubicBezTo>
                <a:lnTo>
                  <a:pt x="196680" y="113908"/>
                </a:lnTo>
                <a:lnTo>
                  <a:pt x="185649" y="113908"/>
                </a:lnTo>
                <a:lnTo>
                  <a:pt x="185649" y="107234"/>
                </a:lnTo>
                <a:cubicBezTo>
                  <a:pt x="185649" y="105156"/>
                  <a:pt x="183971" y="103477"/>
                  <a:pt x="181932" y="103477"/>
                </a:cubicBezTo>
                <a:close/>
                <a:moveTo>
                  <a:pt x="128296" y="8994"/>
                </a:moveTo>
                <a:lnTo>
                  <a:pt x="186369" y="65788"/>
                </a:lnTo>
                <a:lnTo>
                  <a:pt x="136769" y="65788"/>
                </a:lnTo>
                <a:cubicBezTo>
                  <a:pt x="134731" y="65788"/>
                  <a:pt x="133052" y="67466"/>
                  <a:pt x="133052" y="69544"/>
                </a:cubicBezTo>
                <a:cubicBezTo>
                  <a:pt x="133052" y="71623"/>
                  <a:pt x="134731" y="73261"/>
                  <a:pt x="136769" y="73261"/>
                </a:cubicBezTo>
                <a:lnTo>
                  <a:pt x="189526" y="73261"/>
                </a:lnTo>
                <a:lnTo>
                  <a:pt x="183931" y="84532"/>
                </a:lnTo>
                <a:cubicBezTo>
                  <a:pt x="168503" y="85611"/>
                  <a:pt x="154634" y="92326"/>
                  <a:pt x="144323" y="102638"/>
                </a:cubicBezTo>
                <a:cubicBezTo>
                  <a:pt x="133052" y="113908"/>
                  <a:pt x="126098" y="129456"/>
                  <a:pt x="126098" y="146642"/>
                </a:cubicBezTo>
                <a:cubicBezTo>
                  <a:pt x="126098" y="159232"/>
                  <a:pt x="129815" y="170942"/>
                  <a:pt x="136249" y="180734"/>
                </a:cubicBezTo>
                <a:lnTo>
                  <a:pt x="128296" y="196761"/>
                </a:lnTo>
                <a:lnTo>
                  <a:pt x="67066" y="73261"/>
                </a:lnTo>
                <a:lnTo>
                  <a:pt x="119823" y="73261"/>
                </a:lnTo>
                <a:cubicBezTo>
                  <a:pt x="121861" y="73261"/>
                  <a:pt x="123580" y="71623"/>
                  <a:pt x="123580" y="69544"/>
                </a:cubicBezTo>
                <a:cubicBezTo>
                  <a:pt x="123580" y="67466"/>
                  <a:pt x="121861" y="65788"/>
                  <a:pt x="119823" y="65788"/>
                </a:cubicBezTo>
                <a:lnTo>
                  <a:pt x="70223" y="65788"/>
                </a:lnTo>
                <a:lnTo>
                  <a:pt x="128296" y="8994"/>
                </a:lnTo>
                <a:close/>
                <a:moveTo>
                  <a:pt x="48121" y="1"/>
                </a:moveTo>
                <a:cubicBezTo>
                  <a:pt x="46682" y="1"/>
                  <a:pt x="45483" y="800"/>
                  <a:pt x="44844" y="1959"/>
                </a:cubicBezTo>
                <a:lnTo>
                  <a:pt x="1039" y="67466"/>
                </a:lnTo>
                <a:cubicBezTo>
                  <a:pt x="0" y="68985"/>
                  <a:pt x="240" y="70983"/>
                  <a:pt x="1519" y="72182"/>
                </a:cubicBezTo>
                <a:lnTo>
                  <a:pt x="29177" y="102438"/>
                </a:lnTo>
                <a:cubicBezTo>
                  <a:pt x="29919" y="103244"/>
                  <a:pt x="30932" y="103656"/>
                  <a:pt x="31946" y="103656"/>
                </a:cubicBezTo>
                <a:cubicBezTo>
                  <a:pt x="32842" y="103656"/>
                  <a:pt x="33740" y="103334"/>
                  <a:pt x="34452" y="102678"/>
                </a:cubicBezTo>
                <a:cubicBezTo>
                  <a:pt x="36011" y="101279"/>
                  <a:pt x="36091" y="98921"/>
                  <a:pt x="34692" y="97402"/>
                </a:cubicBezTo>
                <a:lnTo>
                  <a:pt x="12630" y="73261"/>
                </a:lnTo>
                <a:lnTo>
                  <a:pt x="58713" y="73261"/>
                </a:lnTo>
                <a:lnTo>
                  <a:pt x="113228" y="183172"/>
                </a:lnTo>
                <a:lnTo>
                  <a:pt x="46163" y="109912"/>
                </a:lnTo>
                <a:cubicBezTo>
                  <a:pt x="45424" y="109110"/>
                  <a:pt x="44419" y="108709"/>
                  <a:pt x="43411" y="108709"/>
                </a:cubicBezTo>
                <a:cubicBezTo>
                  <a:pt x="42509" y="108709"/>
                  <a:pt x="41604" y="109030"/>
                  <a:pt x="40887" y="109672"/>
                </a:cubicBezTo>
                <a:cubicBezTo>
                  <a:pt x="39368" y="111071"/>
                  <a:pt x="39248" y="113429"/>
                  <a:pt x="40647" y="114948"/>
                </a:cubicBezTo>
                <a:lnTo>
                  <a:pt x="125538" y="207712"/>
                </a:lnTo>
                <a:cubicBezTo>
                  <a:pt x="126278" y="208512"/>
                  <a:pt x="127287" y="208911"/>
                  <a:pt x="128296" y="208911"/>
                </a:cubicBezTo>
                <a:cubicBezTo>
                  <a:pt x="129305" y="208911"/>
                  <a:pt x="130314" y="208512"/>
                  <a:pt x="131054" y="207712"/>
                </a:cubicBezTo>
                <a:lnTo>
                  <a:pt x="145562" y="191845"/>
                </a:lnTo>
                <a:cubicBezTo>
                  <a:pt x="154634" y="200478"/>
                  <a:pt x="166345" y="206393"/>
                  <a:pt x="179374" y="208272"/>
                </a:cubicBezTo>
                <a:cubicBezTo>
                  <a:pt x="179549" y="208296"/>
                  <a:pt x="179722" y="208308"/>
                  <a:pt x="179894" y="208308"/>
                </a:cubicBezTo>
                <a:cubicBezTo>
                  <a:pt x="181729" y="208308"/>
                  <a:pt x="183355" y="206975"/>
                  <a:pt x="183611" y="205075"/>
                </a:cubicBezTo>
                <a:cubicBezTo>
                  <a:pt x="183891" y="203036"/>
                  <a:pt x="182492" y="201158"/>
                  <a:pt x="180413" y="200878"/>
                </a:cubicBezTo>
                <a:cubicBezTo>
                  <a:pt x="167064" y="198920"/>
                  <a:pt x="155314" y="192205"/>
                  <a:pt x="146881" y="182453"/>
                </a:cubicBezTo>
                <a:cubicBezTo>
                  <a:pt x="138608" y="172861"/>
                  <a:pt x="133572" y="160351"/>
                  <a:pt x="133572" y="146642"/>
                </a:cubicBezTo>
                <a:cubicBezTo>
                  <a:pt x="133572" y="131534"/>
                  <a:pt x="139727" y="117825"/>
                  <a:pt x="149639" y="107913"/>
                </a:cubicBezTo>
                <a:cubicBezTo>
                  <a:pt x="159550" y="98001"/>
                  <a:pt x="173259" y="91886"/>
                  <a:pt x="188367" y="91886"/>
                </a:cubicBezTo>
                <a:cubicBezTo>
                  <a:pt x="203515" y="91886"/>
                  <a:pt x="217184" y="98001"/>
                  <a:pt x="227095" y="107913"/>
                </a:cubicBezTo>
                <a:cubicBezTo>
                  <a:pt x="237007" y="117825"/>
                  <a:pt x="243162" y="131534"/>
                  <a:pt x="243162" y="146642"/>
                </a:cubicBezTo>
                <a:cubicBezTo>
                  <a:pt x="243162" y="160351"/>
                  <a:pt x="238126" y="172861"/>
                  <a:pt x="229853" y="182453"/>
                </a:cubicBezTo>
                <a:cubicBezTo>
                  <a:pt x="221420" y="192205"/>
                  <a:pt x="209630" y="198920"/>
                  <a:pt x="196321" y="200878"/>
                </a:cubicBezTo>
                <a:cubicBezTo>
                  <a:pt x="194282" y="201158"/>
                  <a:pt x="192843" y="203036"/>
                  <a:pt x="193123" y="205075"/>
                </a:cubicBezTo>
                <a:cubicBezTo>
                  <a:pt x="193416" y="206975"/>
                  <a:pt x="195011" y="208308"/>
                  <a:pt x="196841" y="208308"/>
                </a:cubicBezTo>
                <a:cubicBezTo>
                  <a:pt x="197012" y="208308"/>
                  <a:pt x="197185" y="208296"/>
                  <a:pt x="197360" y="208272"/>
                </a:cubicBezTo>
                <a:cubicBezTo>
                  <a:pt x="212547" y="206074"/>
                  <a:pt x="225936" y="198400"/>
                  <a:pt x="235489" y="187369"/>
                </a:cubicBezTo>
                <a:cubicBezTo>
                  <a:pt x="244921" y="176418"/>
                  <a:pt x="250636" y="162189"/>
                  <a:pt x="250636" y="146642"/>
                </a:cubicBezTo>
                <a:cubicBezTo>
                  <a:pt x="250636" y="129456"/>
                  <a:pt x="243682" y="113908"/>
                  <a:pt x="232411" y="102638"/>
                </a:cubicBezTo>
                <a:cubicBezTo>
                  <a:pt x="231532" y="101718"/>
                  <a:pt x="230573" y="100839"/>
                  <a:pt x="229613" y="100000"/>
                </a:cubicBezTo>
                <a:lnTo>
                  <a:pt x="255193" y="72062"/>
                </a:lnTo>
                <a:cubicBezTo>
                  <a:pt x="256392" y="70744"/>
                  <a:pt x="256512" y="68865"/>
                  <a:pt x="255552" y="67466"/>
                </a:cubicBezTo>
                <a:lnTo>
                  <a:pt x="238286" y="41607"/>
                </a:lnTo>
                <a:cubicBezTo>
                  <a:pt x="237584" y="40553"/>
                  <a:pt x="236393" y="39972"/>
                  <a:pt x="235189" y="39972"/>
                </a:cubicBezTo>
                <a:cubicBezTo>
                  <a:pt x="234474" y="39972"/>
                  <a:pt x="233755" y="40177"/>
                  <a:pt x="233131" y="40608"/>
                </a:cubicBezTo>
                <a:cubicBezTo>
                  <a:pt x="231412" y="41767"/>
                  <a:pt x="230932" y="44085"/>
                  <a:pt x="232091" y="45804"/>
                </a:cubicBezTo>
                <a:lnTo>
                  <a:pt x="245481" y="65788"/>
                </a:lnTo>
                <a:lnTo>
                  <a:pt x="200117" y="65788"/>
                </a:lnTo>
                <a:lnTo>
                  <a:pt x="210429" y="13390"/>
                </a:lnTo>
                <a:lnTo>
                  <a:pt x="222659" y="31655"/>
                </a:lnTo>
                <a:cubicBezTo>
                  <a:pt x="223364" y="32737"/>
                  <a:pt x="224559" y="33328"/>
                  <a:pt x="225767" y="33328"/>
                </a:cubicBezTo>
                <a:cubicBezTo>
                  <a:pt x="226478" y="33328"/>
                  <a:pt x="227193" y="33124"/>
                  <a:pt x="227815" y="32694"/>
                </a:cubicBezTo>
                <a:cubicBezTo>
                  <a:pt x="229533" y="31575"/>
                  <a:pt x="230013" y="29217"/>
                  <a:pt x="228854" y="27539"/>
                </a:cubicBezTo>
                <a:lnTo>
                  <a:pt x="211588" y="1680"/>
                </a:lnTo>
                <a:cubicBezTo>
                  <a:pt x="210869" y="600"/>
                  <a:pt x="209670" y="1"/>
                  <a:pt x="208471"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3"/>
          <p:cNvSpPr txBox="1"/>
          <p:nvPr>
            <p:ph type="title"/>
          </p:nvPr>
        </p:nvSpPr>
        <p:spPr>
          <a:xfrm>
            <a:off x="2109635" y="2005736"/>
            <a:ext cx="1105800" cy="33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300"/>
              <a:t>Men</a:t>
            </a:r>
            <a:endParaRPr sz="2300"/>
          </a:p>
        </p:txBody>
      </p:sp>
      <p:sp>
        <p:nvSpPr>
          <p:cNvPr id="917" name="Google Shape;917;p53"/>
          <p:cNvSpPr txBox="1"/>
          <p:nvPr>
            <p:ph type="title"/>
          </p:nvPr>
        </p:nvSpPr>
        <p:spPr>
          <a:xfrm>
            <a:off x="2109635" y="3490561"/>
            <a:ext cx="1105800" cy="33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300"/>
              <a:t>Women</a:t>
            </a:r>
            <a:endParaRPr sz="23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5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Competitors</a:t>
            </a:r>
            <a:endParaRPr/>
          </a:p>
        </p:txBody>
      </p:sp>
      <p:grpSp>
        <p:nvGrpSpPr>
          <p:cNvPr id="923" name="Google Shape;923;p54"/>
          <p:cNvGrpSpPr/>
          <p:nvPr/>
        </p:nvGrpSpPr>
        <p:grpSpPr>
          <a:xfrm>
            <a:off x="720003" y="1470470"/>
            <a:ext cx="3864086" cy="3132668"/>
            <a:chOff x="584350" y="238125"/>
            <a:chExt cx="6415550" cy="5201175"/>
          </a:xfrm>
        </p:grpSpPr>
        <p:sp>
          <p:nvSpPr>
            <p:cNvPr id="924" name="Google Shape;924;p54"/>
            <p:cNvSpPr/>
            <p:nvPr/>
          </p:nvSpPr>
          <p:spPr>
            <a:xfrm>
              <a:off x="2417350" y="3389050"/>
              <a:ext cx="11925" cy="33950"/>
            </a:xfrm>
            <a:custGeom>
              <a:rect b="b" l="l" r="r" t="t"/>
              <a:pathLst>
                <a:path extrusionOk="0" h="1358" w="477">
                  <a:moveTo>
                    <a:pt x="477" y="917"/>
                  </a:moveTo>
                  <a:lnTo>
                    <a:pt x="477" y="441"/>
                  </a:lnTo>
                  <a:lnTo>
                    <a:pt x="0" y="1"/>
                  </a:lnTo>
                  <a:lnTo>
                    <a:pt x="0" y="1"/>
                  </a:lnTo>
                  <a:lnTo>
                    <a:pt x="477" y="441"/>
                  </a:lnTo>
                  <a:lnTo>
                    <a:pt x="477" y="917"/>
                  </a:lnTo>
                  <a:lnTo>
                    <a:pt x="477" y="1357"/>
                  </a:lnTo>
                  <a:lnTo>
                    <a:pt x="477" y="135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25" name="Google Shape;925;p54"/>
            <p:cNvSpPr/>
            <p:nvPr/>
          </p:nvSpPr>
          <p:spPr>
            <a:xfrm>
              <a:off x="2440250" y="3366150"/>
              <a:ext cx="11950" cy="11025"/>
            </a:xfrm>
            <a:custGeom>
              <a:rect b="b" l="l" r="r" t="t"/>
              <a:pathLst>
                <a:path extrusionOk="0" h="441" w="478">
                  <a:moveTo>
                    <a:pt x="1" y="0"/>
                  </a:moveTo>
                  <a:lnTo>
                    <a:pt x="1" y="440"/>
                  </a:lnTo>
                  <a:lnTo>
                    <a:pt x="477" y="440"/>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26" name="Google Shape;926;p54"/>
            <p:cNvSpPr/>
            <p:nvPr/>
          </p:nvSpPr>
          <p:spPr>
            <a:xfrm>
              <a:off x="2417350" y="3445875"/>
              <a:ext cx="11925" cy="11950"/>
            </a:xfrm>
            <a:custGeom>
              <a:rect b="b" l="l" r="r" t="t"/>
              <a:pathLst>
                <a:path extrusionOk="0" h="478" w="477">
                  <a:moveTo>
                    <a:pt x="0" y="1"/>
                  </a:moveTo>
                  <a:lnTo>
                    <a:pt x="0" y="477"/>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27" name="Google Shape;927;p54"/>
            <p:cNvSpPr/>
            <p:nvPr/>
          </p:nvSpPr>
          <p:spPr>
            <a:xfrm>
              <a:off x="2417350" y="3480700"/>
              <a:ext cx="25" cy="11025"/>
            </a:xfrm>
            <a:custGeom>
              <a:rect b="b" l="l" r="r" t="t"/>
              <a:pathLst>
                <a:path extrusionOk="0" h="441" w="1">
                  <a:moveTo>
                    <a:pt x="0" y="1"/>
                  </a:moveTo>
                  <a:lnTo>
                    <a:pt x="0" y="1"/>
                  </a:lnTo>
                  <a:lnTo>
                    <a:pt x="0" y="441"/>
                  </a:lnTo>
                  <a:lnTo>
                    <a:pt x="0"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28" name="Google Shape;928;p54"/>
            <p:cNvSpPr/>
            <p:nvPr/>
          </p:nvSpPr>
          <p:spPr>
            <a:xfrm>
              <a:off x="2554825" y="3228675"/>
              <a:ext cx="22925" cy="68750"/>
            </a:xfrm>
            <a:custGeom>
              <a:rect b="b" l="l" r="r" t="t"/>
              <a:pathLst>
                <a:path extrusionOk="0" h="2750" w="917">
                  <a:moveTo>
                    <a:pt x="0" y="0"/>
                  </a:moveTo>
                  <a:lnTo>
                    <a:pt x="477" y="917"/>
                  </a:lnTo>
                  <a:lnTo>
                    <a:pt x="832" y="1272"/>
                  </a:lnTo>
                  <a:lnTo>
                    <a:pt x="832" y="1272"/>
                  </a:lnTo>
                  <a:lnTo>
                    <a:pt x="917" y="917"/>
                  </a:lnTo>
                  <a:lnTo>
                    <a:pt x="917" y="440"/>
                  </a:lnTo>
                  <a:lnTo>
                    <a:pt x="0" y="0"/>
                  </a:lnTo>
                  <a:close/>
                  <a:moveTo>
                    <a:pt x="832" y="1272"/>
                  </a:moveTo>
                  <a:lnTo>
                    <a:pt x="477" y="2750"/>
                  </a:lnTo>
                  <a:lnTo>
                    <a:pt x="477" y="2750"/>
                  </a:lnTo>
                  <a:lnTo>
                    <a:pt x="917" y="1357"/>
                  </a:lnTo>
                  <a:lnTo>
                    <a:pt x="832" y="1272"/>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29" name="Google Shape;929;p54"/>
            <p:cNvSpPr/>
            <p:nvPr/>
          </p:nvSpPr>
          <p:spPr>
            <a:xfrm>
              <a:off x="2348600" y="3331325"/>
              <a:ext cx="11950" cy="11925"/>
            </a:xfrm>
            <a:custGeom>
              <a:rect b="b" l="l" r="r" t="t"/>
              <a:pathLst>
                <a:path extrusionOk="0" h="477" w="478">
                  <a:moveTo>
                    <a:pt x="1" y="477"/>
                  </a:moveTo>
                  <a:lnTo>
                    <a:pt x="1" y="477"/>
                  </a:lnTo>
                  <a:lnTo>
                    <a:pt x="477" y="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0" name="Google Shape;930;p54"/>
            <p:cNvSpPr/>
            <p:nvPr/>
          </p:nvSpPr>
          <p:spPr>
            <a:xfrm>
              <a:off x="2325700" y="3560450"/>
              <a:ext cx="25" cy="11925"/>
            </a:xfrm>
            <a:custGeom>
              <a:rect b="b" l="l" r="r" t="t"/>
              <a:pathLst>
                <a:path extrusionOk="0" h="477" w="1">
                  <a:moveTo>
                    <a:pt x="0" y="0"/>
                  </a:moveTo>
                  <a:lnTo>
                    <a:pt x="0" y="477"/>
                  </a:lnTo>
                  <a:lnTo>
                    <a:pt x="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1" name="Google Shape;931;p54"/>
            <p:cNvSpPr/>
            <p:nvPr/>
          </p:nvSpPr>
          <p:spPr>
            <a:xfrm>
              <a:off x="2566725" y="3170925"/>
              <a:ext cx="25" cy="45850"/>
            </a:xfrm>
            <a:custGeom>
              <a:rect b="b" l="l" r="r" t="t"/>
              <a:pathLst>
                <a:path extrusionOk="0" h="1834" w="1">
                  <a:moveTo>
                    <a:pt x="1" y="1394"/>
                  </a:moveTo>
                  <a:lnTo>
                    <a:pt x="1" y="477"/>
                  </a:lnTo>
                  <a:lnTo>
                    <a:pt x="1" y="1"/>
                  </a:lnTo>
                  <a:lnTo>
                    <a:pt x="1" y="1"/>
                  </a:lnTo>
                  <a:lnTo>
                    <a:pt x="1" y="477"/>
                  </a:lnTo>
                  <a:lnTo>
                    <a:pt x="1" y="1394"/>
                  </a:lnTo>
                  <a:lnTo>
                    <a:pt x="1" y="1834"/>
                  </a:lnTo>
                  <a:lnTo>
                    <a:pt x="1" y="1834"/>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2" name="Google Shape;932;p54"/>
            <p:cNvSpPr/>
            <p:nvPr/>
          </p:nvSpPr>
          <p:spPr>
            <a:xfrm>
              <a:off x="2577725" y="3137025"/>
              <a:ext cx="25" cy="33925"/>
            </a:xfrm>
            <a:custGeom>
              <a:rect b="b" l="l" r="r" t="t"/>
              <a:pathLst>
                <a:path extrusionOk="0" h="1357" w="1">
                  <a:moveTo>
                    <a:pt x="1" y="917"/>
                  </a:moveTo>
                  <a:lnTo>
                    <a:pt x="1" y="440"/>
                  </a:lnTo>
                  <a:lnTo>
                    <a:pt x="1" y="0"/>
                  </a:lnTo>
                  <a:lnTo>
                    <a:pt x="1" y="0"/>
                  </a:lnTo>
                  <a:lnTo>
                    <a:pt x="1" y="440"/>
                  </a:lnTo>
                  <a:lnTo>
                    <a:pt x="1" y="917"/>
                  </a:lnTo>
                  <a:lnTo>
                    <a:pt x="1" y="1357"/>
                  </a:lnTo>
                  <a:lnTo>
                    <a:pt x="1" y="135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3" name="Google Shape;933;p54"/>
            <p:cNvSpPr/>
            <p:nvPr/>
          </p:nvSpPr>
          <p:spPr>
            <a:xfrm>
              <a:off x="3860850" y="4695075"/>
              <a:ext cx="11925" cy="11025"/>
            </a:xfrm>
            <a:custGeom>
              <a:rect b="b" l="l" r="r" t="t"/>
              <a:pathLst>
                <a:path extrusionOk="0" h="441" w="477">
                  <a:moveTo>
                    <a:pt x="0" y="1"/>
                  </a:moveTo>
                  <a:lnTo>
                    <a:pt x="0" y="441"/>
                  </a:lnTo>
                  <a:lnTo>
                    <a:pt x="477" y="44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4" name="Google Shape;934;p54"/>
            <p:cNvSpPr/>
            <p:nvPr/>
          </p:nvSpPr>
          <p:spPr>
            <a:xfrm>
              <a:off x="2520900" y="3847325"/>
              <a:ext cx="25" cy="11000"/>
            </a:xfrm>
            <a:custGeom>
              <a:rect b="b" l="l" r="r" t="t"/>
              <a:pathLst>
                <a:path extrusionOk="0" h="440" w="1">
                  <a:moveTo>
                    <a:pt x="1" y="0"/>
                  </a:moveTo>
                  <a:lnTo>
                    <a:pt x="1" y="440"/>
                  </a:lnTo>
                  <a:lnTo>
                    <a:pt x="1"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5" name="Google Shape;935;p54"/>
            <p:cNvSpPr/>
            <p:nvPr/>
          </p:nvSpPr>
          <p:spPr>
            <a:xfrm>
              <a:off x="2967250" y="3514625"/>
              <a:ext cx="22925" cy="11925"/>
            </a:xfrm>
            <a:custGeom>
              <a:rect b="b" l="l" r="r" t="t"/>
              <a:pathLst>
                <a:path extrusionOk="0" h="477" w="917">
                  <a:moveTo>
                    <a:pt x="917" y="0"/>
                  </a:moveTo>
                  <a:lnTo>
                    <a:pt x="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6" name="Google Shape;936;p54"/>
            <p:cNvSpPr/>
            <p:nvPr/>
          </p:nvSpPr>
          <p:spPr>
            <a:xfrm>
              <a:off x="2314700" y="3537525"/>
              <a:ext cx="25" cy="11950"/>
            </a:xfrm>
            <a:custGeom>
              <a:rect b="b" l="l" r="r" t="t"/>
              <a:pathLst>
                <a:path extrusionOk="0" h="478" w="1">
                  <a:moveTo>
                    <a:pt x="0" y="1"/>
                  </a:moveTo>
                  <a:lnTo>
                    <a:pt x="0" y="477"/>
                  </a:lnTo>
                  <a:lnTo>
                    <a:pt x="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7" name="Google Shape;937;p54"/>
            <p:cNvSpPr/>
            <p:nvPr/>
          </p:nvSpPr>
          <p:spPr>
            <a:xfrm>
              <a:off x="2772950" y="3904150"/>
              <a:ext cx="25" cy="11925"/>
            </a:xfrm>
            <a:custGeom>
              <a:rect b="b" l="l" r="r" t="t"/>
              <a:pathLst>
                <a:path extrusionOk="0" h="477" w="1">
                  <a:moveTo>
                    <a:pt x="1" y="0"/>
                  </a:moveTo>
                  <a:lnTo>
                    <a:pt x="1" y="0"/>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8" name="Google Shape;938;p54"/>
            <p:cNvSpPr/>
            <p:nvPr/>
          </p:nvSpPr>
          <p:spPr>
            <a:xfrm>
              <a:off x="2417350" y="3526525"/>
              <a:ext cx="34850" cy="22950"/>
            </a:xfrm>
            <a:custGeom>
              <a:rect b="b" l="l" r="r" t="t"/>
              <a:pathLst>
                <a:path extrusionOk="0" h="918" w="1394">
                  <a:moveTo>
                    <a:pt x="477" y="441"/>
                  </a:moveTo>
                  <a:lnTo>
                    <a:pt x="1393" y="917"/>
                  </a:lnTo>
                  <a:lnTo>
                    <a:pt x="1393" y="917"/>
                  </a:lnTo>
                  <a:lnTo>
                    <a:pt x="1393" y="917"/>
                  </a:lnTo>
                  <a:lnTo>
                    <a:pt x="477" y="441"/>
                  </a:ln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39" name="Google Shape;939;p54"/>
            <p:cNvSpPr/>
            <p:nvPr/>
          </p:nvSpPr>
          <p:spPr>
            <a:xfrm>
              <a:off x="2452175" y="3560450"/>
              <a:ext cx="25" cy="22925"/>
            </a:xfrm>
            <a:custGeom>
              <a:rect b="b" l="l" r="r" t="t"/>
              <a:pathLst>
                <a:path extrusionOk="0" h="917" w="1">
                  <a:moveTo>
                    <a:pt x="0" y="917"/>
                  </a:moveTo>
                  <a:lnTo>
                    <a:pt x="0" y="477"/>
                  </a:lnTo>
                  <a:lnTo>
                    <a:pt x="0" y="0"/>
                  </a:lnTo>
                  <a:lnTo>
                    <a:pt x="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0" name="Google Shape;940;p54"/>
            <p:cNvSpPr/>
            <p:nvPr/>
          </p:nvSpPr>
          <p:spPr>
            <a:xfrm>
              <a:off x="2406350" y="3503625"/>
              <a:ext cx="11025" cy="11025"/>
            </a:xfrm>
            <a:custGeom>
              <a:rect b="b" l="l" r="r" t="t"/>
              <a:pathLst>
                <a:path extrusionOk="0" h="441" w="441">
                  <a:moveTo>
                    <a:pt x="0" y="0"/>
                  </a:moveTo>
                  <a:lnTo>
                    <a:pt x="440" y="440"/>
                  </a:lnTo>
                  <a:lnTo>
                    <a:pt x="44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1" name="Google Shape;941;p54"/>
            <p:cNvSpPr/>
            <p:nvPr/>
          </p:nvSpPr>
          <p:spPr>
            <a:xfrm>
              <a:off x="3792100" y="4591525"/>
              <a:ext cx="11950" cy="11925"/>
            </a:xfrm>
            <a:custGeom>
              <a:rect b="b" l="l" r="r" t="t"/>
              <a:pathLst>
                <a:path extrusionOk="0" h="477" w="478">
                  <a:moveTo>
                    <a:pt x="1" y="477"/>
                  </a:moveTo>
                  <a:lnTo>
                    <a:pt x="1" y="477"/>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2" name="Google Shape;942;p54"/>
            <p:cNvSpPr/>
            <p:nvPr/>
          </p:nvSpPr>
          <p:spPr>
            <a:xfrm>
              <a:off x="2440250" y="3606275"/>
              <a:ext cx="22950" cy="34850"/>
            </a:xfrm>
            <a:custGeom>
              <a:rect b="b" l="l" r="r" t="t"/>
              <a:pathLst>
                <a:path extrusionOk="0" h="1394" w="918">
                  <a:moveTo>
                    <a:pt x="1" y="0"/>
                  </a:moveTo>
                  <a:lnTo>
                    <a:pt x="477" y="477"/>
                  </a:lnTo>
                  <a:lnTo>
                    <a:pt x="917" y="1394"/>
                  </a:lnTo>
                  <a:lnTo>
                    <a:pt x="917" y="1394"/>
                  </a:lnTo>
                  <a:lnTo>
                    <a:pt x="477"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3" name="Google Shape;943;p54"/>
            <p:cNvSpPr/>
            <p:nvPr/>
          </p:nvSpPr>
          <p:spPr>
            <a:xfrm>
              <a:off x="2520900" y="3720825"/>
              <a:ext cx="22950" cy="103600"/>
            </a:xfrm>
            <a:custGeom>
              <a:rect b="b" l="l" r="r" t="t"/>
              <a:pathLst>
                <a:path extrusionOk="0" h="4144" w="918">
                  <a:moveTo>
                    <a:pt x="917" y="1"/>
                  </a:moveTo>
                  <a:lnTo>
                    <a:pt x="441" y="917"/>
                  </a:lnTo>
                  <a:lnTo>
                    <a:pt x="441" y="1394"/>
                  </a:lnTo>
                  <a:lnTo>
                    <a:pt x="917" y="1"/>
                  </a:lnTo>
                  <a:close/>
                  <a:moveTo>
                    <a:pt x="441" y="1394"/>
                  </a:moveTo>
                  <a:lnTo>
                    <a:pt x="1" y="2311"/>
                  </a:lnTo>
                  <a:lnTo>
                    <a:pt x="441" y="1834"/>
                  </a:lnTo>
                  <a:lnTo>
                    <a:pt x="441" y="1394"/>
                  </a:lnTo>
                  <a:close/>
                  <a:moveTo>
                    <a:pt x="1" y="2750"/>
                  </a:moveTo>
                  <a:lnTo>
                    <a:pt x="1" y="3667"/>
                  </a:lnTo>
                  <a:lnTo>
                    <a:pt x="441" y="4144"/>
                  </a:lnTo>
                  <a:lnTo>
                    <a:pt x="441" y="3667"/>
                  </a:lnTo>
                  <a:lnTo>
                    <a:pt x="1" y="275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4" name="Google Shape;944;p54"/>
            <p:cNvSpPr/>
            <p:nvPr/>
          </p:nvSpPr>
          <p:spPr>
            <a:xfrm>
              <a:off x="2429250" y="4316575"/>
              <a:ext cx="11025" cy="11925"/>
            </a:xfrm>
            <a:custGeom>
              <a:rect b="b" l="l" r="r" t="t"/>
              <a:pathLst>
                <a:path extrusionOk="0" h="477" w="441">
                  <a:moveTo>
                    <a:pt x="1" y="0"/>
                  </a:moveTo>
                  <a:lnTo>
                    <a:pt x="1" y="477"/>
                  </a:lnTo>
                  <a:lnTo>
                    <a:pt x="44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5" name="Google Shape;945;p54"/>
            <p:cNvSpPr/>
            <p:nvPr/>
          </p:nvSpPr>
          <p:spPr>
            <a:xfrm>
              <a:off x="3265125" y="4007700"/>
              <a:ext cx="11925" cy="25"/>
            </a:xfrm>
            <a:custGeom>
              <a:rect b="b" l="l" r="r" t="t"/>
              <a:pathLst>
                <a:path extrusionOk="0" h="1" w="477">
                  <a:moveTo>
                    <a:pt x="477" y="1"/>
                  </a:moveTo>
                  <a:lnTo>
                    <a:pt x="477"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6" name="Google Shape;946;p54"/>
            <p:cNvSpPr/>
            <p:nvPr/>
          </p:nvSpPr>
          <p:spPr>
            <a:xfrm>
              <a:off x="3792100" y="4145175"/>
              <a:ext cx="22950" cy="11025"/>
            </a:xfrm>
            <a:custGeom>
              <a:rect b="b" l="l" r="r" t="t"/>
              <a:pathLst>
                <a:path extrusionOk="0" h="441" w="918">
                  <a:moveTo>
                    <a:pt x="917" y="1"/>
                  </a:moveTo>
                  <a:lnTo>
                    <a:pt x="1" y="441"/>
                  </a:lnTo>
                  <a:lnTo>
                    <a:pt x="477" y="441"/>
                  </a:lnTo>
                  <a:lnTo>
                    <a:pt x="91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7" name="Google Shape;947;p54"/>
            <p:cNvSpPr/>
            <p:nvPr/>
          </p:nvSpPr>
          <p:spPr>
            <a:xfrm>
              <a:off x="2990150" y="4018700"/>
              <a:ext cx="25" cy="25"/>
            </a:xfrm>
            <a:custGeom>
              <a:rect b="b" l="l" r="r" t="t"/>
              <a:pathLst>
                <a:path extrusionOk="0" h="1" w="1">
                  <a:moveTo>
                    <a:pt x="1"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8" name="Google Shape;948;p54"/>
            <p:cNvSpPr/>
            <p:nvPr/>
          </p:nvSpPr>
          <p:spPr>
            <a:xfrm>
              <a:off x="3872750" y="4213925"/>
              <a:ext cx="25" cy="11025"/>
            </a:xfrm>
            <a:custGeom>
              <a:rect b="b" l="l" r="r" t="t"/>
              <a:pathLst>
                <a:path extrusionOk="0" h="441" w="1">
                  <a:moveTo>
                    <a:pt x="1" y="0"/>
                  </a:moveTo>
                  <a:lnTo>
                    <a:pt x="1" y="0"/>
                  </a:lnTo>
                  <a:lnTo>
                    <a:pt x="1"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49" name="Google Shape;949;p54"/>
            <p:cNvSpPr/>
            <p:nvPr/>
          </p:nvSpPr>
          <p:spPr>
            <a:xfrm>
              <a:off x="3975400" y="4672175"/>
              <a:ext cx="11950" cy="11025"/>
            </a:xfrm>
            <a:custGeom>
              <a:rect b="b" l="l" r="r" t="t"/>
              <a:pathLst>
                <a:path extrusionOk="0" h="441" w="478">
                  <a:moveTo>
                    <a:pt x="1" y="0"/>
                  </a:moveTo>
                  <a:lnTo>
                    <a:pt x="477" y="440"/>
                  </a:lnTo>
                  <a:lnTo>
                    <a:pt x="477"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0" name="Google Shape;950;p54"/>
            <p:cNvSpPr/>
            <p:nvPr/>
          </p:nvSpPr>
          <p:spPr>
            <a:xfrm>
              <a:off x="3929575" y="4213925"/>
              <a:ext cx="34850" cy="22925"/>
            </a:xfrm>
            <a:custGeom>
              <a:rect b="b" l="l" r="r" t="t"/>
              <a:pathLst>
                <a:path extrusionOk="0" h="917" w="1394">
                  <a:moveTo>
                    <a:pt x="1394" y="0"/>
                  </a:moveTo>
                  <a:lnTo>
                    <a:pt x="1" y="440"/>
                  </a:lnTo>
                  <a:lnTo>
                    <a:pt x="1" y="917"/>
                  </a:lnTo>
                  <a:lnTo>
                    <a:pt x="477" y="440"/>
                  </a:lnTo>
                  <a:lnTo>
                    <a:pt x="1394"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1" name="Google Shape;951;p54"/>
            <p:cNvSpPr/>
            <p:nvPr/>
          </p:nvSpPr>
          <p:spPr>
            <a:xfrm>
              <a:off x="3964400" y="4465950"/>
              <a:ext cx="11025" cy="11025"/>
            </a:xfrm>
            <a:custGeom>
              <a:rect b="b" l="l" r="r" t="t"/>
              <a:pathLst>
                <a:path extrusionOk="0" h="441" w="441">
                  <a:moveTo>
                    <a:pt x="441" y="1"/>
                  </a:moveTo>
                  <a:lnTo>
                    <a:pt x="1" y="441"/>
                  </a:lnTo>
                  <a:lnTo>
                    <a:pt x="441" y="441"/>
                  </a:lnTo>
                  <a:lnTo>
                    <a:pt x="44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2" name="Google Shape;952;p54"/>
            <p:cNvSpPr/>
            <p:nvPr/>
          </p:nvSpPr>
          <p:spPr>
            <a:xfrm>
              <a:off x="2245950" y="3468800"/>
              <a:ext cx="11025" cy="45850"/>
            </a:xfrm>
            <a:custGeom>
              <a:rect b="b" l="l" r="r" t="t"/>
              <a:pathLst>
                <a:path extrusionOk="0" h="1834" w="441">
                  <a:moveTo>
                    <a:pt x="441" y="917"/>
                  </a:moveTo>
                  <a:lnTo>
                    <a:pt x="441" y="0"/>
                  </a:lnTo>
                  <a:lnTo>
                    <a:pt x="441" y="0"/>
                  </a:lnTo>
                  <a:lnTo>
                    <a:pt x="441" y="477"/>
                  </a:lnTo>
                  <a:lnTo>
                    <a:pt x="441" y="1393"/>
                  </a:lnTo>
                  <a:lnTo>
                    <a:pt x="1" y="1833"/>
                  </a:lnTo>
                  <a:lnTo>
                    <a:pt x="1" y="1833"/>
                  </a:lnTo>
                  <a:lnTo>
                    <a:pt x="441" y="1393"/>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3" name="Google Shape;953;p54"/>
            <p:cNvSpPr/>
            <p:nvPr/>
          </p:nvSpPr>
          <p:spPr>
            <a:xfrm>
              <a:off x="3941500" y="4316575"/>
              <a:ext cx="11025" cy="25"/>
            </a:xfrm>
            <a:custGeom>
              <a:rect b="b" l="l" r="r" t="t"/>
              <a:pathLst>
                <a:path extrusionOk="0" h="1" w="441">
                  <a:moveTo>
                    <a:pt x="0" y="0"/>
                  </a:moveTo>
                  <a:lnTo>
                    <a:pt x="440" y="0"/>
                  </a:lnTo>
                  <a:lnTo>
                    <a:pt x="44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4" name="Google Shape;954;p54"/>
            <p:cNvSpPr/>
            <p:nvPr/>
          </p:nvSpPr>
          <p:spPr>
            <a:xfrm>
              <a:off x="2394425" y="4202000"/>
              <a:ext cx="11950" cy="25"/>
            </a:xfrm>
            <a:custGeom>
              <a:rect b="b" l="l" r="r" t="t"/>
              <a:pathLst>
                <a:path extrusionOk="0" h="1" w="478">
                  <a:moveTo>
                    <a:pt x="477" y="1"/>
                  </a:moveTo>
                  <a:lnTo>
                    <a:pt x="477" y="1"/>
                  </a:lnTo>
                  <a:lnTo>
                    <a:pt x="1"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5" name="Google Shape;955;p54"/>
            <p:cNvSpPr/>
            <p:nvPr/>
          </p:nvSpPr>
          <p:spPr>
            <a:xfrm>
              <a:off x="2154300" y="3400050"/>
              <a:ext cx="25" cy="11950"/>
            </a:xfrm>
            <a:custGeom>
              <a:rect b="b" l="l" r="r" t="t"/>
              <a:pathLst>
                <a:path extrusionOk="0" h="478" w="1">
                  <a:moveTo>
                    <a:pt x="1" y="1"/>
                  </a:moveTo>
                  <a:lnTo>
                    <a:pt x="1" y="477"/>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6" name="Google Shape;956;p54"/>
            <p:cNvSpPr/>
            <p:nvPr/>
          </p:nvSpPr>
          <p:spPr>
            <a:xfrm>
              <a:off x="2177225" y="3411975"/>
              <a:ext cx="25" cy="22925"/>
            </a:xfrm>
            <a:custGeom>
              <a:rect b="b" l="l" r="r" t="t"/>
              <a:pathLst>
                <a:path extrusionOk="0" h="917" w="1">
                  <a:moveTo>
                    <a:pt x="0" y="0"/>
                  </a:moveTo>
                  <a:lnTo>
                    <a:pt x="0" y="0"/>
                  </a:lnTo>
                  <a:lnTo>
                    <a:pt x="0" y="440"/>
                  </a:lnTo>
                  <a:lnTo>
                    <a:pt x="0" y="917"/>
                  </a:lnTo>
                  <a:lnTo>
                    <a:pt x="0" y="917"/>
                  </a:lnTo>
                  <a:lnTo>
                    <a:pt x="0"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7" name="Google Shape;957;p54"/>
            <p:cNvSpPr/>
            <p:nvPr/>
          </p:nvSpPr>
          <p:spPr>
            <a:xfrm>
              <a:off x="2200125" y="3434875"/>
              <a:ext cx="25" cy="11025"/>
            </a:xfrm>
            <a:custGeom>
              <a:rect b="b" l="l" r="r" t="t"/>
              <a:pathLst>
                <a:path extrusionOk="0" h="441" w="1">
                  <a:moveTo>
                    <a:pt x="1" y="1"/>
                  </a:moveTo>
                  <a:lnTo>
                    <a:pt x="1" y="441"/>
                  </a:lnTo>
                  <a:lnTo>
                    <a:pt x="1"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8" name="Google Shape;958;p54"/>
            <p:cNvSpPr/>
            <p:nvPr/>
          </p:nvSpPr>
          <p:spPr>
            <a:xfrm>
              <a:off x="2406350" y="3595275"/>
              <a:ext cx="22925" cy="25"/>
            </a:xfrm>
            <a:custGeom>
              <a:rect b="b" l="l" r="r" t="t"/>
              <a:pathLst>
                <a:path extrusionOk="0" h="1" w="917">
                  <a:moveTo>
                    <a:pt x="440" y="1"/>
                  </a:moveTo>
                  <a:lnTo>
                    <a:pt x="917"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59" name="Google Shape;959;p54"/>
            <p:cNvSpPr/>
            <p:nvPr/>
          </p:nvSpPr>
          <p:spPr>
            <a:xfrm>
              <a:off x="2417350" y="4018700"/>
              <a:ext cx="25" cy="25"/>
            </a:xfrm>
            <a:custGeom>
              <a:rect b="b" l="l" r="r" t="t"/>
              <a:pathLst>
                <a:path extrusionOk="0" h="1" w="1">
                  <a:moveTo>
                    <a:pt x="0" y="1"/>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0" name="Google Shape;960;p54"/>
            <p:cNvSpPr/>
            <p:nvPr/>
          </p:nvSpPr>
          <p:spPr>
            <a:xfrm>
              <a:off x="2383425" y="4191000"/>
              <a:ext cx="25" cy="25"/>
            </a:xfrm>
            <a:custGeom>
              <a:rect b="b" l="l" r="r" t="t"/>
              <a:pathLst>
                <a:path extrusionOk="0" h="1" w="1">
                  <a:moveTo>
                    <a:pt x="1"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1" name="Google Shape;961;p54"/>
            <p:cNvSpPr/>
            <p:nvPr/>
          </p:nvSpPr>
          <p:spPr>
            <a:xfrm>
              <a:off x="2429250" y="4064525"/>
              <a:ext cx="11025" cy="11950"/>
            </a:xfrm>
            <a:custGeom>
              <a:rect b="b" l="l" r="r" t="t"/>
              <a:pathLst>
                <a:path extrusionOk="0" h="478" w="441">
                  <a:moveTo>
                    <a:pt x="1" y="1"/>
                  </a:moveTo>
                  <a:lnTo>
                    <a:pt x="1" y="477"/>
                  </a:lnTo>
                  <a:lnTo>
                    <a:pt x="441" y="477"/>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2" name="Google Shape;962;p54"/>
            <p:cNvSpPr/>
            <p:nvPr/>
          </p:nvSpPr>
          <p:spPr>
            <a:xfrm>
              <a:off x="2566725" y="3675000"/>
              <a:ext cx="25" cy="25"/>
            </a:xfrm>
            <a:custGeom>
              <a:rect b="b" l="l" r="r" t="t"/>
              <a:pathLst>
                <a:path extrusionOk="0" h="1" w="1">
                  <a:moveTo>
                    <a:pt x="1"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3" name="Google Shape;963;p54"/>
            <p:cNvSpPr/>
            <p:nvPr/>
          </p:nvSpPr>
          <p:spPr>
            <a:xfrm>
              <a:off x="3391600" y="3870225"/>
              <a:ext cx="25" cy="25"/>
            </a:xfrm>
            <a:custGeom>
              <a:rect b="b" l="l" r="r" t="t"/>
              <a:pathLst>
                <a:path extrusionOk="0" h="1" w="1">
                  <a:moveTo>
                    <a:pt x="0" y="1"/>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4" name="Google Shape;964;p54"/>
            <p:cNvSpPr/>
            <p:nvPr/>
          </p:nvSpPr>
          <p:spPr>
            <a:xfrm>
              <a:off x="3356775" y="3916050"/>
              <a:ext cx="11925" cy="25"/>
            </a:xfrm>
            <a:custGeom>
              <a:rect b="b" l="l" r="r" t="t"/>
              <a:pathLst>
                <a:path extrusionOk="0" h="1" w="477">
                  <a:moveTo>
                    <a:pt x="0" y="1"/>
                  </a:moveTo>
                  <a:lnTo>
                    <a:pt x="47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5" name="Google Shape;965;p54"/>
            <p:cNvSpPr/>
            <p:nvPr/>
          </p:nvSpPr>
          <p:spPr>
            <a:xfrm>
              <a:off x="3379675" y="3858325"/>
              <a:ext cx="25" cy="11925"/>
            </a:xfrm>
            <a:custGeom>
              <a:rect b="b" l="l" r="r" t="t"/>
              <a:pathLst>
                <a:path extrusionOk="0" h="477" w="1">
                  <a:moveTo>
                    <a:pt x="1" y="0"/>
                  </a:moveTo>
                  <a:lnTo>
                    <a:pt x="1" y="477"/>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6" name="Google Shape;966;p54"/>
            <p:cNvSpPr/>
            <p:nvPr/>
          </p:nvSpPr>
          <p:spPr>
            <a:xfrm>
              <a:off x="3173475" y="3239675"/>
              <a:ext cx="22925" cy="25"/>
            </a:xfrm>
            <a:custGeom>
              <a:rect b="b" l="l" r="r" t="t"/>
              <a:pathLst>
                <a:path extrusionOk="0" h="1" w="917">
                  <a:moveTo>
                    <a:pt x="0" y="0"/>
                  </a:moveTo>
                  <a:lnTo>
                    <a:pt x="0" y="0"/>
                  </a:lnTo>
                  <a:lnTo>
                    <a:pt x="917" y="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7" name="Google Shape;967;p54"/>
            <p:cNvSpPr/>
            <p:nvPr/>
          </p:nvSpPr>
          <p:spPr>
            <a:xfrm>
              <a:off x="3333850" y="3961875"/>
              <a:ext cx="11950" cy="25"/>
            </a:xfrm>
            <a:custGeom>
              <a:rect b="b" l="l" r="r" t="t"/>
              <a:pathLst>
                <a:path extrusionOk="0" h="1" w="478">
                  <a:moveTo>
                    <a:pt x="1" y="1"/>
                  </a:moveTo>
                  <a:lnTo>
                    <a:pt x="47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8" name="Google Shape;968;p54"/>
            <p:cNvSpPr/>
            <p:nvPr/>
          </p:nvSpPr>
          <p:spPr>
            <a:xfrm>
              <a:off x="3815025" y="3720825"/>
              <a:ext cx="11925" cy="11950"/>
            </a:xfrm>
            <a:custGeom>
              <a:rect b="b" l="l" r="r" t="t"/>
              <a:pathLst>
                <a:path extrusionOk="0" h="478" w="477">
                  <a:moveTo>
                    <a:pt x="477" y="478"/>
                  </a:move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69" name="Google Shape;969;p54"/>
            <p:cNvSpPr/>
            <p:nvPr/>
          </p:nvSpPr>
          <p:spPr>
            <a:xfrm>
              <a:off x="3414500" y="3824400"/>
              <a:ext cx="22950" cy="11025"/>
            </a:xfrm>
            <a:custGeom>
              <a:rect b="b" l="l" r="r" t="t"/>
              <a:pathLst>
                <a:path extrusionOk="0" h="441" w="918">
                  <a:moveTo>
                    <a:pt x="1" y="1"/>
                  </a:moveTo>
                  <a:lnTo>
                    <a:pt x="441" y="440"/>
                  </a:lnTo>
                  <a:lnTo>
                    <a:pt x="917" y="440"/>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0" name="Google Shape;970;p54"/>
            <p:cNvSpPr/>
            <p:nvPr/>
          </p:nvSpPr>
          <p:spPr>
            <a:xfrm>
              <a:off x="3849850" y="3720825"/>
              <a:ext cx="11025" cy="25"/>
            </a:xfrm>
            <a:custGeom>
              <a:rect b="b" l="l" r="r" t="t"/>
              <a:pathLst>
                <a:path extrusionOk="0" h="1" w="441">
                  <a:moveTo>
                    <a:pt x="440" y="1"/>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1" name="Google Shape;971;p54"/>
            <p:cNvSpPr/>
            <p:nvPr/>
          </p:nvSpPr>
          <p:spPr>
            <a:xfrm>
              <a:off x="3402600" y="3789575"/>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2" name="Google Shape;972;p54"/>
            <p:cNvSpPr/>
            <p:nvPr/>
          </p:nvSpPr>
          <p:spPr>
            <a:xfrm>
              <a:off x="3460325" y="3858325"/>
              <a:ext cx="11025" cy="0"/>
            </a:xfrm>
            <a:custGeom>
              <a:rect b="b" l="l" r="r" t="t"/>
              <a:pathLst>
                <a:path extrusionOk="0" h="0" w="441">
                  <a:moveTo>
                    <a:pt x="441" y="0"/>
                  </a:moveTo>
                  <a:lnTo>
                    <a:pt x="1" y="0"/>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3" name="Google Shape;973;p54"/>
            <p:cNvSpPr/>
            <p:nvPr/>
          </p:nvSpPr>
          <p:spPr>
            <a:xfrm>
              <a:off x="3035975" y="3916050"/>
              <a:ext cx="25" cy="11025"/>
            </a:xfrm>
            <a:custGeom>
              <a:rect b="b" l="l" r="r" t="t"/>
              <a:pathLst>
                <a:path extrusionOk="0" h="441" w="1">
                  <a:moveTo>
                    <a:pt x="1" y="44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4" name="Google Shape;974;p54"/>
            <p:cNvSpPr/>
            <p:nvPr/>
          </p:nvSpPr>
          <p:spPr>
            <a:xfrm>
              <a:off x="3025000" y="3893150"/>
              <a:ext cx="25" cy="22925"/>
            </a:xfrm>
            <a:custGeom>
              <a:rect b="b" l="l" r="r" t="t"/>
              <a:pathLst>
                <a:path extrusionOk="0" h="917" w="1">
                  <a:moveTo>
                    <a:pt x="0" y="917"/>
                  </a:moveTo>
                  <a:lnTo>
                    <a:pt x="0" y="917"/>
                  </a:lnTo>
                  <a:lnTo>
                    <a:pt x="0" y="440"/>
                  </a:lnTo>
                  <a:lnTo>
                    <a:pt x="0" y="0"/>
                  </a:ln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5" name="Google Shape;975;p54"/>
            <p:cNvSpPr/>
            <p:nvPr/>
          </p:nvSpPr>
          <p:spPr>
            <a:xfrm>
              <a:off x="2841700" y="3893150"/>
              <a:ext cx="25" cy="25"/>
            </a:xfrm>
            <a:custGeom>
              <a:rect b="b" l="l" r="r" t="t"/>
              <a:pathLst>
                <a:path extrusionOk="0" h="1" w="1">
                  <a:moveTo>
                    <a:pt x="0" y="0"/>
                  </a:move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6" name="Google Shape;976;p54"/>
            <p:cNvSpPr/>
            <p:nvPr/>
          </p:nvSpPr>
          <p:spPr>
            <a:xfrm>
              <a:off x="3035975" y="3870225"/>
              <a:ext cx="11950" cy="11025"/>
            </a:xfrm>
            <a:custGeom>
              <a:rect b="b" l="l" r="r" t="t"/>
              <a:pathLst>
                <a:path extrusionOk="0" h="441" w="478">
                  <a:moveTo>
                    <a:pt x="1" y="1"/>
                  </a:moveTo>
                  <a:lnTo>
                    <a:pt x="478" y="441"/>
                  </a:lnTo>
                  <a:lnTo>
                    <a:pt x="478"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7" name="Google Shape;977;p54"/>
            <p:cNvSpPr/>
            <p:nvPr/>
          </p:nvSpPr>
          <p:spPr>
            <a:xfrm>
              <a:off x="3391600" y="3801500"/>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8" name="Google Shape;978;p54"/>
            <p:cNvSpPr/>
            <p:nvPr/>
          </p:nvSpPr>
          <p:spPr>
            <a:xfrm>
              <a:off x="3265125" y="3709850"/>
              <a:ext cx="11925" cy="11000"/>
            </a:xfrm>
            <a:custGeom>
              <a:rect b="b" l="l" r="r" t="t"/>
              <a:pathLst>
                <a:path extrusionOk="0" h="440" w="477">
                  <a:moveTo>
                    <a:pt x="477" y="440"/>
                  </a:move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9" name="Google Shape;979;p54"/>
            <p:cNvSpPr/>
            <p:nvPr/>
          </p:nvSpPr>
          <p:spPr>
            <a:xfrm>
              <a:off x="3391600" y="3847325"/>
              <a:ext cx="11025" cy="11000"/>
            </a:xfrm>
            <a:custGeom>
              <a:rect b="b" l="l" r="r" t="t"/>
              <a:pathLst>
                <a:path extrusionOk="0" h="440" w="441">
                  <a:moveTo>
                    <a:pt x="0" y="440"/>
                  </a:moveTo>
                  <a:lnTo>
                    <a:pt x="440" y="0"/>
                  </a:lnTo>
                  <a:lnTo>
                    <a:pt x="44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0" name="Google Shape;980;p54"/>
            <p:cNvSpPr/>
            <p:nvPr/>
          </p:nvSpPr>
          <p:spPr>
            <a:xfrm>
              <a:off x="2750050" y="3904150"/>
              <a:ext cx="0" cy="0"/>
            </a:xfrm>
            <a:custGeom>
              <a:rect b="b" l="l" r="r" t="t"/>
              <a:pathLst>
                <a:path extrusionOk="0" h="0" w="0">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1" name="Google Shape;981;p54"/>
            <p:cNvSpPr/>
            <p:nvPr/>
          </p:nvSpPr>
          <p:spPr>
            <a:xfrm>
              <a:off x="3025000" y="3835400"/>
              <a:ext cx="11000" cy="11950"/>
            </a:xfrm>
            <a:custGeom>
              <a:rect b="b" l="l" r="r" t="t"/>
              <a:pathLst>
                <a:path extrusionOk="0" h="478" w="440">
                  <a:moveTo>
                    <a:pt x="0" y="0"/>
                  </a:moveTo>
                  <a:lnTo>
                    <a:pt x="0" y="0"/>
                  </a:lnTo>
                  <a:lnTo>
                    <a:pt x="440" y="477"/>
                  </a:lnTo>
                  <a:lnTo>
                    <a:pt x="44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2" name="Google Shape;982;p54"/>
            <p:cNvSpPr/>
            <p:nvPr/>
          </p:nvSpPr>
          <p:spPr>
            <a:xfrm>
              <a:off x="3356775" y="3858325"/>
              <a:ext cx="11925" cy="0"/>
            </a:xfrm>
            <a:custGeom>
              <a:rect b="b" l="l" r="r" t="t"/>
              <a:pathLst>
                <a:path extrusionOk="0" h="0" w="477">
                  <a:moveTo>
                    <a:pt x="0" y="0"/>
                  </a:moveTo>
                  <a:lnTo>
                    <a:pt x="0" y="0"/>
                  </a:lnTo>
                  <a:lnTo>
                    <a:pt x="477" y="0"/>
                  </a:lnTo>
                  <a:lnTo>
                    <a:pt x="477" y="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3" name="Google Shape;983;p54"/>
            <p:cNvSpPr/>
            <p:nvPr/>
          </p:nvSpPr>
          <p:spPr>
            <a:xfrm>
              <a:off x="3310950" y="3720825"/>
              <a:ext cx="25" cy="25"/>
            </a:xfrm>
            <a:custGeom>
              <a:rect b="b" l="l" r="r" t="t"/>
              <a:pathLst>
                <a:path extrusionOk="0" h="1" w="1">
                  <a:moveTo>
                    <a:pt x="0" y="1"/>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4" name="Google Shape;984;p54"/>
            <p:cNvSpPr/>
            <p:nvPr/>
          </p:nvSpPr>
          <p:spPr>
            <a:xfrm>
              <a:off x="3574900" y="3606275"/>
              <a:ext cx="22925" cy="25"/>
            </a:xfrm>
            <a:custGeom>
              <a:rect b="b" l="l" r="r" t="t"/>
              <a:pathLst>
                <a:path extrusionOk="0" h="1" w="917">
                  <a:moveTo>
                    <a:pt x="917" y="0"/>
                  </a:moveTo>
                  <a:lnTo>
                    <a:pt x="917" y="0"/>
                  </a:ln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5" name="Google Shape;985;p54"/>
            <p:cNvSpPr/>
            <p:nvPr/>
          </p:nvSpPr>
          <p:spPr>
            <a:xfrm>
              <a:off x="3437425" y="3514625"/>
              <a:ext cx="11025" cy="11925"/>
            </a:xfrm>
            <a:custGeom>
              <a:rect b="b" l="l" r="r" t="t"/>
              <a:pathLst>
                <a:path extrusionOk="0" h="477" w="441">
                  <a:moveTo>
                    <a:pt x="440" y="0"/>
                  </a:moveTo>
                  <a:lnTo>
                    <a:pt x="440" y="0"/>
                  </a:lnTo>
                  <a:lnTo>
                    <a:pt x="0" y="477"/>
                  </a:lnTo>
                  <a:lnTo>
                    <a:pt x="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6" name="Google Shape;986;p54"/>
            <p:cNvSpPr/>
            <p:nvPr/>
          </p:nvSpPr>
          <p:spPr>
            <a:xfrm>
              <a:off x="3666550" y="3583350"/>
              <a:ext cx="33925" cy="34875"/>
            </a:xfrm>
            <a:custGeom>
              <a:rect b="b" l="l" r="r" t="t"/>
              <a:pathLst>
                <a:path extrusionOk="0" h="1395" w="1357">
                  <a:moveTo>
                    <a:pt x="440" y="917"/>
                  </a:moveTo>
                  <a:lnTo>
                    <a:pt x="440" y="478"/>
                  </a:lnTo>
                  <a:lnTo>
                    <a:pt x="1357" y="1"/>
                  </a:lnTo>
                  <a:lnTo>
                    <a:pt x="1357" y="1"/>
                  </a:lnTo>
                  <a:lnTo>
                    <a:pt x="440" y="478"/>
                  </a:lnTo>
                  <a:lnTo>
                    <a:pt x="440" y="917"/>
                  </a:lnTo>
                  <a:lnTo>
                    <a:pt x="0" y="1394"/>
                  </a:lnTo>
                  <a:lnTo>
                    <a:pt x="0" y="1394"/>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7" name="Google Shape;987;p54"/>
            <p:cNvSpPr/>
            <p:nvPr/>
          </p:nvSpPr>
          <p:spPr>
            <a:xfrm>
              <a:off x="3379675" y="3514625"/>
              <a:ext cx="22950" cy="11925"/>
            </a:xfrm>
            <a:custGeom>
              <a:rect b="b" l="l" r="r" t="t"/>
              <a:pathLst>
                <a:path extrusionOk="0" h="477" w="918">
                  <a:moveTo>
                    <a:pt x="1" y="0"/>
                  </a:moveTo>
                  <a:lnTo>
                    <a:pt x="477" y="477"/>
                  </a:lnTo>
                  <a:lnTo>
                    <a:pt x="917" y="477"/>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8" name="Google Shape;988;p54"/>
            <p:cNvSpPr/>
            <p:nvPr/>
          </p:nvSpPr>
          <p:spPr>
            <a:xfrm>
              <a:off x="3860850" y="3629175"/>
              <a:ext cx="11925" cy="25"/>
            </a:xfrm>
            <a:custGeom>
              <a:rect b="b" l="l" r="r" t="t"/>
              <a:pathLst>
                <a:path extrusionOk="0" h="1" w="477">
                  <a:moveTo>
                    <a:pt x="477" y="1"/>
                  </a:move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9" name="Google Shape;989;p54"/>
            <p:cNvSpPr/>
            <p:nvPr/>
          </p:nvSpPr>
          <p:spPr>
            <a:xfrm>
              <a:off x="3231200" y="3422975"/>
              <a:ext cx="25" cy="25"/>
            </a:xfrm>
            <a:custGeom>
              <a:rect b="b" l="l" r="r" t="t"/>
              <a:pathLst>
                <a:path extrusionOk="0" h="1" w="1">
                  <a:moveTo>
                    <a:pt x="1" y="0"/>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0" name="Google Shape;990;p54"/>
            <p:cNvSpPr/>
            <p:nvPr/>
          </p:nvSpPr>
          <p:spPr>
            <a:xfrm>
              <a:off x="3735275" y="3595275"/>
              <a:ext cx="45850" cy="22950"/>
            </a:xfrm>
            <a:custGeom>
              <a:rect b="b" l="l" r="r" t="t"/>
              <a:pathLst>
                <a:path extrusionOk="0" h="918" w="1834">
                  <a:moveTo>
                    <a:pt x="1357" y="440"/>
                  </a:moveTo>
                  <a:lnTo>
                    <a:pt x="1834" y="1"/>
                  </a:lnTo>
                  <a:lnTo>
                    <a:pt x="1357" y="440"/>
                  </a:lnTo>
                  <a:lnTo>
                    <a:pt x="1" y="917"/>
                  </a:lnTo>
                  <a:lnTo>
                    <a:pt x="1"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1" name="Google Shape;991;p54"/>
            <p:cNvSpPr/>
            <p:nvPr/>
          </p:nvSpPr>
          <p:spPr>
            <a:xfrm>
              <a:off x="3815025" y="3595275"/>
              <a:ext cx="11925" cy="25"/>
            </a:xfrm>
            <a:custGeom>
              <a:rect b="b" l="l" r="r" t="t"/>
              <a:pathLst>
                <a:path extrusionOk="0" h="1" w="477">
                  <a:moveTo>
                    <a:pt x="477" y="1"/>
                  </a:moveTo>
                  <a:lnTo>
                    <a:pt x="477" y="1"/>
                  </a:ln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2" name="Google Shape;992;p54"/>
            <p:cNvSpPr/>
            <p:nvPr/>
          </p:nvSpPr>
          <p:spPr>
            <a:xfrm>
              <a:off x="3608800" y="3583350"/>
              <a:ext cx="45850" cy="34875"/>
            </a:xfrm>
            <a:custGeom>
              <a:rect b="b" l="l" r="r" t="t"/>
              <a:pathLst>
                <a:path extrusionOk="0" h="1395" w="1834">
                  <a:moveTo>
                    <a:pt x="1394" y="1"/>
                  </a:moveTo>
                  <a:lnTo>
                    <a:pt x="917" y="478"/>
                  </a:lnTo>
                  <a:lnTo>
                    <a:pt x="1394" y="478"/>
                  </a:lnTo>
                  <a:lnTo>
                    <a:pt x="1834" y="1"/>
                  </a:lnTo>
                  <a:close/>
                  <a:moveTo>
                    <a:pt x="477" y="478"/>
                  </a:moveTo>
                  <a:lnTo>
                    <a:pt x="1" y="1394"/>
                  </a:lnTo>
                  <a:lnTo>
                    <a:pt x="477" y="1394"/>
                  </a:lnTo>
                  <a:lnTo>
                    <a:pt x="917" y="478"/>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3" name="Google Shape;993;p54"/>
            <p:cNvSpPr/>
            <p:nvPr/>
          </p:nvSpPr>
          <p:spPr>
            <a:xfrm>
              <a:off x="3025000" y="3503625"/>
              <a:ext cx="22925" cy="11025"/>
            </a:xfrm>
            <a:custGeom>
              <a:rect b="b" l="l" r="r" t="t"/>
              <a:pathLst>
                <a:path extrusionOk="0" h="441" w="917">
                  <a:moveTo>
                    <a:pt x="917" y="0"/>
                  </a:moveTo>
                  <a:lnTo>
                    <a:pt x="917" y="0"/>
                  </a:lnTo>
                  <a:lnTo>
                    <a:pt x="0" y="440"/>
                  </a:lnTo>
                  <a:lnTo>
                    <a:pt x="0"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4" name="Google Shape;994;p54"/>
            <p:cNvSpPr/>
            <p:nvPr/>
          </p:nvSpPr>
          <p:spPr>
            <a:xfrm>
              <a:off x="3368675" y="3526525"/>
              <a:ext cx="22950" cy="22950"/>
            </a:xfrm>
            <a:custGeom>
              <a:rect b="b" l="l" r="r" t="t"/>
              <a:pathLst>
                <a:path extrusionOk="0" h="918" w="918">
                  <a:moveTo>
                    <a:pt x="441" y="1"/>
                  </a:moveTo>
                  <a:lnTo>
                    <a:pt x="1" y="917"/>
                  </a:lnTo>
                  <a:lnTo>
                    <a:pt x="441" y="917"/>
                  </a:lnTo>
                  <a:lnTo>
                    <a:pt x="91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5" name="Google Shape;995;p54"/>
            <p:cNvSpPr/>
            <p:nvPr/>
          </p:nvSpPr>
          <p:spPr>
            <a:xfrm>
              <a:off x="3081800" y="3422975"/>
              <a:ext cx="91700" cy="68750"/>
            </a:xfrm>
            <a:custGeom>
              <a:rect b="b" l="l" r="r" t="t"/>
              <a:pathLst>
                <a:path extrusionOk="0" h="2750" w="3668">
                  <a:moveTo>
                    <a:pt x="3227" y="0"/>
                  </a:moveTo>
                  <a:lnTo>
                    <a:pt x="2311" y="477"/>
                  </a:lnTo>
                  <a:lnTo>
                    <a:pt x="3667" y="0"/>
                  </a:lnTo>
                  <a:close/>
                  <a:moveTo>
                    <a:pt x="1834" y="917"/>
                  </a:moveTo>
                  <a:lnTo>
                    <a:pt x="1394" y="1393"/>
                  </a:lnTo>
                  <a:lnTo>
                    <a:pt x="1" y="2750"/>
                  </a:lnTo>
                  <a:lnTo>
                    <a:pt x="1834" y="1393"/>
                  </a:lnTo>
                  <a:lnTo>
                    <a:pt x="1834"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6" name="Google Shape;996;p54"/>
            <p:cNvSpPr/>
            <p:nvPr/>
          </p:nvSpPr>
          <p:spPr>
            <a:xfrm>
              <a:off x="2967250" y="3549450"/>
              <a:ext cx="114575" cy="148500"/>
            </a:xfrm>
            <a:custGeom>
              <a:rect b="b" l="l" r="r" t="t"/>
              <a:pathLst>
                <a:path extrusionOk="0" h="5940" w="4583">
                  <a:moveTo>
                    <a:pt x="3666" y="5939"/>
                  </a:moveTo>
                  <a:lnTo>
                    <a:pt x="3227" y="5500"/>
                  </a:lnTo>
                  <a:lnTo>
                    <a:pt x="2750" y="4583"/>
                  </a:lnTo>
                  <a:lnTo>
                    <a:pt x="2310" y="3667"/>
                  </a:lnTo>
                  <a:lnTo>
                    <a:pt x="1833" y="3190"/>
                  </a:lnTo>
                  <a:lnTo>
                    <a:pt x="1833" y="2750"/>
                  </a:lnTo>
                  <a:lnTo>
                    <a:pt x="1394" y="1834"/>
                  </a:lnTo>
                  <a:lnTo>
                    <a:pt x="917" y="1357"/>
                  </a:lnTo>
                  <a:lnTo>
                    <a:pt x="477" y="917"/>
                  </a:lnTo>
                  <a:lnTo>
                    <a:pt x="477" y="0"/>
                  </a:lnTo>
                  <a:lnTo>
                    <a:pt x="0" y="0"/>
                  </a:lnTo>
                  <a:lnTo>
                    <a:pt x="477" y="0"/>
                  </a:lnTo>
                  <a:lnTo>
                    <a:pt x="477" y="917"/>
                  </a:lnTo>
                  <a:lnTo>
                    <a:pt x="917" y="1357"/>
                  </a:lnTo>
                  <a:lnTo>
                    <a:pt x="1394" y="1834"/>
                  </a:lnTo>
                  <a:lnTo>
                    <a:pt x="1833" y="2750"/>
                  </a:lnTo>
                  <a:lnTo>
                    <a:pt x="1833" y="3190"/>
                  </a:lnTo>
                  <a:lnTo>
                    <a:pt x="2310" y="3667"/>
                  </a:lnTo>
                  <a:lnTo>
                    <a:pt x="2750" y="4583"/>
                  </a:lnTo>
                  <a:lnTo>
                    <a:pt x="3227" y="5500"/>
                  </a:lnTo>
                  <a:lnTo>
                    <a:pt x="3666" y="5939"/>
                  </a:lnTo>
                  <a:lnTo>
                    <a:pt x="4143" y="5939"/>
                  </a:lnTo>
                  <a:lnTo>
                    <a:pt x="4583" y="5939"/>
                  </a:lnTo>
                  <a:lnTo>
                    <a:pt x="4143" y="5939"/>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7" name="Google Shape;997;p54"/>
            <p:cNvSpPr/>
            <p:nvPr/>
          </p:nvSpPr>
          <p:spPr>
            <a:xfrm>
              <a:off x="2944325" y="3503625"/>
              <a:ext cx="11950" cy="22925"/>
            </a:xfrm>
            <a:custGeom>
              <a:rect b="b" l="l" r="r" t="t"/>
              <a:pathLst>
                <a:path extrusionOk="0" h="917" w="478">
                  <a:moveTo>
                    <a:pt x="1" y="0"/>
                  </a:moveTo>
                  <a:lnTo>
                    <a:pt x="478" y="917"/>
                  </a:lnTo>
                  <a:lnTo>
                    <a:pt x="478"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8" name="Google Shape;998;p54"/>
            <p:cNvSpPr/>
            <p:nvPr/>
          </p:nvSpPr>
          <p:spPr>
            <a:xfrm>
              <a:off x="3322850" y="3526525"/>
              <a:ext cx="22950" cy="25"/>
            </a:xfrm>
            <a:custGeom>
              <a:rect b="b" l="l" r="r" t="t"/>
              <a:pathLst>
                <a:path extrusionOk="0" h="1" w="918">
                  <a:moveTo>
                    <a:pt x="917" y="1"/>
                  </a:moveTo>
                  <a:lnTo>
                    <a:pt x="1"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9" name="Google Shape;999;p54"/>
            <p:cNvSpPr/>
            <p:nvPr/>
          </p:nvSpPr>
          <p:spPr>
            <a:xfrm>
              <a:off x="3310950" y="3480700"/>
              <a:ext cx="22925" cy="11025"/>
            </a:xfrm>
            <a:custGeom>
              <a:rect b="b" l="l" r="r" t="t"/>
              <a:pathLst>
                <a:path extrusionOk="0" h="441" w="917">
                  <a:moveTo>
                    <a:pt x="917" y="1"/>
                  </a:moveTo>
                  <a:lnTo>
                    <a:pt x="917" y="1"/>
                  </a:lnTo>
                  <a:lnTo>
                    <a:pt x="0" y="441"/>
                  </a:lnTo>
                  <a:lnTo>
                    <a:pt x="0"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0" name="Google Shape;1000;p54"/>
            <p:cNvSpPr/>
            <p:nvPr/>
          </p:nvSpPr>
          <p:spPr>
            <a:xfrm>
              <a:off x="3196375" y="3434875"/>
              <a:ext cx="11950" cy="11025"/>
            </a:xfrm>
            <a:custGeom>
              <a:rect b="b" l="l" r="r" t="t"/>
              <a:pathLst>
                <a:path extrusionOk="0" h="441" w="478">
                  <a:moveTo>
                    <a:pt x="477" y="1"/>
                  </a:moveTo>
                  <a:lnTo>
                    <a:pt x="477" y="1"/>
                  </a:lnTo>
                  <a:lnTo>
                    <a:pt x="477" y="1"/>
                  </a:lnTo>
                  <a:lnTo>
                    <a:pt x="477" y="1"/>
                  </a:lnTo>
                  <a:lnTo>
                    <a:pt x="1" y="441"/>
                  </a:lnTo>
                  <a:lnTo>
                    <a:pt x="1"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1" name="Google Shape;1001;p54"/>
            <p:cNvSpPr/>
            <p:nvPr/>
          </p:nvSpPr>
          <p:spPr>
            <a:xfrm>
              <a:off x="3127650" y="3743750"/>
              <a:ext cx="11925" cy="11950"/>
            </a:xfrm>
            <a:custGeom>
              <a:rect b="b" l="l" r="r" t="t"/>
              <a:pathLst>
                <a:path extrusionOk="0" h="478" w="477">
                  <a:moveTo>
                    <a:pt x="477" y="477"/>
                  </a:move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2" name="Google Shape;1002;p54"/>
            <p:cNvSpPr/>
            <p:nvPr/>
          </p:nvSpPr>
          <p:spPr>
            <a:xfrm>
              <a:off x="3506150" y="1051975"/>
              <a:ext cx="33950" cy="11025"/>
            </a:xfrm>
            <a:custGeom>
              <a:rect b="b" l="l" r="r" t="t"/>
              <a:pathLst>
                <a:path extrusionOk="0" h="441" w="1358">
                  <a:moveTo>
                    <a:pt x="1" y="0"/>
                  </a:moveTo>
                  <a:lnTo>
                    <a:pt x="1357" y="440"/>
                  </a:lnTo>
                  <a:lnTo>
                    <a:pt x="1357" y="440"/>
                  </a:lnTo>
                  <a:lnTo>
                    <a:pt x="44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3" name="Google Shape;1003;p54"/>
            <p:cNvSpPr/>
            <p:nvPr/>
          </p:nvSpPr>
          <p:spPr>
            <a:xfrm>
              <a:off x="3460325" y="1097800"/>
              <a:ext cx="33950" cy="11025"/>
            </a:xfrm>
            <a:custGeom>
              <a:rect b="b" l="l" r="r" t="t"/>
              <a:pathLst>
                <a:path extrusionOk="0" h="441" w="1358">
                  <a:moveTo>
                    <a:pt x="1" y="0"/>
                  </a:moveTo>
                  <a:lnTo>
                    <a:pt x="1357" y="440"/>
                  </a:lnTo>
                  <a:lnTo>
                    <a:pt x="1357"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4" name="Google Shape;1004;p54"/>
            <p:cNvSpPr/>
            <p:nvPr/>
          </p:nvSpPr>
          <p:spPr>
            <a:xfrm>
              <a:off x="3517150" y="1006150"/>
              <a:ext cx="11950" cy="25"/>
            </a:xfrm>
            <a:custGeom>
              <a:rect b="b" l="l" r="r" t="t"/>
              <a:pathLst>
                <a:path extrusionOk="0" h="1" w="478">
                  <a:moveTo>
                    <a:pt x="1" y="0"/>
                  </a:move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5" name="Google Shape;1005;p54"/>
            <p:cNvSpPr/>
            <p:nvPr/>
          </p:nvSpPr>
          <p:spPr>
            <a:xfrm>
              <a:off x="3529075" y="1006150"/>
              <a:ext cx="45850" cy="22925"/>
            </a:xfrm>
            <a:custGeom>
              <a:rect b="b" l="l" r="r" t="t"/>
              <a:pathLst>
                <a:path extrusionOk="0" h="917" w="1834">
                  <a:moveTo>
                    <a:pt x="0" y="0"/>
                  </a:moveTo>
                  <a:lnTo>
                    <a:pt x="440" y="440"/>
                  </a:lnTo>
                  <a:lnTo>
                    <a:pt x="1833" y="917"/>
                  </a:lnTo>
                  <a:lnTo>
                    <a:pt x="917" y="44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6" name="Google Shape;1006;p54"/>
            <p:cNvSpPr/>
            <p:nvPr/>
          </p:nvSpPr>
          <p:spPr>
            <a:xfrm>
              <a:off x="3035975" y="2243425"/>
              <a:ext cx="11950" cy="25"/>
            </a:xfrm>
            <a:custGeom>
              <a:rect b="b" l="l" r="r" t="t"/>
              <a:pathLst>
                <a:path extrusionOk="0" h="1" w="478">
                  <a:moveTo>
                    <a:pt x="478" y="1"/>
                  </a:moveTo>
                  <a:lnTo>
                    <a:pt x="478"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7" name="Google Shape;1007;p54"/>
            <p:cNvSpPr/>
            <p:nvPr/>
          </p:nvSpPr>
          <p:spPr>
            <a:xfrm>
              <a:off x="3608800" y="1062975"/>
              <a:ext cx="11950" cy="11925"/>
            </a:xfrm>
            <a:custGeom>
              <a:rect b="b" l="l" r="r" t="t"/>
              <a:pathLst>
                <a:path extrusionOk="0" h="477" w="478">
                  <a:moveTo>
                    <a:pt x="1" y="0"/>
                  </a:moveTo>
                  <a:lnTo>
                    <a:pt x="1" y="0"/>
                  </a:lnTo>
                  <a:lnTo>
                    <a:pt x="477" y="477"/>
                  </a:lnTo>
                  <a:lnTo>
                    <a:pt x="477"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8" name="Google Shape;1008;p54"/>
            <p:cNvSpPr/>
            <p:nvPr/>
          </p:nvSpPr>
          <p:spPr>
            <a:xfrm>
              <a:off x="3425500" y="1131700"/>
              <a:ext cx="22950" cy="11950"/>
            </a:xfrm>
            <a:custGeom>
              <a:rect b="b" l="l" r="r" t="t"/>
              <a:pathLst>
                <a:path extrusionOk="0" h="478" w="918">
                  <a:moveTo>
                    <a:pt x="1" y="1"/>
                  </a:moveTo>
                  <a:lnTo>
                    <a:pt x="917" y="477"/>
                  </a:lnTo>
                  <a:lnTo>
                    <a:pt x="917" y="477"/>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9" name="Google Shape;1009;p54"/>
            <p:cNvSpPr/>
            <p:nvPr/>
          </p:nvSpPr>
          <p:spPr>
            <a:xfrm>
              <a:off x="3093725" y="1739350"/>
              <a:ext cx="11025" cy="11025"/>
            </a:xfrm>
            <a:custGeom>
              <a:rect b="b" l="l" r="r" t="t"/>
              <a:pathLst>
                <a:path extrusionOk="0" h="441" w="441">
                  <a:moveTo>
                    <a:pt x="1" y="0"/>
                  </a:moveTo>
                  <a:lnTo>
                    <a:pt x="1" y="0"/>
                  </a:lnTo>
                  <a:lnTo>
                    <a:pt x="1" y="440"/>
                  </a:lnTo>
                  <a:lnTo>
                    <a:pt x="440" y="440"/>
                  </a:lnTo>
                  <a:lnTo>
                    <a:pt x="440" y="440"/>
                  </a:lnTo>
                  <a:lnTo>
                    <a:pt x="1"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0" name="Google Shape;1010;p54"/>
            <p:cNvSpPr/>
            <p:nvPr/>
          </p:nvSpPr>
          <p:spPr>
            <a:xfrm>
              <a:off x="3368675" y="1177525"/>
              <a:ext cx="33950" cy="11950"/>
            </a:xfrm>
            <a:custGeom>
              <a:rect b="b" l="l" r="r" t="t"/>
              <a:pathLst>
                <a:path extrusionOk="0" h="478" w="1358">
                  <a:moveTo>
                    <a:pt x="1" y="1"/>
                  </a:moveTo>
                  <a:lnTo>
                    <a:pt x="917" y="477"/>
                  </a:lnTo>
                  <a:lnTo>
                    <a:pt x="1357" y="477"/>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1" name="Google Shape;1011;p54"/>
            <p:cNvSpPr/>
            <p:nvPr/>
          </p:nvSpPr>
          <p:spPr>
            <a:xfrm>
              <a:off x="3677550" y="1051975"/>
              <a:ext cx="22925" cy="22925"/>
            </a:xfrm>
            <a:custGeom>
              <a:rect b="b" l="l" r="r" t="t"/>
              <a:pathLst>
                <a:path extrusionOk="0" h="917" w="917">
                  <a:moveTo>
                    <a:pt x="0" y="0"/>
                  </a:moveTo>
                  <a:lnTo>
                    <a:pt x="0" y="0"/>
                  </a:lnTo>
                  <a:lnTo>
                    <a:pt x="477" y="0"/>
                  </a:lnTo>
                  <a:lnTo>
                    <a:pt x="917" y="917"/>
                  </a:lnTo>
                  <a:lnTo>
                    <a:pt x="917" y="917"/>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2" name="Google Shape;1012;p54"/>
            <p:cNvSpPr/>
            <p:nvPr/>
          </p:nvSpPr>
          <p:spPr>
            <a:xfrm>
              <a:off x="4250350" y="2632950"/>
              <a:ext cx="11950" cy="25"/>
            </a:xfrm>
            <a:custGeom>
              <a:rect b="b" l="l" r="r" t="t"/>
              <a:pathLst>
                <a:path extrusionOk="0" h="1" w="478">
                  <a:moveTo>
                    <a:pt x="477" y="0"/>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3" name="Google Shape;1013;p54"/>
            <p:cNvSpPr/>
            <p:nvPr/>
          </p:nvSpPr>
          <p:spPr>
            <a:xfrm>
              <a:off x="4353925" y="2643950"/>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4" name="Google Shape;1014;p54"/>
            <p:cNvSpPr/>
            <p:nvPr/>
          </p:nvSpPr>
          <p:spPr>
            <a:xfrm>
              <a:off x="4662775" y="2884975"/>
              <a:ext cx="22950" cy="25"/>
            </a:xfrm>
            <a:custGeom>
              <a:rect b="b" l="l" r="r" t="t"/>
              <a:pathLst>
                <a:path extrusionOk="0" h="1" w="918">
                  <a:moveTo>
                    <a:pt x="917"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5" name="Google Shape;1015;p54"/>
            <p:cNvSpPr/>
            <p:nvPr/>
          </p:nvSpPr>
          <p:spPr>
            <a:xfrm>
              <a:off x="2967250" y="2346075"/>
              <a:ext cx="22925" cy="22950"/>
            </a:xfrm>
            <a:custGeom>
              <a:rect b="b" l="l" r="r" t="t"/>
              <a:pathLst>
                <a:path extrusionOk="0" h="918" w="917">
                  <a:moveTo>
                    <a:pt x="0" y="1"/>
                  </a:moveTo>
                  <a:lnTo>
                    <a:pt x="0" y="477"/>
                  </a:lnTo>
                  <a:lnTo>
                    <a:pt x="917" y="917"/>
                  </a:lnTo>
                  <a:lnTo>
                    <a:pt x="477" y="477"/>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6" name="Google Shape;1016;p54"/>
            <p:cNvSpPr/>
            <p:nvPr/>
          </p:nvSpPr>
          <p:spPr>
            <a:xfrm>
              <a:off x="3597800" y="1108800"/>
              <a:ext cx="91675" cy="126500"/>
            </a:xfrm>
            <a:custGeom>
              <a:rect b="b" l="l" r="r" t="t"/>
              <a:pathLst>
                <a:path extrusionOk="0" h="5060" w="3667">
                  <a:moveTo>
                    <a:pt x="1" y="0"/>
                  </a:moveTo>
                  <a:lnTo>
                    <a:pt x="917" y="477"/>
                  </a:lnTo>
                  <a:lnTo>
                    <a:pt x="2274" y="917"/>
                  </a:lnTo>
                  <a:lnTo>
                    <a:pt x="1357" y="477"/>
                  </a:lnTo>
                  <a:lnTo>
                    <a:pt x="1" y="0"/>
                  </a:lnTo>
                  <a:close/>
                  <a:moveTo>
                    <a:pt x="3190" y="3666"/>
                  </a:moveTo>
                  <a:lnTo>
                    <a:pt x="3190" y="4143"/>
                  </a:lnTo>
                  <a:lnTo>
                    <a:pt x="2750" y="5059"/>
                  </a:lnTo>
                  <a:lnTo>
                    <a:pt x="3190" y="5059"/>
                  </a:lnTo>
                  <a:lnTo>
                    <a:pt x="3667" y="4143"/>
                  </a:lnTo>
                  <a:lnTo>
                    <a:pt x="3190" y="3666"/>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7" name="Google Shape;1017;p54"/>
            <p:cNvSpPr/>
            <p:nvPr/>
          </p:nvSpPr>
          <p:spPr>
            <a:xfrm>
              <a:off x="3837925" y="856750"/>
              <a:ext cx="34850" cy="34850"/>
            </a:xfrm>
            <a:custGeom>
              <a:rect b="b" l="l" r="r" t="t"/>
              <a:pathLst>
                <a:path extrusionOk="0" h="1394" w="1394">
                  <a:moveTo>
                    <a:pt x="477" y="1"/>
                  </a:moveTo>
                  <a:lnTo>
                    <a:pt x="1" y="1"/>
                  </a:lnTo>
                  <a:lnTo>
                    <a:pt x="477" y="1"/>
                  </a:lnTo>
                  <a:lnTo>
                    <a:pt x="1" y="1394"/>
                  </a:lnTo>
                  <a:lnTo>
                    <a:pt x="1394" y="1394"/>
                  </a:lnTo>
                  <a:lnTo>
                    <a:pt x="1394" y="1394"/>
                  </a:lnTo>
                  <a:lnTo>
                    <a:pt x="1" y="1394"/>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8" name="Google Shape;1018;p54"/>
            <p:cNvSpPr/>
            <p:nvPr/>
          </p:nvSpPr>
          <p:spPr>
            <a:xfrm>
              <a:off x="3769200" y="891575"/>
              <a:ext cx="11925" cy="25"/>
            </a:xfrm>
            <a:custGeom>
              <a:rect b="b" l="l" r="r" t="t"/>
              <a:pathLst>
                <a:path extrusionOk="0" h="1" w="477">
                  <a:moveTo>
                    <a:pt x="0" y="1"/>
                  </a:move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9" name="Google Shape;1019;p54"/>
            <p:cNvSpPr/>
            <p:nvPr/>
          </p:nvSpPr>
          <p:spPr>
            <a:xfrm>
              <a:off x="3895675" y="948400"/>
              <a:ext cx="11025" cy="34850"/>
            </a:xfrm>
            <a:custGeom>
              <a:rect b="b" l="l" r="r" t="t"/>
              <a:pathLst>
                <a:path extrusionOk="0" h="1394" w="441">
                  <a:moveTo>
                    <a:pt x="0" y="1"/>
                  </a:moveTo>
                  <a:lnTo>
                    <a:pt x="0" y="917"/>
                  </a:lnTo>
                  <a:lnTo>
                    <a:pt x="440" y="1394"/>
                  </a:lnTo>
                  <a:lnTo>
                    <a:pt x="440" y="917"/>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0" name="Google Shape;1020;p54"/>
            <p:cNvSpPr/>
            <p:nvPr/>
          </p:nvSpPr>
          <p:spPr>
            <a:xfrm>
              <a:off x="3700450" y="742200"/>
              <a:ext cx="34850" cy="103575"/>
            </a:xfrm>
            <a:custGeom>
              <a:rect b="b" l="l" r="r" t="t"/>
              <a:pathLst>
                <a:path extrusionOk="0" h="4143" w="1394">
                  <a:moveTo>
                    <a:pt x="1394" y="0"/>
                  </a:moveTo>
                  <a:lnTo>
                    <a:pt x="917" y="917"/>
                  </a:lnTo>
                  <a:lnTo>
                    <a:pt x="917" y="1393"/>
                  </a:lnTo>
                  <a:lnTo>
                    <a:pt x="1" y="2310"/>
                  </a:lnTo>
                  <a:lnTo>
                    <a:pt x="1" y="3226"/>
                  </a:lnTo>
                  <a:lnTo>
                    <a:pt x="1" y="3666"/>
                  </a:lnTo>
                  <a:lnTo>
                    <a:pt x="477" y="4143"/>
                  </a:lnTo>
                  <a:lnTo>
                    <a:pt x="477" y="3226"/>
                  </a:lnTo>
                  <a:lnTo>
                    <a:pt x="917" y="2310"/>
                  </a:lnTo>
                  <a:lnTo>
                    <a:pt x="1394" y="917"/>
                  </a:lnTo>
                  <a:lnTo>
                    <a:pt x="1394" y="477"/>
                  </a:lnTo>
                  <a:lnTo>
                    <a:pt x="1394"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1" name="Google Shape;1021;p54"/>
            <p:cNvSpPr/>
            <p:nvPr/>
          </p:nvSpPr>
          <p:spPr>
            <a:xfrm>
              <a:off x="1879350" y="2701675"/>
              <a:ext cx="25" cy="11025"/>
            </a:xfrm>
            <a:custGeom>
              <a:rect b="b" l="l" r="r" t="t"/>
              <a:pathLst>
                <a:path extrusionOk="0" h="441" w="1">
                  <a:moveTo>
                    <a:pt x="1" y="441"/>
                  </a:moveTo>
                  <a:lnTo>
                    <a:pt x="1" y="441"/>
                  </a:lnTo>
                  <a:lnTo>
                    <a:pt x="1"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2" name="Google Shape;1022;p54"/>
            <p:cNvSpPr/>
            <p:nvPr/>
          </p:nvSpPr>
          <p:spPr>
            <a:xfrm>
              <a:off x="1432100" y="2758500"/>
              <a:ext cx="22950" cy="11950"/>
            </a:xfrm>
            <a:custGeom>
              <a:rect b="b" l="l" r="r" t="t"/>
              <a:pathLst>
                <a:path extrusionOk="0" h="478" w="918">
                  <a:moveTo>
                    <a:pt x="477" y="1"/>
                  </a:moveTo>
                  <a:lnTo>
                    <a:pt x="1" y="477"/>
                  </a:lnTo>
                  <a:lnTo>
                    <a:pt x="477" y="477"/>
                  </a:lnTo>
                  <a:lnTo>
                    <a:pt x="91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3" name="Google Shape;1023;p54"/>
            <p:cNvSpPr/>
            <p:nvPr/>
          </p:nvSpPr>
          <p:spPr>
            <a:xfrm>
              <a:off x="1902275" y="2689775"/>
              <a:ext cx="11025" cy="11925"/>
            </a:xfrm>
            <a:custGeom>
              <a:rect b="b" l="l" r="r" t="t"/>
              <a:pathLst>
                <a:path extrusionOk="0" h="477" w="441">
                  <a:moveTo>
                    <a:pt x="440" y="477"/>
                  </a:moveTo>
                  <a:lnTo>
                    <a:pt x="440" y="477"/>
                  </a:ln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4" name="Google Shape;1024;p54"/>
            <p:cNvSpPr/>
            <p:nvPr/>
          </p:nvSpPr>
          <p:spPr>
            <a:xfrm>
              <a:off x="1398200" y="2701675"/>
              <a:ext cx="22925" cy="11025"/>
            </a:xfrm>
            <a:custGeom>
              <a:rect b="b" l="l" r="r" t="t"/>
              <a:pathLst>
                <a:path extrusionOk="0" h="441" w="917">
                  <a:moveTo>
                    <a:pt x="0" y="1"/>
                  </a:moveTo>
                  <a:lnTo>
                    <a:pt x="0" y="1"/>
                  </a:lnTo>
                  <a:lnTo>
                    <a:pt x="440" y="1"/>
                  </a:lnTo>
                  <a:lnTo>
                    <a:pt x="917" y="441"/>
                  </a:lnTo>
                  <a:lnTo>
                    <a:pt x="917" y="441"/>
                  </a:lnTo>
                  <a:lnTo>
                    <a:pt x="44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5" name="Google Shape;1025;p54"/>
            <p:cNvSpPr/>
            <p:nvPr/>
          </p:nvSpPr>
          <p:spPr>
            <a:xfrm>
              <a:off x="3574900" y="1097800"/>
              <a:ext cx="11025" cy="11025"/>
            </a:xfrm>
            <a:custGeom>
              <a:rect b="b" l="l" r="r" t="t"/>
              <a:pathLst>
                <a:path extrusionOk="0" h="441" w="441">
                  <a:moveTo>
                    <a:pt x="0" y="0"/>
                  </a:moveTo>
                  <a:lnTo>
                    <a:pt x="0" y="0"/>
                  </a:lnTo>
                  <a:lnTo>
                    <a:pt x="440"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6" name="Google Shape;1026;p54"/>
            <p:cNvSpPr/>
            <p:nvPr/>
          </p:nvSpPr>
          <p:spPr>
            <a:xfrm>
              <a:off x="5385000" y="3228675"/>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7" name="Google Shape;1027;p54"/>
            <p:cNvSpPr/>
            <p:nvPr/>
          </p:nvSpPr>
          <p:spPr>
            <a:xfrm>
              <a:off x="1718975" y="3148025"/>
              <a:ext cx="25" cy="25"/>
            </a:xfrm>
            <a:custGeom>
              <a:rect b="b" l="l" r="r" t="t"/>
              <a:pathLst>
                <a:path extrusionOk="0" h="1" w="1">
                  <a:moveTo>
                    <a:pt x="0" y="0"/>
                  </a:move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8" name="Google Shape;1028;p54"/>
            <p:cNvSpPr/>
            <p:nvPr/>
          </p:nvSpPr>
          <p:spPr>
            <a:xfrm>
              <a:off x="1180075" y="2895975"/>
              <a:ext cx="57750" cy="22950"/>
            </a:xfrm>
            <a:custGeom>
              <a:rect b="b" l="l" r="r" t="t"/>
              <a:pathLst>
                <a:path extrusionOk="0" h="918" w="2310">
                  <a:moveTo>
                    <a:pt x="477" y="1"/>
                  </a:moveTo>
                  <a:lnTo>
                    <a:pt x="0" y="477"/>
                  </a:lnTo>
                  <a:lnTo>
                    <a:pt x="477" y="477"/>
                  </a:lnTo>
                  <a:lnTo>
                    <a:pt x="917" y="917"/>
                  </a:lnTo>
                  <a:lnTo>
                    <a:pt x="2310" y="917"/>
                  </a:lnTo>
                  <a:lnTo>
                    <a:pt x="1833" y="477"/>
                  </a:lnTo>
                  <a:lnTo>
                    <a:pt x="917" y="477"/>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9" name="Google Shape;1029;p54"/>
            <p:cNvSpPr/>
            <p:nvPr/>
          </p:nvSpPr>
          <p:spPr>
            <a:xfrm>
              <a:off x="1867450" y="2712675"/>
              <a:ext cx="25" cy="11950"/>
            </a:xfrm>
            <a:custGeom>
              <a:rect b="b" l="l" r="r" t="t"/>
              <a:pathLst>
                <a:path extrusionOk="0" h="478" w="1">
                  <a:moveTo>
                    <a:pt x="0" y="477"/>
                  </a:move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0" name="Google Shape;1030;p54"/>
            <p:cNvSpPr/>
            <p:nvPr/>
          </p:nvSpPr>
          <p:spPr>
            <a:xfrm>
              <a:off x="1500850" y="2816250"/>
              <a:ext cx="11925" cy="11025"/>
            </a:xfrm>
            <a:custGeom>
              <a:rect b="b" l="l" r="r" t="t"/>
              <a:pathLst>
                <a:path extrusionOk="0" h="441" w="477">
                  <a:moveTo>
                    <a:pt x="0" y="0"/>
                  </a:moveTo>
                  <a:lnTo>
                    <a:pt x="477" y="44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1" name="Google Shape;1031;p54"/>
            <p:cNvSpPr/>
            <p:nvPr/>
          </p:nvSpPr>
          <p:spPr>
            <a:xfrm>
              <a:off x="3929575" y="1097800"/>
              <a:ext cx="11950" cy="25"/>
            </a:xfrm>
            <a:custGeom>
              <a:rect b="b" l="l" r="r" t="t"/>
              <a:pathLst>
                <a:path extrusionOk="0" h="1" w="478">
                  <a:moveTo>
                    <a:pt x="477" y="0"/>
                  </a:moveTo>
                  <a:lnTo>
                    <a:pt x="1" y="0"/>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2" name="Google Shape;1032;p54"/>
            <p:cNvSpPr/>
            <p:nvPr/>
          </p:nvSpPr>
          <p:spPr>
            <a:xfrm>
              <a:off x="4135800" y="1624775"/>
              <a:ext cx="25" cy="25"/>
            </a:xfrm>
            <a:custGeom>
              <a:rect b="b" l="l" r="r" t="t"/>
              <a:pathLst>
                <a:path extrusionOk="0" h="1" w="1">
                  <a:moveTo>
                    <a:pt x="0" y="1"/>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3" name="Google Shape;1033;p54"/>
            <p:cNvSpPr/>
            <p:nvPr/>
          </p:nvSpPr>
          <p:spPr>
            <a:xfrm>
              <a:off x="4067050" y="1441475"/>
              <a:ext cx="11950" cy="11025"/>
            </a:xfrm>
            <a:custGeom>
              <a:rect b="b" l="l" r="r" t="t"/>
              <a:pathLst>
                <a:path extrusionOk="0" h="441" w="478">
                  <a:moveTo>
                    <a:pt x="1" y="1"/>
                  </a:moveTo>
                  <a:lnTo>
                    <a:pt x="1" y="441"/>
                  </a:lnTo>
                  <a:lnTo>
                    <a:pt x="477" y="44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4" name="Google Shape;1034;p54"/>
            <p:cNvSpPr/>
            <p:nvPr/>
          </p:nvSpPr>
          <p:spPr>
            <a:xfrm>
              <a:off x="3906675" y="1006150"/>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5" name="Google Shape;1035;p54"/>
            <p:cNvSpPr/>
            <p:nvPr/>
          </p:nvSpPr>
          <p:spPr>
            <a:xfrm>
              <a:off x="4078975" y="1372750"/>
              <a:ext cx="25" cy="11025"/>
            </a:xfrm>
            <a:custGeom>
              <a:rect b="b" l="l" r="r" t="t"/>
              <a:pathLst>
                <a:path extrusionOk="0" h="441" w="1">
                  <a:moveTo>
                    <a:pt x="0" y="0"/>
                  </a:moveTo>
                  <a:lnTo>
                    <a:pt x="0" y="0"/>
                  </a:lnTo>
                  <a:lnTo>
                    <a:pt x="0"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6" name="Google Shape;1036;p54"/>
            <p:cNvSpPr/>
            <p:nvPr/>
          </p:nvSpPr>
          <p:spPr>
            <a:xfrm>
              <a:off x="4777350" y="1383750"/>
              <a:ext cx="91675" cy="34850"/>
            </a:xfrm>
            <a:custGeom>
              <a:rect b="b" l="l" r="r" t="t"/>
              <a:pathLst>
                <a:path extrusionOk="0" h="1394" w="3667">
                  <a:moveTo>
                    <a:pt x="2310" y="0"/>
                  </a:moveTo>
                  <a:lnTo>
                    <a:pt x="0" y="917"/>
                  </a:lnTo>
                  <a:lnTo>
                    <a:pt x="917" y="1393"/>
                  </a:lnTo>
                  <a:lnTo>
                    <a:pt x="1833" y="1393"/>
                  </a:lnTo>
                  <a:lnTo>
                    <a:pt x="2310" y="917"/>
                  </a:lnTo>
                  <a:lnTo>
                    <a:pt x="3666" y="1393"/>
                  </a:lnTo>
                  <a:lnTo>
                    <a:pt x="3666" y="1393"/>
                  </a:lnTo>
                  <a:lnTo>
                    <a:pt x="2750" y="477"/>
                  </a:lnTo>
                  <a:lnTo>
                    <a:pt x="231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7" name="Google Shape;1037;p54"/>
            <p:cNvSpPr/>
            <p:nvPr/>
          </p:nvSpPr>
          <p:spPr>
            <a:xfrm>
              <a:off x="4193525" y="1887825"/>
              <a:ext cx="11025" cy="11950"/>
            </a:xfrm>
            <a:custGeom>
              <a:rect b="b" l="l" r="r" t="t"/>
              <a:pathLst>
                <a:path extrusionOk="0" h="478" w="441">
                  <a:moveTo>
                    <a:pt x="1" y="477"/>
                  </a:moveTo>
                  <a:lnTo>
                    <a:pt x="441" y="0"/>
                  </a:lnTo>
                  <a:lnTo>
                    <a:pt x="44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8" name="Google Shape;1038;p54"/>
            <p:cNvSpPr/>
            <p:nvPr/>
          </p:nvSpPr>
          <p:spPr>
            <a:xfrm>
              <a:off x="4101875" y="1533125"/>
              <a:ext cx="11025" cy="25"/>
            </a:xfrm>
            <a:custGeom>
              <a:rect b="b" l="l" r="r" t="t"/>
              <a:pathLst>
                <a:path extrusionOk="0" h="1" w="441">
                  <a:moveTo>
                    <a:pt x="441"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9" name="Google Shape;1039;p54"/>
            <p:cNvSpPr/>
            <p:nvPr/>
          </p:nvSpPr>
          <p:spPr>
            <a:xfrm>
              <a:off x="4319100" y="4591525"/>
              <a:ext cx="11925" cy="11925"/>
            </a:xfrm>
            <a:custGeom>
              <a:rect b="b" l="l" r="r" t="t"/>
              <a:pathLst>
                <a:path extrusionOk="0" h="477" w="477">
                  <a:moveTo>
                    <a:pt x="477" y="0"/>
                  </a:moveTo>
                  <a:lnTo>
                    <a:pt x="477" y="0"/>
                  </a:lnTo>
                  <a:lnTo>
                    <a:pt x="0" y="477"/>
                  </a:lnTo>
                  <a:lnTo>
                    <a:pt x="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0" name="Google Shape;1040;p54"/>
            <p:cNvSpPr/>
            <p:nvPr/>
          </p:nvSpPr>
          <p:spPr>
            <a:xfrm>
              <a:off x="4571125" y="4007700"/>
              <a:ext cx="25" cy="25"/>
            </a:xfrm>
            <a:custGeom>
              <a:rect b="b" l="l" r="r" t="t"/>
              <a:pathLst>
                <a:path extrusionOk="0" h="1" w="1">
                  <a:moveTo>
                    <a:pt x="1"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1" name="Google Shape;1041;p54"/>
            <p:cNvSpPr/>
            <p:nvPr/>
          </p:nvSpPr>
          <p:spPr>
            <a:xfrm>
              <a:off x="3998325" y="4305575"/>
              <a:ext cx="25" cy="11025"/>
            </a:xfrm>
            <a:custGeom>
              <a:rect b="b" l="l" r="r" t="t"/>
              <a:pathLst>
                <a:path extrusionOk="0" h="441" w="1">
                  <a:moveTo>
                    <a:pt x="0" y="440"/>
                  </a:move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2" name="Google Shape;1042;p54"/>
            <p:cNvSpPr/>
            <p:nvPr/>
          </p:nvSpPr>
          <p:spPr>
            <a:xfrm>
              <a:off x="4250350" y="4614425"/>
              <a:ext cx="22950" cy="25"/>
            </a:xfrm>
            <a:custGeom>
              <a:rect b="b" l="l" r="r" t="t"/>
              <a:pathLst>
                <a:path extrusionOk="0" h="1" w="918">
                  <a:moveTo>
                    <a:pt x="477" y="1"/>
                  </a:moveTo>
                  <a:lnTo>
                    <a:pt x="1" y="1"/>
                  </a:lnTo>
                  <a:lnTo>
                    <a:pt x="91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3" name="Google Shape;1043;p54"/>
            <p:cNvSpPr/>
            <p:nvPr/>
          </p:nvSpPr>
          <p:spPr>
            <a:xfrm>
              <a:off x="4296175" y="3641100"/>
              <a:ext cx="57775" cy="45850"/>
            </a:xfrm>
            <a:custGeom>
              <a:rect b="b" l="l" r="r" t="t"/>
              <a:pathLst>
                <a:path extrusionOk="0" h="1834" w="2311">
                  <a:moveTo>
                    <a:pt x="1394" y="917"/>
                  </a:moveTo>
                  <a:lnTo>
                    <a:pt x="1834" y="440"/>
                  </a:lnTo>
                  <a:lnTo>
                    <a:pt x="2310" y="1"/>
                  </a:lnTo>
                  <a:lnTo>
                    <a:pt x="2310" y="1"/>
                  </a:lnTo>
                  <a:lnTo>
                    <a:pt x="1834" y="440"/>
                  </a:lnTo>
                  <a:lnTo>
                    <a:pt x="1394" y="917"/>
                  </a:lnTo>
                  <a:lnTo>
                    <a:pt x="1" y="1834"/>
                  </a:lnTo>
                  <a:lnTo>
                    <a:pt x="1" y="1834"/>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4" name="Google Shape;1044;p54"/>
            <p:cNvSpPr/>
            <p:nvPr/>
          </p:nvSpPr>
          <p:spPr>
            <a:xfrm>
              <a:off x="4433650" y="3664025"/>
              <a:ext cx="22950" cy="11000"/>
            </a:xfrm>
            <a:custGeom>
              <a:rect b="b" l="l" r="r" t="t"/>
              <a:pathLst>
                <a:path extrusionOk="0" h="440" w="918">
                  <a:moveTo>
                    <a:pt x="477" y="0"/>
                  </a:moveTo>
                  <a:lnTo>
                    <a:pt x="917" y="0"/>
                  </a:lnTo>
                  <a:lnTo>
                    <a:pt x="917" y="0"/>
                  </a:lnTo>
                  <a:lnTo>
                    <a:pt x="477" y="0"/>
                  </a:lnTo>
                  <a:lnTo>
                    <a:pt x="1" y="440"/>
                  </a:lnTo>
                  <a:lnTo>
                    <a:pt x="1"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5" name="Google Shape;1045;p54"/>
            <p:cNvSpPr/>
            <p:nvPr/>
          </p:nvSpPr>
          <p:spPr>
            <a:xfrm>
              <a:off x="4525300" y="3697925"/>
              <a:ext cx="11950" cy="25"/>
            </a:xfrm>
            <a:custGeom>
              <a:rect b="b" l="l" r="r" t="t"/>
              <a:pathLst>
                <a:path extrusionOk="0" h="1" w="478">
                  <a:moveTo>
                    <a:pt x="477" y="0"/>
                  </a:moveTo>
                  <a:lnTo>
                    <a:pt x="477" y="0"/>
                  </a:lnTo>
                  <a:lnTo>
                    <a:pt x="1" y="0"/>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6" name="Google Shape;1046;p54"/>
            <p:cNvSpPr/>
            <p:nvPr/>
          </p:nvSpPr>
          <p:spPr>
            <a:xfrm>
              <a:off x="4583050" y="3812475"/>
              <a:ext cx="22925" cy="25"/>
            </a:xfrm>
            <a:custGeom>
              <a:rect b="b" l="l" r="r" t="t"/>
              <a:pathLst>
                <a:path extrusionOk="0" h="1" w="917">
                  <a:moveTo>
                    <a:pt x="440" y="1"/>
                  </a:moveTo>
                  <a:lnTo>
                    <a:pt x="917" y="1"/>
                  </a:lnTo>
                  <a:lnTo>
                    <a:pt x="440" y="1"/>
                  </a:ln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7" name="Google Shape;1047;p54"/>
            <p:cNvSpPr/>
            <p:nvPr/>
          </p:nvSpPr>
          <p:spPr>
            <a:xfrm>
              <a:off x="4262275" y="3675000"/>
              <a:ext cx="11025" cy="25"/>
            </a:xfrm>
            <a:custGeom>
              <a:rect b="b" l="l" r="r" t="t"/>
              <a:pathLst>
                <a:path extrusionOk="0" h="1" w="441">
                  <a:moveTo>
                    <a:pt x="0" y="1"/>
                  </a:moveTo>
                  <a:lnTo>
                    <a:pt x="0" y="1"/>
                  </a:lnTo>
                  <a:lnTo>
                    <a:pt x="44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8" name="Google Shape;1048;p54"/>
            <p:cNvSpPr/>
            <p:nvPr/>
          </p:nvSpPr>
          <p:spPr>
            <a:xfrm>
              <a:off x="4433650" y="4499875"/>
              <a:ext cx="11950" cy="11925"/>
            </a:xfrm>
            <a:custGeom>
              <a:rect b="b" l="l" r="r" t="t"/>
              <a:pathLst>
                <a:path extrusionOk="0" h="477" w="478">
                  <a:moveTo>
                    <a:pt x="477" y="0"/>
                  </a:moveTo>
                  <a:lnTo>
                    <a:pt x="477" y="0"/>
                  </a:lnTo>
                  <a:lnTo>
                    <a:pt x="1" y="477"/>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9" name="Google Shape;1049;p54"/>
            <p:cNvSpPr/>
            <p:nvPr/>
          </p:nvSpPr>
          <p:spPr>
            <a:xfrm>
              <a:off x="4502400" y="3664025"/>
              <a:ext cx="25" cy="22925"/>
            </a:xfrm>
            <a:custGeom>
              <a:rect b="b" l="l" r="r" t="t"/>
              <a:pathLst>
                <a:path extrusionOk="0" h="917" w="1">
                  <a:moveTo>
                    <a:pt x="0" y="0"/>
                  </a:moveTo>
                  <a:lnTo>
                    <a:pt x="0" y="0"/>
                  </a:lnTo>
                  <a:lnTo>
                    <a:pt x="0" y="917"/>
                  </a:lnTo>
                  <a:lnTo>
                    <a:pt x="0"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0" name="Google Shape;1050;p54"/>
            <p:cNvSpPr/>
            <p:nvPr/>
          </p:nvSpPr>
          <p:spPr>
            <a:xfrm>
              <a:off x="4376825" y="4591525"/>
              <a:ext cx="11025" cy="25"/>
            </a:xfrm>
            <a:custGeom>
              <a:rect b="b" l="l" r="r" t="t"/>
              <a:pathLst>
                <a:path extrusionOk="0" h="1" w="441">
                  <a:moveTo>
                    <a:pt x="1" y="0"/>
                  </a:moveTo>
                  <a:lnTo>
                    <a:pt x="1" y="0"/>
                  </a:lnTo>
                  <a:lnTo>
                    <a:pt x="44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1" name="Google Shape;1051;p54"/>
            <p:cNvSpPr/>
            <p:nvPr/>
          </p:nvSpPr>
          <p:spPr>
            <a:xfrm>
              <a:off x="4399750" y="4545700"/>
              <a:ext cx="25" cy="25"/>
            </a:xfrm>
            <a:custGeom>
              <a:rect b="b" l="l" r="r" t="t"/>
              <a:pathLst>
                <a:path extrusionOk="0" h="1" w="1">
                  <a:moveTo>
                    <a:pt x="0" y="0"/>
                  </a:move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2" name="Google Shape;1052;p54"/>
            <p:cNvSpPr/>
            <p:nvPr/>
          </p:nvSpPr>
          <p:spPr>
            <a:xfrm>
              <a:off x="5418900" y="3468800"/>
              <a:ext cx="45850" cy="25"/>
            </a:xfrm>
            <a:custGeom>
              <a:rect b="b" l="l" r="r" t="t"/>
              <a:pathLst>
                <a:path extrusionOk="0" h="1" w="1834">
                  <a:moveTo>
                    <a:pt x="0" y="0"/>
                  </a:moveTo>
                  <a:lnTo>
                    <a:pt x="917" y="0"/>
                  </a:lnTo>
                  <a:lnTo>
                    <a:pt x="1833" y="0"/>
                  </a:lnTo>
                  <a:lnTo>
                    <a:pt x="1833" y="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3" name="Google Shape;1053;p54"/>
            <p:cNvSpPr/>
            <p:nvPr/>
          </p:nvSpPr>
          <p:spPr>
            <a:xfrm>
              <a:off x="4147700" y="4637350"/>
              <a:ext cx="25" cy="25"/>
            </a:xfrm>
            <a:custGeom>
              <a:rect b="b" l="l" r="r" t="t"/>
              <a:pathLst>
                <a:path extrusionOk="0" h="1" w="1">
                  <a:moveTo>
                    <a:pt x="1" y="0"/>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4" name="Google Shape;1054;p54"/>
            <p:cNvSpPr/>
            <p:nvPr/>
          </p:nvSpPr>
          <p:spPr>
            <a:xfrm>
              <a:off x="4204525" y="4603425"/>
              <a:ext cx="11950" cy="25"/>
            </a:xfrm>
            <a:custGeom>
              <a:rect b="b" l="l" r="r" t="t"/>
              <a:pathLst>
                <a:path extrusionOk="0" h="1" w="478">
                  <a:moveTo>
                    <a:pt x="477"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5" name="Google Shape;1055;p54"/>
            <p:cNvSpPr/>
            <p:nvPr/>
          </p:nvSpPr>
          <p:spPr>
            <a:xfrm>
              <a:off x="4422650" y="4591525"/>
              <a:ext cx="11025" cy="11925"/>
            </a:xfrm>
            <a:custGeom>
              <a:rect b="b" l="l" r="r" t="t"/>
              <a:pathLst>
                <a:path extrusionOk="0" h="477" w="441">
                  <a:moveTo>
                    <a:pt x="441" y="0"/>
                  </a:moveTo>
                  <a:lnTo>
                    <a:pt x="441" y="0"/>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6" name="Google Shape;1056;p54"/>
            <p:cNvSpPr/>
            <p:nvPr/>
          </p:nvSpPr>
          <p:spPr>
            <a:xfrm>
              <a:off x="4410750" y="4649250"/>
              <a:ext cx="25" cy="11025"/>
            </a:xfrm>
            <a:custGeom>
              <a:rect b="b" l="l" r="r" t="t"/>
              <a:pathLst>
                <a:path extrusionOk="0" h="441" w="1">
                  <a:moveTo>
                    <a:pt x="0" y="1"/>
                  </a:moveTo>
                  <a:lnTo>
                    <a:pt x="0" y="1"/>
                  </a:lnTo>
                  <a:lnTo>
                    <a:pt x="0"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7" name="Google Shape;1057;p54"/>
            <p:cNvSpPr/>
            <p:nvPr/>
          </p:nvSpPr>
          <p:spPr>
            <a:xfrm>
              <a:off x="4422650" y="4614425"/>
              <a:ext cx="25" cy="25"/>
            </a:xfrm>
            <a:custGeom>
              <a:rect b="b" l="l" r="r" t="t"/>
              <a:pathLst>
                <a:path extrusionOk="0" h="1" w="1">
                  <a:moveTo>
                    <a:pt x="1"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8" name="Google Shape;1058;p54"/>
            <p:cNvSpPr/>
            <p:nvPr/>
          </p:nvSpPr>
          <p:spPr>
            <a:xfrm>
              <a:off x="3804025" y="4855475"/>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9" name="Google Shape;1059;p54"/>
            <p:cNvSpPr/>
            <p:nvPr/>
          </p:nvSpPr>
          <p:spPr>
            <a:xfrm>
              <a:off x="5258500" y="3228675"/>
              <a:ext cx="22950" cy="11025"/>
            </a:xfrm>
            <a:custGeom>
              <a:rect b="b" l="l" r="r" t="t"/>
              <a:pathLst>
                <a:path extrusionOk="0" h="441" w="918">
                  <a:moveTo>
                    <a:pt x="917" y="0"/>
                  </a:moveTo>
                  <a:lnTo>
                    <a:pt x="917" y="0"/>
                  </a:lnTo>
                  <a:lnTo>
                    <a:pt x="1" y="440"/>
                  </a:lnTo>
                  <a:lnTo>
                    <a:pt x="1"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0" name="Google Shape;1060;p54"/>
            <p:cNvSpPr/>
            <p:nvPr/>
          </p:nvSpPr>
          <p:spPr>
            <a:xfrm>
              <a:off x="5212675" y="3216750"/>
              <a:ext cx="22950" cy="22950"/>
            </a:xfrm>
            <a:custGeom>
              <a:rect b="b" l="l" r="r" t="t"/>
              <a:pathLst>
                <a:path extrusionOk="0" h="918" w="918">
                  <a:moveTo>
                    <a:pt x="917" y="477"/>
                  </a:moveTo>
                  <a:lnTo>
                    <a:pt x="917" y="1"/>
                  </a:lnTo>
                  <a:lnTo>
                    <a:pt x="917" y="1"/>
                  </a:lnTo>
                  <a:lnTo>
                    <a:pt x="917" y="477"/>
                  </a:lnTo>
                  <a:lnTo>
                    <a:pt x="1" y="917"/>
                  </a:lnTo>
                  <a:lnTo>
                    <a:pt x="1"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1" name="Google Shape;1061;p54"/>
            <p:cNvSpPr/>
            <p:nvPr/>
          </p:nvSpPr>
          <p:spPr>
            <a:xfrm>
              <a:off x="5110025" y="3193850"/>
              <a:ext cx="22950" cy="45850"/>
            </a:xfrm>
            <a:custGeom>
              <a:rect b="b" l="l" r="r" t="t"/>
              <a:pathLst>
                <a:path extrusionOk="0" h="1834" w="918">
                  <a:moveTo>
                    <a:pt x="917" y="0"/>
                  </a:moveTo>
                  <a:lnTo>
                    <a:pt x="1" y="917"/>
                  </a:lnTo>
                  <a:lnTo>
                    <a:pt x="1" y="1833"/>
                  </a:lnTo>
                  <a:lnTo>
                    <a:pt x="441" y="917"/>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2" name="Google Shape;1062;p54"/>
            <p:cNvSpPr/>
            <p:nvPr/>
          </p:nvSpPr>
          <p:spPr>
            <a:xfrm>
              <a:off x="5064200" y="3228675"/>
              <a:ext cx="11025" cy="11025"/>
            </a:xfrm>
            <a:custGeom>
              <a:rect b="b" l="l" r="r" t="t"/>
              <a:pathLst>
                <a:path extrusionOk="0" h="441" w="441">
                  <a:moveTo>
                    <a:pt x="441" y="0"/>
                  </a:moveTo>
                  <a:lnTo>
                    <a:pt x="441" y="0"/>
                  </a:lnTo>
                  <a:lnTo>
                    <a:pt x="1" y="440"/>
                  </a:lnTo>
                  <a:lnTo>
                    <a:pt x="1"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3" name="Google Shape;1063;p54"/>
            <p:cNvSpPr/>
            <p:nvPr/>
          </p:nvSpPr>
          <p:spPr>
            <a:xfrm>
              <a:off x="5430825" y="3228675"/>
              <a:ext cx="11000" cy="11025"/>
            </a:xfrm>
            <a:custGeom>
              <a:rect b="b" l="l" r="r" t="t"/>
              <a:pathLst>
                <a:path extrusionOk="0" h="441" w="440">
                  <a:moveTo>
                    <a:pt x="440" y="0"/>
                  </a:moveTo>
                  <a:lnTo>
                    <a:pt x="440" y="0"/>
                  </a:lnTo>
                  <a:lnTo>
                    <a:pt x="0" y="440"/>
                  </a:lnTo>
                  <a:lnTo>
                    <a:pt x="0"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4" name="Google Shape;1064;p54"/>
            <p:cNvSpPr/>
            <p:nvPr/>
          </p:nvSpPr>
          <p:spPr>
            <a:xfrm>
              <a:off x="5018375" y="3228675"/>
              <a:ext cx="33950" cy="25"/>
            </a:xfrm>
            <a:custGeom>
              <a:rect b="b" l="l" r="r" t="t"/>
              <a:pathLst>
                <a:path extrusionOk="0" h="1" w="1358">
                  <a:moveTo>
                    <a:pt x="1357" y="0"/>
                  </a:moveTo>
                  <a:lnTo>
                    <a:pt x="1357" y="0"/>
                  </a:lnTo>
                  <a:lnTo>
                    <a:pt x="917" y="0"/>
                  </a:lnTo>
                  <a:lnTo>
                    <a:pt x="1" y="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5" name="Google Shape;1065;p54"/>
            <p:cNvSpPr/>
            <p:nvPr/>
          </p:nvSpPr>
          <p:spPr>
            <a:xfrm>
              <a:off x="5430825" y="3308400"/>
              <a:ext cx="11000" cy="25"/>
            </a:xfrm>
            <a:custGeom>
              <a:rect b="b" l="l" r="r" t="t"/>
              <a:pathLst>
                <a:path extrusionOk="0" h="1" w="440">
                  <a:moveTo>
                    <a:pt x="440" y="1"/>
                  </a:move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6" name="Google Shape;1066;p54"/>
            <p:cNvSpPr/>
            <p:nvPr/>
          </p:nvSpPr>
          <p:spPr>
            <a:xfrm>
              <a:off x="5304325" y="3216750"/>
              <a:ext cx="34875" cy="11950"/>
            </a:xfrm>
            <a:custGeom>
              <a:rect b="b" l="l" r="r" t="t"/>
              <a:pathLst>
                <a:path extrusionOk="0" h="478" w="1395">
                  <a:moveTo>
                    <a:pt x="478" y="1"/>
                  </a:moveTo>
                  <a:lnTo>
                    <a:pt x="1394" y="1"/>
                  </a:lnTo>
                  <a:lnTo>
                    <a:pt x="1394" y="1"/>
                  </a:lnTo>
                  <a:lnTo>
                    <a:pt x="1394" y="1"/>
                  </a:lnTo>
                  <a:lnTo>
                    <a:pt x="478" y="1"/>
                  </a:lnTo>
                  <a:lnTo>
                    <a:pt x="478" y="477"/>
                  </a:lnTo>
                  <a:lnTo>
                    <a:pt x="1" y="477"/>
                  </a:lnTo>
                  <a:lnTo>
                    <a:pt x="478"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7" name="Google Shape;1067;p54"/>
            <p:cNvSpPr/>
            <p:nvPr/>
          </p:nvSpPr>
          <p:spPr>
            <a:xfrm>
              <a:off x="5362075" y="3228675"/>
              <a:ext cx="25" cy="11025"/>
            </a:xfrm>
            <a:custGeom>
              <a:rect b="b" l="l" r="r" t="t"/>
              <a:pathLst>
                <a:path extrusionOk="0" h="441" w="1">
                  <a:moveTo>
                    <a:pt x="1" y="0"/>
                  </a:moveTo>
                  <a:lnTo>
                    <a:pt x="1" y="0"/>
                  </a:lnTo>
                  <a:lnTo>
                    <a:pt x="1" y="440"/>
                  </a:lnTo>
                  <a:lnTo>
                    <a:pt x="1"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8" name="Google Shape;1068;p54"/>
            <p:cNvSpPr/>
            <p:nvPr/>
          </p:nvSpPr>
          <p:spPr>
            <a:xfrm>
              <a:off x="4433650" y="3251575"/>
              <a:ext cx="25" cy="11025"/>
            </a:xfrm>
            <a:custGeom>
              <a:rect b="b" l="l" r="r" t="t"/>
              <a:pathLst>
                <a:path extrusionOk="0" h="441" w="1">
                  <a:moveTo>
                    <a:pt x="1" y="44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9" name="Google Shape;1069;p54"/>
            <p:cNvSpPr/>
            <p:nvPr/>
          </p:nvSpPr>
          <p:spPr>
            <a:xfrm>
              <a:off x="3998325" y="3274500"/>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0" name="Google Shape;1070;p54"/>
            <p:cNvSpPr/>
            <p:nvPr/>
          </p:nvSpPr>
          <p:spPr>
            <a:xfrm>
              <a:off x="4560125" y="3239675"/>
              <a:ext cx="25" cy="25"/>
            </a:xfrm>
            <a:custGeom>
              <a:rect b="b" l="l" r="r" t="t"/>
              <a:pathLst>
                <a:path extrusionOk="0" h="1" w="1">
                  <a:moveTo>
                    <a:pt x="1" y="0"/>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1" name="Google Shape;1071;p54"/>
            <p:cNvSpPr/>
            <p:nvPr/>
          </p:nvSpPr>
          <p:spPr>
            <a:xfrm>
              <a:off x="4387825" y="3239675"/>
              <a:ext cx="25" cy="11925"/>
            </a:xfrm>
            <a:custGeom>
              <a:rect b="b" l="l" r="r" t="t"/>
              <a:pathLst>
                <a:path extrusionOk="0" h="477" w="1">
                  <a:moveTo>
                    <a:pt x="1" y="477"/>
                  </a:moveTo>
                  <a:lnTo>
                    <a:pt x="1" y="477"/>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2" name="Google Shape;1072;p54"/>
            <p:cNvSpPr/>
            <p:nvPr/>
          </p:nvSpPr>
          <p:spPr>
            <a:xfrm>
              <a:off x="4067050" y="3216750"/>
              <a:ext cx="11950" cy="25"/>
            </a:xfrm>
            <a:custGeom>
              <a:rect b="b" l="l" r="r" t="t"/>
              <a:pathLst>
                <a:path extrusionOk="0" h="1" w="478">
                  <a:moveTo>
                    <a:pt x="1" y="1"/>
                  </a:move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3" name="Google Shape;1073;p54"/>
            <p:cNvSpPr/>
            <p:nvPr/>
          </p:nvSpPr>
          <p:spPr>
            <a:xfrm>
              <a:off x="4697600" y="3068275"/>
              <a:ext cx="33950" cy="11025"/>
            </a:xfrm>
            <a:custGeom>
              <a:rect b="b" l="l" r="r" t="t"/>
              <a:pathLst>
                <a:path extrusionOk="0" h="441" w="1358">
                  <a:moveTo>
                    <a:pt x="917" y="1"/>
                  </a:moveTo>
                  <a:lnTo>
                    <a:pt x="1" y="441"/>
                  </a:lnTo>
                  <a:lnTo>
                    <a:pt x="1" y="441"/>
                  </a:lnTo>
                  <a:lnTo>
                    <a:pt x="135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4" name="Google Shape;1074;p54"/>
            <p:cNvSpPr/>
            <p:nvPr/>
          </p:nvSpPr>
          <p:spPr>
            <a:xfrm>
              <a:off x="4789250" y="3045375"/>
              <a:ext cx="22950" cy="22925"/>
            </a:xfrm>
            <a:custGeom>
              <a:rect b="b" l="l" r="r" t="t"/>
              <a:pathLst>
                <a:path extrusionOk="0" h="917" w="918">
                  <a:moveTo>
                    <a:pt x="917" y="0"/>
                  </a:moveTo>
                  <a:lnTo>
                    <a:pt x="917" y="0"/>
                  </a:lnTo>
                  <a:lnTo>
                    <a:pt x="1" y="917"/>
                  </a:lnTo>
                  <a:lnTo>
                    <a:pt x="1"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5" name="Google Shape;1075;p54"/>
            <p:cNvSpPr/>
            <p:nvPr/>
          </p:nvSpPr>
          <p:spPr>
            <a:xfrm>
              <a:off x="4731525" y="3056375"/>
              <a:ext cx="22925" cy="11925"/>
            </a:xfrm>
            <a:custGeom>
              <a:rect b="b" l="l" r="r" t="t"/>
              <a:pathLst>
                <a:path extrusionOk="0" h="477" w="917">
                  <a:moveTo>
                    <a:pt x="477" y="0"/>
                  </a:moveTo>
                  <a:lnTo>
                    <a:pt x="0" y="477"/>
                  </a:lnTo>
                  <a:lnTo>
                    <a:pt x="477" y="477"/>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6" name="Google Shape;1076;p54"/>
            <p:cNvSpPr/>
            <p:nvPr/>
          </p:nvSpPr>
          <p:spPr>
            <a:xfrm>
              <a:off x="4926725" y="3137025"/>
              <a:ext cx="22950" cy="11025"/>
            </a:xfrm>
            <a:custGeom>
              <a:rect b="b" l="l" r="r" t="t"/>
              <a:pathLst>
                <a:path extrusionOk="0" h="441" w="918">
                  <a:moveTo>
                    <a:pt x="441" y="0"/>
                  </a:moveTo>
                  <a:lnTo>
                    <a:pt x="917" y="0"/>
                  </a:lnTo>
                  <a:lnTo>
                    <a:pt x="917" y="0"/>
                  </a:lnTo>
                  <a:lnTo>
                    <a:pt x="441" y="0"/>
                  </a:lnTo>
                  <a:lnTo>
                    <a:pt x="1" y="440"/>
                  </a:lnTo>
                  <a:lnTo>
                    <a:pt x="1"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7" name="Google Shape;1077;p54"/>
            <p:cNvSpPr/>
            <p:nvPr/>
          </p:nvSpPr>
          <p:spPr>
            <a:xfrm>
              <a:off x="6484800" y="4259750"/>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8" name="Google Shape;1078;p54"/>
            <p:cNvSpPr/>
            <p:nvPr/>
          </p:nvSpPr>
          <p:spPr>
            <a:xfrm>
              <a:off x="2738125" y="2895975"/>
              <a:ext cx="11925" cy="11950"/>
            </a:xfrm>
            <a:custGeom>
              <a:rect b="b" l="l" r="r" t="t"/>
              <a:pathLst>
                <a:path extrusionOk="0" h="478" w="477">
                  <a:moveTo>
                    <a:pt x="0" y="1"/>
                  </a:moveTo>
                  <a:lnTo>
                    <a:pt x="477" y="477"/>
                  </a:lnTo>
                  <a:lnTo>
                    <a:pt x="477"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9" name="Google Shape;1079;p54"/>
            <p:cNvSpPr/>
            <p:nvPr/>
          </p:nvSpPr>
          <p:spPr>
            <a:xfrm>
              <a:off x="2772950" y="2907900"/>
              <a:ext cx="11025" cy="11025"/>
            </a:xfrm>
            <a:custGeom>
              <a:rect b="b" l="l" r="r" t="t"/>
              <a:pathLst>
                <a:path extrusionOk="0" h="441" w="441">
                  <a:moveTo>
                    <a:pt x="1" y="0"/>
                  </a:moveTo>
                  <a:lnTo>
                    <a:pt x="440" y="440"/>
                  </a:lnTo>
                  <a:lnTo>
                    <a:pt x="440"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0" name="Google Shape;1080;p54"/>
            <p:cNvSpPr/>
            <p:nvPr/>
          </p:nvSpPr>
          <p:spPr>
            <a:xfrm>
              <a:off x="5705775" y="3949975"/>
              <a:ext cx="22925" cy="34850"/>
            </a:xfrm>
            <a:custGeom>
              <a:rect b="b" l="l" r="r" t="t"/>
              <a:pathLst>
                <a:path extrusionOk="0" h="1394" w="917">
                  <a:moveTo>
                    <a:pt x="440" y="917"/>
                  </a:moveTo>
                  <a:lnTo>
                    <a:pt x="917" y="0"/>
                  </a:lnTo>
                  <a:lnTo>
                    <a:pt x="917" y="0"/>
                  </a:lnTo>
                  <a:lnTo>
                    <a:pt x="440" y="917"/>
                  </a:lnTo>
                  <a:lnTo>
                    <a:pt x="0" y="1393"/>
                  </a:lnTo>
                  <a:lnTo>
                    <a:pt x="0" y="1393"/>
                  </a:lnTo>
                  <a:lnTo>
                    <a:pt x="0" y="1393"/>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1" name="Google Shape;1081;p54"/>
            <p:cNvSpPr/>
            <p:nvPr/>
          </p:nvSpPr>
          <p:spPr>
            <a:xfrm>
              <a:off x="5659950" y="3984800"/>
              <a:ext cx="11000" cy="33925"/>
            </a:xfrm>
            <a:custGeom>
              <a:rect b="b" l="l" r="r" t="t"/>
              <a:pathLst>
                <a:path extrusionOk="0" h="1357" w="440">
                  <a:moveTo>
                    <a:pt x="440" y="0"/>
                  </a:moveTo>
                  <a:lnTo>
                    <a:pt x="440" y="0"/>
                  </a:lnTo>
                  <a:lnTo>
                    <a:pt x="0" y="1357"/>
                  </a:lnTo>
                  <a:lnTo>
                    <a:pt x="0" y="135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2" name="Google Shape;1082;p54"/>
            <p:cNvSpPr/>
            <p:nvPr/>
          </p:nvSpPr>
          <p:spPr>
            <a:xfrm>
              <a:off x="3689450" y="2678775"/>
              <a:ext cx="45850" cy="11025"/>
            </a:xfrm>
            <a:custGeom>
              <a:rect b="b" l="l" r="r" t="t"/>
              <a:pathLst>
                <a:path extrusionOk="0" h="441" w="1834">
                  <a:moveTo>
                    <a:pt x="1834" y="0"/>
                  </a:moveTo>
                  <a:lnTo>
                    <a:pt x="1" y="440"/>
                  </a:lnTo>
                  <a:lnTo>
                    <a:pt x="441" y="440"/>
                  </a:lnTo>
                  <a:lnTo>
                    <a:pt x="1834"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3" name="Google Shape;1083;p54"/>
            <p:cNvSpPr/>
            <p:nvPr/>
          </p:nvSpPr>
          <p:spPr>
            <a:xfrm>
              <a:off x="6507700" y="4328475"/>
              <a:ext cx="11025" cy="11025"/>
            </a:xfrm>
            <a:custGeom>
              <a:rect b="b" l="l" r="r" t="t"/>
              <a:pathLst>
                <a:path extrusionOk="0" h="441" w="441">
                  <a:moveTo>
                    <a:pt x="1" y="1"/>
                  </a:moveTo>
                  <a:lnTo>
                    <a:pt x="441"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4" name="Google Shape;1084;p54"/>
            <p:cNvSpPr/>
            <p:nvPr/>
          </p:nvSpPr>
          <p:spPr>
            <a:xfrm>
              <a:off x="5785500" y="3961875"/>
              <a:ext cx="57775" cy="11025"/>
            </a:xfrm>
            <a:custGeom>
              <a:rect b="b" l="l" r="r" t="t"/>
              <a:pathLst>
                <a:path extrusionOk="0" h="441" w="2311">
                  <a:moveTo>
                    <a:pt x="2310" y="1"/>
                  </a:moveTo>
                  <a:lnTo>
                    <a:pt x="2310" y="1"/>
                  </a:lnTo>
                  <a:lnTo>
                    <a:pt x="1" y="441"/>
                  </a:lnTo>
                  <a:lnTo>
                    <a:pt x="1" y="441"/>
                  </a:lnTo>
                  <a:lnTo>
                    <a:pt x="1"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5" name="Google Shape;1085;p54"/>
            <p:cNvSpPr/>
            <p:nvPr/>
          </p:nvSpPr>
          <p:spPr>
            <a:xfrm>
              <a:off x="4193525" y="2426725"/>
              <a:ext cx="11025" cy="11025"/>
            </a:xfrm>
            <a:custGeom>
              <a:rect b="b" l="l" r="r" t="t"/>
              <a:pathLst>
                <a:path extrusionOk="0" h="441" w="441">
                  <a:moveTo>
                    <a:pt x="1" y="1"/>
                  </a:moveTo>
                  <a:lnTo>
                    <a:pt x="441" y="441"/>
                  </a:lnTo>
                  <a:lnTo>
                    <a:pt x="44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6" name="Google Shape;1086;p54"/>
            <p:cNvSpPr/>
            <p:nvPr/>
          </p:nvSpPr>
          <p:spPr>
            <a:xfrm>
              <a:off x="6060450" y="3961875"/>
              <a:ext cx="68775" cy="22950"/>
            </a:xfrm>
            <a:custGeom>
              <a:rect b="b" l="l" r="r" t="t"/>
              <a:pathLst>
                <a:path extrusionOk="0" h="918" w="2751">
                  <a:moveTo>
                    <a:pt x="1394" y="917"/>
                  </a:moveTo>
                  <a:lnTo>
                    <a:pt x="1834" y="441"/>
                  </a:lnTo>
                  <a:lnTo>
                    <a:pt x="2750" y="1"/>
                  </a:lnTo>
                  <a:lnTo>
                    <a:pt x="2750" y="1"/>
                  </a:lnTo>
                  <a:lnTo>
                    <a:pt x="1834" y="441"/>
                  </a:lnTo>
                  <a:lnTo>
                    <a:pt x="1394" y="917"/>
                  </a:lnTo>
                  <a:lnTo>
                    <a:pt x="477" y="917"/>
                  </a:lnTo>
                  <a:lnTo>
                    <a:pt x="1" y="917"/>
                  </a:lnTo>
                  <a:lnTo>
                    <a:pt x="477"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7" name="Google Shape;1087;p54"/>
            <p:cNvSpPr/>
            <p:nvPr/>
          </p:nvSpPr>
          <p:spPr>
            <a:xfrm>
              <a:off x="1673150" y="4385300"/>
              <a:ext cx="25" cy="25"/>
            </a:xfrm>
            <a:custGeom>
              <a:rect b="b" l="l" r="r" t="t"/>
              <a:pathLst>
                <a:path extrusionOk="0" h="1" w="1">
                  <a:moveTo>
                    <a:pt x="0" y="1"/>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8" name="Google Shape;1088;p54"/>
            <p:cNvSpPr/>
            <p:nvPr/>
          </p:nvSpPr>
          <p:spPr>
            <a:xfrm>
              <a:off x="2750050" y="3045375"/>
              <a:ext cx="22925" cy="33925"/>
            </a:xfrm>
            <a:custGeom>
              <a:rect b="b" l="l" r="r" t="t"/>
              <a:pathLst>
                <a:path extrusionOk="0" h="1357" w="917">
                  <a:moveTo>
                    <a:pt x="0" y="0"/>
                  </a:moveTo>
                  <a:lnTo>
                    <a:pt x="440" y="440"/>
                  </a:lnTo>
                  <a:lnTo>
                    <a:pt x="917" y="1357"/>
                  </a:lnTo>
                  <a:lnTo>
                    <a:pt x="917" y="44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9" name="Google Shape;1089;p54"/>
            <p:cNvSpPr/>
            <p:nvPr/>
          </p:nvSpPr>
          <p:spPr>
            <a:xfrm>
              <a:off x="5980725" y="3961875"/>
              <a:ext cx="33925" cy="11025"/>
            </a:xfrm>
            <a:custGeom>
              <a:rect b="b" l="l" r="r" t="t"/>
              <a:pathLst>
                <a:path extrusionOk="0" h="441" w="1357">
                  <a:moveTo>
                    <a:pt x="1357" y="1"/>
                  </a:moveTo>
                  <a:lnTo>
                    <a:pt x="1357" y="1"/>
                  </a:lnTo>
                  <a:lnTo>
                    <a:pt x="0" y="441"/>
                  </a:lnTo>
                  <a:lnTo>
                    <a:pt x="0"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0" name="Google Shape;1090;p54"/>
            <p:cNvSpPr/>
            <p:nvPr/>
          </p:nvSpPr>
          <p:spPr>
            <a:xfrm>
              <a:off x="5900075" y="3961875"/>
              <a:ext cx="57750" cy="11025"/>
            </a:xfrm>
            <a:custGeom>
              <a:rect b="b" l="l" r="r" t="t"/>
              <a:pathLst>
                <a:path extrusionOk="0" h="441" w="2310">
                  <a:moveTo>
                    <a:pt x="1833" y="1"/>
                  </a:moveTo>
                  <a:lnTo>
                    <a:pt x="2310" y="1"/>
                  </a:lnTo>
                  <a:lnTo>
                    <a:pt x="1833" y="1"/>
                  </a:lnTo>
                  <a:lnTo>
                    <a:pt x="477" y="441"/>
                  </a:lnTo>
                  <a:lnTo>
                    <a:pt x="0" y="441"/>
                  </a:lnTo>
                  <a:lnTo>
                    <a:pt x="477"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1" name="Google Shape;1091;p54"/>
            <p:cNvSpPr/>
            <p:nvPr/>
          </p:nvSpPr>
          <p:spPr>
            <a:xfrm>
              <a:off x="5854250" y="3972875"/>
              <a:ext cx="11925" cy="25"/>
            </a:xfrm>
            <a:custGeom>
              <a:rect b="b" l="l" r="r" t="t"/>
              <a:pathLst>
                <a:path extrusionOk="0" h="1" w="477">
                  <a:moveTo>
                    <a:pt x="477" y="1"/>
                  </a:moveTo>
                  <a:lnTo>
                    <a:pt x="477" y="1"/>
                  </a:ln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2" name="Google Shape;1092;p54"/>
            <p:cNvSpPr/>
            <p:nvPr/>
          </p:nvSpPr>
          <p:spPr>
            <a:xfrm>
              <a:off x="4158700" y="2460650"/>
              <a:ext cx="25" cy="11925"/>
            </a:xfrm>
            <a:custGeom>
              <a:rect b="b" l="l" r="r" t="t"/>
              <a:pathLst>
                <a:path extrusionOk="0" h="477" w="1">
                  <a:moveTo>
                    <a:pt x="1" y="0"/>
                  </a:moveTo>
                  <a:lnTo>
                    <a:pt x="1" y="477"/>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3" name="Google Shape;1093;p54"/>
            <p:cNvSpPr/>
            <p:nvPr/>
          </p:nvSpPr>
          <p:spPr>
            <a:xfrm>
              <a:off x="4204525" y="2666850"/>
              <a:ext cx="22950" cy="22950"/>
            </a:xfrm>
            <a:custGeom>
              <a:rect b="b" l="l" r="r" t="t"/>
              <a:pathLst>
                <a:path extrusionOk="0" h="918" w="918">
                  <a:moveTo>
                    <a:pt x="1" y="1"/>
                  </a:moveTo>
                  <a:lnTo>
                    <a:pt x="477" y="477"/>
                  </a:lnTo>
                  <a:lnTo>
                    <a:pt x="917" y="917"/>
                  </a:lnTo>
                  <a:lnTo>
                    <a:pt x="917" y="477"/>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4" name="Google Shape;1094;p54"/>
            <p:cNvSpPr/>
            <p:nvPr/>
          </p:nvSpPr>
          <p:spPr>
            <a:xfrm>
              <a:off x="4181625" y="2529375"/>
              <a:ext cx="22925" cy="25"/>
            </a:xfrm>
            <a:custGeom>
              <a:rect b="b" l="l" r="r" t="t"/>
              <a:pathLst>
                <a:path extrusionOk="0" h="1" w="917">
                  <a:moveTo>
                    <a:pt x="0" y="1"/>
                  </a:moveTo>
                  <a:lnTo>
                    <a:pt x="917" y="1"/>
                  </a:lnTo>
                  <a:lnTo>
                    <a:pt x="91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5" name="Google Shape;1095;p54"/>
            <p:cNvSpPr/>
            <p:nvPr/>
          </p:nvSpPr>
          <p:spPr>
            <a:xfrm>
              <a:off x="4285175" y="2643950"/>
              <a:ext cx="33950" cy="25"/>
            </a:xfrm>
            <a:custGeom>
              <a:rect b="b" l="l" r="r" t="t"/>
              <a:pathLst>
                <a:path extrusionOk="0" h="1" w="1358">
                  <a:moveTo>
                    <a:pt x="1357" y="0"/>
                  </a:moveTo>
                  <a:lnTo>
                    <a:pt x="917" y="0"/>
                  </a:lnTo>
                  <a:lnTo>
                    <a:pt x="1" y="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6" name="Google Shape;1096;p54"/>
            <p:cNvSpPr/>
            <p:nvPr/>
          </p:nvSpPr>
          <p:spPr>
            <a:xfrm>
              <a:off x="4605950" y="2964725"/>
              <a:ext cx="22950" cy="11925"/>
            </a:xfrm>
            <a:custGeom>
              <a:rect b="b" l="l" r="r" t="t"/>
              <a:pathLst>
                <a:path extrusionOk="0" h="477" w="918">
                  <a:moveTo>
                    <a:pt x="1" y="0"/>
                  </a:moveTo>
                  <a:lnTo>
                    <a:pt x="917" y="477"/>
                  </a:lnTo>
                  <a:lnTo>
                    <a:pt x="917"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7" name="Google Shape;1097;p54"/>
            <p:cNvSpPr/>
            <p:nvPr/>
          </p:nvSpPr>
          <p:spPr>
            <a:xfrm>
              <a:off x="4181625" y="2483550"/>
              <a:ext cx="11925" cy="11950"/>
            </a:xfrm>
            <a:custGeom>
              <a:rect b="b" l="l" r="r" t="t"/>
              <a:pathLst>
                <a:path extrusionOk="0" h="478" w="477">
                  <a:moveTo>
                    <a:pt x="477" y="1"/>
                  </a:moveTo>
                  <a:lnTo>
                    <a:pt x="477" y="1"/>
                  </a:lnTo>
                  <a:lnTo>
                    <a:pt x="0" y="477"/>
                  </a:lnTo>
                  <a:lnTo>
                    <a:pt x="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8" name="Google Shape;1098;p54"/>
            <p:cNvSpPr/>
            <p:nvPr/>
          </p:nvSpPr>
          <p:spPr>
            <a:xfrm>
              <a:off x="4491400" y="2793325"/>
              <a:ext cx="33925" cy="25"/>
            </a:xfrm>
            <a:custGeom>
              <a:rect b="b" l="l" r="r" t="t"/>
              <a:pathLst>
                <a:path extrusionOk="0" h="1" w="1357">
                  <a:moveTo>
                    <a:pt x="1357" y="1"/>
                  </a:moveTo>
                  <a:lnTo>
                    <a:pt x="1357" y="1"/>
                  </a:ln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9" name="Google Shape;1099;p54"/>
            <p:cNvSpPr/>
            <p:nvPr/>
          </p:nvSpPr>
          <p:spPr>
            <a:xfrm>
              <a:off x="4364925" y="2643950"/>
              <a:ext cx="34850" cy="22925"/>
            </a:xfrm>
            <a:custGeom>
              <a:rect b="b" l="l" r="r" t="t"/>
              <a:pathLst>
                <a:path extrusionOk="0" h="917" w="1394">
                  <a:moveTo>
                    <a:pt x="477" y="917"/>
                  </a:moveTo>
                  <a:lnTo>
                    <a:pt x="1393" y="477"/>
                  </a:lnTo>
                  <a:lnTo>
                    <a:pt x="1393" y="0"/>
                  </a:lnTo>
                  <a:lnTo>
                    <a:pt x="1393" y="0"/>
                  </a:lnTo>
                  <a:lnTo>
                    <a:pt x="1393" y="477"/>
                  </a:lnTo>
                  <a:lnTo>
                    <a:pt x="477" y="917"/>
                  </a:lnTo>
                  <a:lnTo>
                    <a:pt x="0" y="917"/>
                  </a:lnTo>
                  <a:lnTo>
                    <a:pt x="0"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0" name="Google Shape;1100;p54"/>
            <p:cNvSpPr/>
            <p:nvPr/>
          </p:nvSpPr>
          <p:spPr>
            <a:xfrm>
              <a:off x="1569575" y="4328475"/>
              <a:ext cx="22950" cy="11025"/>
            </a:xfrm>
            <a:custGeom>
              <a:rect b="b" l="l" r="r" t="t"/>
              <a:pathLst>
                <a:path extrusionOk="0" h="441" w="918">
                  <a:moveTo>
                    <a:pt x="1" y="1"/>
                  </a:moveTo>
                  <a:lnTo>
                    <a:pt x="917" y="44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1" name="Google Shape;1101;p54"/>
            <p:cNvSpPr/>
            <p:nvPr/>
          </p:nvSpPr>
          <p:spPr>
            <a:xfrm>
              <a:off x="4594050" y="2964725"/>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2" name="Google Shape;1102;p54"/>
            <p:cNvSpPr/>
            <p:nvPr/>
          </p:nvSpPr>
          <p:spPr>
            <a:xfrm>
              <a:off x="6553525" y="3904150"/>
              <a:ext cx="11025" cy="45850"/>
            </a:xfrm>
            <a:custGeom>
              <a:rect b="b" l="l" r="r" t="t"/>
              <a:pathLst>
                <a:path extrusionOk="0" h="1834" w="441">
                  <a:moveTo>
                    <a:pt x="441" y="1833"/>
                  </a:moveTo>
                  <a:lnTo>
                    <a:pt x="441" y="1833"/>
                  </a:lnTo>
                  <a:lnTo>
                    <a:pt x="1" y="917"/>
                  </a:lnTo>
                  <a:lnTo>
                    <a:pt x="441" y="0"/>
                  </a:lnTo>
                  <a:lnTo>
                    <a:pt x="441" y="0"/>
                  </a:lnTo>
                  <a:lnTo>
                    <a:pt x="1"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3" name="Google Shape;1103;p54"/>
            <p:cNvSpPr/>
            <p:nvPr/>
          </p:nvSpPr>
          <p:spPr>
            <a:xfrm>
              <a:off x="4089975" y="2460650"/>
              <a:ext cx="22925" cy="22925"/>
            </a:xfrm>
            <a:custGeom>
              <a:rect b="b" l="l" r="r" t="t"/>
              <a:pathLst>
                <a:path extrusionOk="0" h="917" w="917">
                  <a:moveTo>
                    <a:pt x="0" y="0"/>
                  </a:moveTo>
                  <a:lnTo>
                    <a:pt x="0" y="0"/>
                  </a:lnTo>
                  <a:lnTo>
                    <a:pt x="917" y="917"/>
                  </a:lnTo>
                  <a:lnTo>
                    <a:pt x="917"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4" name="Google Shape;1104;p54"/>
            <p:cNvSpPr/>
            <p:nvPr/>
          </p:nvSpPr>
          <p:spPr>
            <a:xfrm>
              <a:off x="4010225" y="2437725"/>
              <a:ext cx="22950" cy="11950"/>
            </a:xfrm>
            <a:custGeom>
              <a:rect b="b" l="l" r="r" t="t"/>
              <a:pathLst>
                <a:path extrusionOk="0" h="478" w="918">
                  <a:moveTo>
                    <a:pt x="1" y="1"/>
                  </a:moveTo>
                  <a:lnTo>
                    <a:pt x="1" y="1"/>
                  </a:lnTo>
                  <a:lnTo>
                    <a:pt x="917" y="477"/>
                  </a:lnTo>
                  <a:lnTo>
                    <a:pt x="917" y="477"/>
                  </a:lnTo>
                  <a:lnTo>
                    <a:pt x="917"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5" name="Google Shape;1105;p54"/>
            <p:cNvSpPr/>
            <p:nvPr/>
          </p:nvSpPr>
          <p:spPr>
            <a:xfrm>
              <a:off x="3987325" y="2437725"/>
              <a:ext cx="22925" cy="11950"/>
            </a:xfrm>
            <a:custGeom>
              <a:rect b="b" l="l" r="r" t="t"/>
              <a:pathLst>
                <a:path extrusionOk="0" h="478" w="917">
                  <a:moveTo>
                    <a:pt x="0" y="1"/>
                  </a:moveTo>
                  <a:lnTo>
                    <a:pt x="0" y="1"/>
                  </a:lnTo>
                  <a:lnTo>
                    <a:pt x="440" y="477"/>
                  </a:lnTo>
                  <a:lnTo>
                    <a:pt x="917" y="477"/>
                  </a:lnTo>
                  <a:lnTo>
                    <a:pt x="917" y="477"/>
                  </a:lnTo>
                  <a:lnTo>
                    <a:pt x="44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6" name="Google Shape;1106;p54"/>
            <p:cNvSpPr/>
            <p:nvPr/>
          </p:nvSpPr>
          <p:spPr>
            <a:xfrm>
              <a:off x="4158700" y="2472550"/>
              <a:ext cx="22950" cy="25"/>
            </a:xfrm>
            <a:custGeom>
              <a:rect b="b" l="l" r="r" t="t"/>
              <a:pathLst>
                <a:path extrusionOk="0" h="1" w="918">
                  <a:moveTo>
                    <a:pt x="477" y="1"/>
                  </a:moveTo>
                  <a:lnTo>
                    <a:pt x="477" y="1"/>
                  </a:lnTo>
                  <a:lnTo>
                    <a:pt x="477" y="1"/>
                  </a:lnTo>
                  <a:lnTo>
                    <a:pt x="477" y="1"/>
                  </a:lnTo>
                  <a:lnTo>
                    <a:pt x="917" y="1"/>
                  </a:lnTo>
                  <a:lnTo>
                    <a:pt x="917"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7" name="Google Shape;1107;p54"/>
            <p:cNvSpPr/>
            <p:nvPr/>
          </p:nvSpPr>
          <p:spPr>
            <a:xfrm>
              <a:off x="4044150" y="2449650"/>
              <a:ext cx="22925" cy="22925"/>
            </a:xfrm>
            <a:custGeom>
              <a:rect b="b" l="l" r="r" t="t"/>
              <a:pathLst>
                <a:path extrusionOk="0" h="917" w="917">
                  <a:moveTo>
                    <a:pt x="0" y="440"/>
                  </a:moveTo>
                  <a:lnTo>
                    <a:pt x="0" y="0"/>
                  </a:lnTo>
                  <a:lnTo>
                    <a:pt x="0" y="0"/>
                  </a:lnTo>
                  <a:lnTo>
                    <a:pt x="0" y="440"/>
                  </a:lnTo>
                  <a:lnTo>
                    <a:pt x="477" y="917"/>
                  </a:lnTo>
                  <a:lnTo>
                    <a:pt x="917" y="917"/>
                  </a:lnTo>
                  <a:lnTo>
                    <a:pt x="477"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8" name="Google Shape;1108;p54"/>
            <p:cNvSpPr/>
            <p:nvPr/>
          </p:nvSpPr>
          <p:spPr>
            <a:xfrm>
              <a:off x="6220850" y="4122275"/>
              <a:ext cx="34850" cy="25"/>
            </a:xfrm>
            <a:custGeom>
              <a:rect b="b" l="l" r="r" t="t"/>
              <a:pathLst>
                <a:path extrusionOk="0" h="1" w="1394">
                  <a:moveTo>
                    <a:pt x="0" y="0"/>
                  </a:moveTo>
                  <a:lnTo>
                    <a:pt x="0" y="0"/>
                  </a:lnTo>
                  <a:lnTo>
                    <a:pt x="917" y="0"/>
                  </a:lnTo>
                  <a:lnTo>
                    <a:pt x="1393" y="0"/>
                  </a:lnTo>
                  <a:lnTo>
                    <a:pt x="1393" y="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9" name="Google Shape;1109;p54"/>
            <p:cNvSpPr/>
            <p:nvPr/>
          </p:nvSpPr>
          <p:spPr>
            <a:xfrm>
              <a:off x="6370225" y="4213925"/>
              <a:ext cx="22950" cy="11025"/>
            </a:xfrm>
            <a:custGeom>
              <a:rect b="b" l="l" r="r" t="t"/>
              <a:pathLst>
                <a:path extrusionOk="0" h="441" w="918">
                  <a:moveTo>
                    <a:pt x="1" y="440"/>
                  </a:move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0" name="Google Shape;1110;p54"/>
            <p:cNvSpPr/>
            <p:nvPr/>
          </p:nvSpPr>
          <p:spPr>
            <a:xfrm>
              <a:off x="6289575" y="3972875"/>
              <a:ext cx="34850" cy="11950"/>
            </a:xfrm>
            <a:custGeom>
              <a:rect b="b" l="l" r="r" t="t"/>
              <a:pathLst>
                <a:path extrusionOk="0" h="478" w="1394">
                  <a:moveTo>
                    <a:pt x="917" y="1"/>
                  </a:moveTo>
                  <a:lnTo>
                    <a:pt x="1394" y="1"/>
                  </a:lnTo>
                  <a:lnTo>
                    <a:pt x="917" y="1"/>
                  </a:lnTo>
                  <a:lnTo>
                    <a:pt x="1" y="477"/>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1" name="Google Shape;1111;p54"/>
            <p:cNvSpPr/>
            <p:nvPr/>
          </p:nvSpPr>
          <p:spPr>
            <a:xfrm>
              <a:off x="6209850" y="4133275"/>
              <a:ext cx="11025" cy="25"/>
            </a:xfrm>
            <a:custGeom>
              <a:rect b="b" l="l" r="r" t="t"/>
              <a:pathLst>
                <a:path extrusionOk="0" h="1" w="441">
                  <a:moveTo>
                    <a:pt x="0" y="0"/>
                  </a:moveTo>
                  <a:lnTo>
                    <a:pt x="440" y="0"/>
                  </a:lnTo>
                  <a:lnTo>
                    <a:pt x="44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2" name="Google Shape;1112;p54"/>
            <p:cNvSpPr/>
            <p:nvPr/>
          </p:nvSpPr>
          <p:spPr>
            <a:xfrm>
              <a:off x="6358325" y="3972875"/>
              <a:ext cx="11925" cy="25"/>
            </a:xfrm>
            <a:custGeom>
              <a:rect b="b" l="l" r="r" t="t"/>
              <a:pathLst>
                <a:path extrusionOk="0" h="1" w="477">
                  <a:moveTo>
                    <a:pt x="0" y="1"/>
                  </a:moveTo>
                  <a:lnTo>
                    <a:pt x="0" y="1"/>
                  </a:lnTo>
                  <a:lnTo>
                    <a:pt x="47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3" name="Google Shape;1113;p54"/>
            <p:cNvSpPr/>
            <p:nvPr/>
          </p:nvSpPr>
          <p:spPr>
            <a:xfrm>
              <a:off x="6289575" y="4053525"/>
              <a:ext cx="34850" cy="22950"/>
            </a:xfrm>
            <a:custGeom>
              <a:rect b="b" l="l" r="r" t="t"/>
              <a:pathLst>
                <a:path extrusionOk="0" h="918" w="1394">
                  <a:moveTo>
                    <a:pt x="1" y="1"/>
                  </a:moveTo>
                  <a:lnTo>
                    <a:pt x="1" y="1"/>
                  </a:lnTo>
                  <a:lnTo>
                    <a:pt x="917" y="917"/>
                  </a:lnTo>
                  <a:lnTo>
                    <a:pt x="1394" y="917"/>
                  </a:lnTo>
                  <a:lnTo>
                    <a:pt x="917"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4" name="Google Shape;1114;p54"/>
            <p:cNvSpPr/>
            <p:nvPr/>
          </p:nvSpPr>
          <p:spPr>
            <a:xfrm>
              <a:off x="6335400" y="4076450"/>
              <a:ext cx="22950" cy="11025"/>
            </a:xfrm>
            <a:custGeom>
              <a:rect b="b" l="l" r="r" t="t"/>
              <a:pathLst>
                <a:path extrusionOk="0" h="441" w="918">
                  <a:moveTo>
                    <a:pt x="1" y="0"/>
                  </a:moveTo>
                  <a:lnTo>
                    <a:pt x="917" y="440"/>
                  </a:lnTo>
                  <a:lnTo>
                    <a:pt x="917"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5" name="Google Shape;1115;p54"/>
            <p:cNvSpPr/>
            <p:nvPr/>
          </p:nvSpPr>
          <p:spPr>
            <a:xfrm>
              <a:off x="6255675" y="4087450"/>
              <a:ext cx="11025" cy="11925"/>
            </a:xfrm>
            <a:custGeom>
              <a:rect b="b" l="l" r="r" t="t"/>
              <a:pathLst>
                <a:path extrusionOk="0" h="477" w="441">
                  <a:moveTo>
                    <a:pt x="0" y="477"/>
                  </a:moveTo>
                  <a:lnTo>
                    <a:pt x="44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6" name="Google Shape;1116;p54"/>
            <p:cNvSpPr/>
            <p:nvPr/>
          </p:nvSpPr>
          <p:spPr>
            <a:xfrm>
              <a:off x="6484800" y="4282650"/>
              <a:ext cx="11025" cy="25"/>
            </a:xfrm>
            <a:custGeom>
              <a:rect b="b" l="l" r="r" t="t"/>
              <a:pathLst>
                <a:path extrusionOk="0" h="1" w="441">
                  <a:moveTo>
                    <a:pt x="440" y="1"/>
                  </a:moveTo>
                  <a:lnTo>
                    <a:pt x="440" y="1"/>
                  </a:ln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7" name="Google Shape;1117;p54"/>
            <p:cNvSpPr/>
            <p:nvPr/>
          </p:nvSpPr>
          <p:spPr>
            <a:xfrm>
              <a:off x="6370225" y="4179100"/>
              <a:ext cx="11025" cy="25"/>
            </a:xfrm>
            <a:custGeom>
              <a:rect b="b" l="l" r="r" t="t"/>
              <a:pathLst>
                <a:path extrusionOk="0" h="1" w="441">
                  <a:moveTo>
                    <a:pt x="441" y="0"/>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8" name="Google Shape;1118;p54"/>
            <p:cNvSpPr/>
            <p:nvPr/>
          </p:nvSpPr>
          <p:spPr>
            <a:xfrm>
              <a:off x="6449975" y="4259750"/>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9" name="Google Shape;1119;p54"/>
            <p:cNvSpPr/>
            <p:nvPr/>
          </p:nvSpPr>
          <p:spPr>
            <a:xfrm>
              <a:off x="6495800" y="3995800"/>
              <a:ext cx="34850" cy="11925"/>
            </a:xfrm>
            <a:custGeom>
              <a:rect b="b" l="l" r="r" t="t"/>
              <a:pathLst>
                <a:path extrusionOk="0" h="477" w="1394">
                  <a:moveTo>
                    <a:pt x="1393" y="0"/>
                  </a:moveTo>
                  <a:lnTo>
                    <a:pt x="0" y="477"/>
                  </a:lnTo>
                  <a:lnTo>
                    <a:pt x="477" y="477"/>
                  </a:lnTo>
                  <a:lnTo>
                    <a:pt x="1393"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0" name="Google Shape;1120;p54"/>
            <p:cNvSpPr/>
            <p:nvPr/>
          </p:nvSpPr>
          <p:spPr>
            <a:xfrm>
              <a:off x="6243750" y="3938975"/>
              <a:ext cx="11950" cy="25"/>
            </a:xfrm>
            <a:custGeom>
              <a:rect b="b" l="l" r="r" t="t"/>
              <a:pathLst>
                <a:path extrusionOk="0" h="1" w="478">
                  <a:moveTo>
                    <a:pt x="477" y="0"/>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1" name="Google Shape;1121;p54"/>
            <p:cNvSpPr/>
            <p:nvPr/>
          </p:nvSpPr>
          <p:spPr>
            <a:xfrm>
              <a:off x="767650" y="4843550"/>
              <a:ext cx="11925" cy="25"/>
            </a:xfrm>
            <a:custGeom>
              <a:rect b="b" l="l" r="r" t="t"/>
              <a:pathLst>
                <a:path extrusionOk="0" h="1" w="477">
                  <a:moveTo>
                    <a:pt x="0" y="1"/>
                  </a:moveTo>
                  <a:lnTo>
                    <a:pt x="47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2" name="Google Shape;1122;p54"/>
            <p:cNvSpPr/>
            <p:nvPr/>
          </p:nvSpPr>
          <p:spPr>
            <a:xfrm>
              <a:off x="836375" y="4614425"/>
              <a:ext cx="34850" cy="11950"/>
            </a:xfrm>
            <a:custGeom>
              <a:rect b="b" l="l" r="r" t="t"/>
              <a:pathLst>
                <a:path extrusionOk="0" h="478" w="1394">
                  <a:moveTo>
                    <a:pt x="1" y="1"/>
                  </a:moveTo>
                  <a:lnTo>
                    <a:pt x="1" y="477"/>
                  </a:lnTo>
                  <a:lnTo>
                    <a:pt x="1394" y="477"/>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3" name="Google Shape;1123;p54"/>
            <p:cNvSpPr/>
            <p:nvPr/>
          </p:nvSpPr>
          <p:spPr>
            <a:xfrm>
              <a:off x="905125" y="4545700"/>
              <a:ext cx="22925" cy="11925"/>
            </a:xfrm>
            <a:custGeom>
              <a:rect b="b" l="l" r="r" t="t"/>
              <a:pathLst>
                <a:path extrusionOk="0" h="477" w="917">
                  <a:moveTo>
                    <a:pt x="0" y="0"/>
                  </a:moveTo>
                  <a:lnTo>
                    <a:pt x="0" y="477"/>
                  </a:lnTo>
                  <a:lnTo>
                    <a:pt x="477" y="477"/>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4" name="Google Shape;1124;p54"/>
            <p:cNvSpPr/>
            <p:nvPr/>
          </p:nvSpPr>
          <p:spPr>
            <a:xfrm>
              <a:off x="6209850" y="3938975"/>
              <a:ext cx="22925" cy="22925"/>
            </a:xfrm>
            <a:custGeom>
              <a:rect b="b" l="l" r="r" t="t"/>
              <a:pathLst>
                <a:path extrusionOk="0" h="917" w="917">
                  <a:moveTo>
                    <a:pt x="917" y="440"/>
                  </a:moveTo>
                  <a:lnTo>
                    <a:pt x="917" y="0"/>
                  </a:lnTo>
                  <a:lnTo>
                    <a:pt x="917" y="0"/>
                  </a:lnTo>
                  <a:lnTo>
                    <a:pt x="917" y="440"/>
                  </a:lnTo>
                  <a:lnTo>
                    <a:pt x="0" y="917"/>
                  </a:lnTo>
                  <a:lnTo>
                    <a:pt x="0"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5" name="Google Shape;1125;p54"/>
            <p:cNvSpPr/>
            <p:nvPr/>
          </p:nvSpPr>
          <p:spPr>
            <a:xfrm>
              <a:off x="802475" y="4774825"/>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6" name="Google Shape;1126;p54"/>
            <p:cNvSpPr/>
            <p:nvPr/>
          </p:nvSpPr>
          <p:spPr>
            <a:xfrm>
              <a:off x="779550" y="4832550"/>
              <a:ext cx="22950" cy="25"/>
            </a:xfrm>
            <a:custGeom>
              <a:rect b="b" l="l" r="r" t="t"/>
              <a:pathLst>
                <a:path extrusionOk="0" h="1" w="918">
                  <a:moveTo>
                    <a:pt x="1" y="1"/>
                  </a:moveTo>
                  <a:lnTo>
                    <a:pt x="1" y="1"/>
                  </a:lnTo>
                  <a:lnTo>
                    <a:pt x="441" y="1"/>
                  </a:lnTo>
                  <a:lnTo>
                    <a:pt x="917" y="1"/>
                  </a:lnTo>
                  <a:lnTo>
                    <a:pt x="917" y="1"/>
                  </a:lnTo>
                  <a:lnTo>
                    <a:pt x="44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7" name="Google Shape;1127;p54"/>
            <p:cNvSpPr/>
            <p:nvPr/>
          </p:nvSpPr>
          <p:spPr>
            <a:xfrm>
              <a:off x="962850" y="4431125"/>
              <a:ext cx="11025" cy="11950"/>
            </a:xfrm>
            <a:custGeom>
              <a:rect b="b" l="l" r="r" t="t"/>
              <a:pathLst>
                <a:path extrusionOk="0" h="478" w="441">
                  <a:moveTo>
                    <a:pt x="1" y="1"/>
                  </a:moveTo>
                  <a:lnTo>
                    <a:pt x="1" y="477"/>
                  </a:lnTo>
                  <a:lnTo>
                    <a:pt x="441" y="477"/>
                  </a:lnTo>
                  <a:lnTo>
                    <a:pt x="44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8" name="Google Shape;1128;p54"/>
            <p:cNvSpPr/>
            <p:nvPr/>
          </p:nvSpPr>
          <p:spPr>
            <a:xfrm>
              <a:off x="813475" y="4809650"/>
              <a:ext cx="11925" cy="11025"/>
            </a:xfrm>
            <a:custGeom>
              <a:rect b="b" l="l" r="r" t="t"/>
              <a:pathLst>
                <a:path extrusionOk="0" h="441" w="477">
                  <a:moveTo>
                    <a:pt x="477" y="0"/>
                  </a:moveTo>
                  <a:lnTo>
                    <a:pt x="0" y="440"/>
                  </a:lnTo>
                  <a:lnTo>
                    <a:pt x="477" y="44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9" name="Google Shape;1129;p54"/>
            <p:cNvSpPr/>
            <p:nvPr/>
          </p:nvSpPr>
          <p:spPr>
            <a:xfrm>
              <a:off x="825375" y="4740900"/>
              <a:ext cx="11025" cy="25"/>
            </a:xfrm>
            <a:custGeom>
              <a:rect b="b" l="l" r="r" t="t"/>
              <a:pathLst>
                <a:path extrusionOk="0" h="1" w="441">
                  <a:moveTo>
                    <a:pt x="1" y="1"/>
                  </a:moveTo>
                  <a:lnTo>
                    <a:pt x="1" y="1"/>
                  </a:lnTo>
                  <a:lnTo>
                    <a:pt x="441" y="1"/>
                  </a:lnTo>
                  <a:lnTo>
                    <a:pt x="44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0" name="Google Shape;1130;p54"/>
            <p:cNvSpPr/>
            <p:nvPr/>
          </p:nvSpPr>
          <p:spPr>
            <a:xfrm>
              <a:off x="973850" y="4420125"/>
              <a:ext cx="22950" cy="25"/>
            </a:xfrm>
            <a:custGeom>
              <a:rect b="b" l="l" r="r" t="t"/>
              <a:pathLst>
                <a:path extrusionOk="0" h="1" w="918">
                  <a:moveTo>
                    <a:pt x="1" y="1"/>
                  </a:moveTo>
                  <a:lnTo>
                    <a:pt x="1" y="1"/>
                  </a:lnTo>
                  <a:lnTo>
                    <a:pt x="477" y="1"/>
                  </a:lnTo>
                  <a:lnTo>
                    <a:pt x="917" y="1"/>
                  </a:lnTo>
                  <a:lnTo>
                    <a:pt x="91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1" name="Google Shape;1131;p54"/>
            <p:cNvSpPr/>
            <p:nvPr/>
          </p:nvSpPr>
          <p:spPr>
            <a:xfrm>
              <a:off x="825375" y="4247825"/>
              <a:ext cx="25" cy="11950"/>
            </a:xfrm>
            <a:custGeom>
              <a:rect b="b" l="l" r="r" t="t"/>
              <a:pathLst>
                <a:path extrusionOk="0" h="478" w="1">
                  <a:moveTo>
                    <a:pt x="1" y="1"/>
                  </a:moveTo>
                  <a:lnTo>
                    <a:pt x="1" y="1"/>
                  </a:lnTo>
                  <a:lnTo>
                    <a:pt x="1" y="477"/>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2" name="Google Shape;1132;p54"/>
            <p:cNvSpPr/>
            <p:nvPr/>
          </p:nvSpPr>
          <p:spPr>
            <a:xfrm>
              <a:off x="6164025" y="3938975"/>
              <a:ext cx="22925" cy="22925"/>
            </a:xfrm>
            <a:custGeom>
              <a:rect b="b" l="l" r="r" t="t"/>
              <a:pathLst>
                <a:path extrusionOk="0" h="917" w="917">
                  <a:moveTo>
                    <a:pt x="440" y="0"/>
                  </a:moveTo>
                  <a:lnTo>
                    <a:pt x="440" y="440"/>
                  </a:lnTo>
                  <a:lnTo>
                    <a:pt x="0" y="917"/>
                  </a:lnTo>
                  <a:lnTo>
                    <a:pt x="440" y="917"/>
                  </a:lnTo>
                  <a:lnTo>
                    <a:pt x="917" y="44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3" name="Google Shape;1133;p54"/>
            <p:cNvSpPr/>
            <p:nvPr/>
          </p:nvSpPr>
          <p:spPr>
            <a:xfrm>
              <a:off x="950950" y="4316575"/>
              <a:ext cx="25" cy="11925"/>
            </a:xfrm>
            <a:custGeom>
              <a:rect b="b" l="l" r="r" t="t"/>
              <a:pathLst>
                <a:path extrusionOk="0" h="477" w="1">
                  <a:moveTo>
                    <a:pt x="0" y="0"/>
                  </a:moveTo>
                  <a:lnTo>
                    <a:pt x="0" y="0"/>
                  </a:lnTo>
                  <a:lnTo>
                    <a:pt x="0" y="477"/>
                  </a:lnTo>
                  <a:lnTo>
                    <a:pt x="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4" name="Google Shape;1134;p54"/>
            <p:cNvSpPr/>
            <p:nvPr/>
          </p:nvSpPr>
          <p:spPr>
            <a:xfrm>
              <a:off x="996775" y="4408225"/>
              <a:ext cx="22925" cy="25"/>
            </a:xfrm>
            <a:custGeom>
              <a:rect b="b" l="l" r="r" t="t"/>
              <a:pathLst>
                <a:path extrusionOk="0" h="1" w="917">
                  <a:moveTo>
                    <a:pt x="0" y="0"/>
                  </a:moveTo>
                  <a:lnTo>
                    <a:pt x="0" y="0"/>
                  </a:lnTo>
                  <a:lnTo>
                    <a:pt x="477" y="0"/>
                  </a:lnTo>
                  <a:lnTo>
                    <a:pt x="917" y="0"/>
                  </a:lnTo>
                  <a:lnTo>
                    <a:pt x="917" y="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5" name="Google Shape;1135;p54"/>
            <p:cNvSpPr/>
            <p:nvPr/>
          </p:nvSpPr>
          <p:spPr>
            <a:xfrm>
              <a:off x="1019675" y="4397225"/>
              <a:ext cx="11950" cy="25"/>
            </a:xfrm>
            <a:custGeom>
              <a:rect b="b" l="l" r="r" t="t"/>
              <a:pathLst>
                <a:path extrusionOk="0" h="1" w="478">
                  <a:moveTo>
                    <a:pt x="1" y="0"/>
                  </a:moveTo>
                  <a:lnTo>
                    <a:pt x="477" y="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6" name="Google Shape;1136;p54"/>
            <p:cNvSpPr/>
            <p:nvPr/>
          </p:nvSpPr>
          <p:spPr>
            <a:xfrm>
              <a:off x="6461875" y="4007700"/>
              <a:ext cx="11025" cy="25"/>
            </a:xfrm>
            <a:custGeom>
              <a:rect b="b" l="l" r="r" t="t"/>
              <a:pathLst>
                <a:path extrusionOk="0" h="1" w="441">
                  <a:moveTo>
                    <a:pt x="441" y="1"/>
                  </a:moveTo>
                  <a:lnTo>
                    <a:pt x="1"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7" name="Google Shape;1137;p54"/>
            <p:cNvSpPr/>
            <p:nvPr/>
          </p:nvSpPr>
          <p:spPr>
            <a:xfrm>
              <a:off x="3219300" y="4007700"/>
              <a:ext cx="11925" cy="25"/>
            </a:xfrm>
            <a:custGeom>
              <a:rect b="b" l="l" r="r" t="t"/>
              <a:pathLst>
                <a:path extrusionOk="0" h="1" w="477">
                  <a:moveTo>
                    <a:pt x="0" y="1"/>
                  </a:move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8" name="Google Shape;1138;p54"/>
            <p:cNvSpPr/>
            <p:nvPr/>
          </p:nvSpPr>
          <p:spPr>
            <a:xfrm>
              <a:off x="3700450" y="4030625"/>
              <a:ext cx="11950" cy="11025"/>
            </a:xfrm>
            <a:custGeom>
              <a:rect b="b" l="l" r="r" t="t"/>
              <a:pathLst>
                <a:path extrusionOk="0" h="441" w="478">
                  <a:moveTo>
                    <a:pt x="1" y="440"/>
                  </a:moveTo>
                  <a:lnTo>
                    <a:pt x="1" y="440"/>
                  </a:lnTo>
                  <a:lnTo>
                    <a:pt x="477" y="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9" name="Google Shape;1139;p54"/>
            <p:cNvSpPr/>
            <p:nvPr/>
          </p:nvSpPr>
          <p:spPr>
            <a:xfrm>
              <a:off x="3139550" y="4041625"/>
              <a:ext cx="11025" cy="25"/>
            </a:xfrm>
            <a:custGeom>
              <a:rect b="b" l="l" r="r" t="t"/>
              <a:pathLst>
                <a:path extrusionOk="0" h="1" w="441">
                  <a:moveTo>
                    <a:pt x="1" y="0"/>
                  </a:moveTo>
                  <a:lnTo>
                    <a:pt x="441" y="0"/>
                  </a:lnTo>
                  <a:lnTo>
                    <a:pt x="441" y="0"/>
                  </a:lnTo>
                  <a:lnTo>
                    <a:pt x="44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0" name="Google Shape;1140;p54"/>
            <p:cNvSpPr/>
            <p:nvPr/>
          </p:nvSpPr>
          <p:spPr>
            <a:xfrm>
              <a:off x="3242200" y="4007700"/>
              <a:ext cx="22950" cy="25"/>
            </a:xfrm>
            <a:custGeom>
              <a:rect b="b" l="l" r="r" t="t"/>
              <a:pathLst>
                <a:path extrusionOk="0" h="1" w="918">
                  <a:moveTo>
                    <a:pt x="1" y="1"/>
                  </a:moveTo>
                  <a:lnTo>
                    <a:pt x="917" y="1"/>
                  </a:lnTo>
                  <a:lnTo>
                    <a:pt x="91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1" name="Google Shape;1141;p54"/>
            <p:cNvSpPr/>
            <p:nvPr/>
          </p:nvSpPr>
          <p:spPr>
            <a:xfrm>
              <a:off x="2967250" y="3984800"/>
              <a:ext cx="11950" cy="22925"/>
            </a:xfrm>
            <a:custGeom>
              <a:rect b="b" l="l" r="r" t="t"/>
              <a:pathLst>
                <a:path extrusionOk="0" h="917" w="478">
                  <a:moveTo>
                    <a:pt x="0" y="0"/>
                  </a:moveTo>
                  <a:lnTo>
                    <a:pt x="0" y="0"/>
                  </a:lnTo>
                  <a:lnTo>
                    <a:pt x="0" y="440"/>
                  </a:lnTo>
                  <a:lnTo>
                    <a:pt x="477" y="917"/>
                  </a:lnTo>
                  <a:lnTo>
                    <a:pt x="477" y="917"/>
                  </a:lnTo>
                  <a:lnTo>
                    <a:pt x="0"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2" name="Google Shape;1142;p54"/>
            <p:cNvSpPr/>
            <p:nvPr/>
          </p:nvSpPr>
          <p:spPr>
            <a:xfrm>
              <a:off x="3058900" y="4018700"/>
              <a:ext cx="25" cy="25"/>
            </a:xfrm>
            <a:custGeom>
              <a:rect b="b" l="l" r="r" t="t"/>
              <a:pathLst>
                <a:path extrusionOk="0" h="1" w="1">
                  <a:moveTo>
                    <a:pt x="0" y="1"/>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3" name="Google Shape;1143;p54"/>
            <p:cNvSpPr/>
            <p:nvPr/>
          </p:nvSpPr>
          <p:spPr>
            <a:xfrm>
              <a:off x="3081800" y="4030625"/>
              <a:ext cx="25" cy="25"/>
            </a:xfrm>
            <a:custGeom>
              <a:rect b="b" l="l" r="r" t="t"/>
              <a:pathLst>
                <a:path extrusionOk="0" h="1" w="1">
                  <a:moveTo>
                    <a:pt x="1" y="0"/>
                  </a:moveTo>
                  <a:lnTo>
                    <a:pt x="1" y="0"/>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4" name="Google Shape;1144;p54"/>
            <p:cNvSpPr/>
            <p:nvPr/>
          </p:nvSpPr>
          <p:spPr>
            <a:xfrm>
              <a:off x="2806850" y="3961875"/>
              <a:ext cx="25" cy="22950"/>
            </a:xfrm>
            <a:custGeom>
              <a:rect b="b" l="l" r="r" t="t"/>
              <a:pathLst>
                <a:path extrusionOk="0" h="918" w="1">
                  <a:moveTo>
                    <a:pt x="1" y="1"/>
                  </a:moveTo>
                  <a:lnTo>
                    <a:pt x="1" y="1"/>
                  </a:lnTo>
                  <a:lnTo>
                    <a:pt x="1" y="441"/>
                  </a:lnTo>
                  <a:lnTo>
                    <a:pt x="1" y="917"/>
                  </a:lnTo>
                  <a:lnTo>
                    <a:pt x="1" y="917"/>
                  </a:lnTo>
                  <a:lnTo>
                    <a:pt x="1"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5" name="Google Shape;1145;p54"/>
            <p:cNvSpPr/>
            <p:nvPr/>
          </p:nvSpPr>
          <p:spPr>
            <a:xfrm>
              <a:off x="3735275" y="2655850"/>
              <a:ext cx="33950" cy="22950"/>
            </a:xfrm>
            <a:custGeom>
              <a:rect b="b" l="l" r="r" t="t"/>
              <a:pathLst>
                <a:path extrusionOk="0" h="918" w="1358">
                  <a:moveTo>
                    <a:pt x="917" y="441"/>
                  </a:moveTo>
                  <a:lnTo>
                    <a:pt x="1" y="917"/>
                  </a:lnTo>
                  <a:lnTo>
                    <a:pt x="917" y="441"/>
                  </a:lnTo>
                  <a:lnTo>
                    <a:pt x="1357" y="1"/>
                  </a:lnTo>
                  <a:lnTo>
                    <a:pt x="135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6" name="Google Shape;1146;p54"/>
            <p:cNvSpPr/>
            <p:nvPr/>
          </p:nvSpPr>
          <p:spPr>
            <a:xfrm>
              <a:off x="3792100" y="2632950"/>
              <a:ext cx="91675" cy="22925"/>
            </a:xfrm>
            <a:custGeom>
              <a:rect b="b" l="l" r="r" t="t"/>
              <a:pathLst>
                <a:path extrusionOk="0" h="917" w="3667">
                  <a:moveTo>
                    <a:pt x="1834" y="917"/>
                  </a:moveTo>
                  <a:lnTo>
                    <a:pt x="1394" y="917"/>
                  </a:lnTo>
                  <a:lnTo>
                    <a:pt x="1" y="917"/>
                  </a:lnTo>
                  <a:lnTo>
                    <a:pt x="1394" y="917"/>
                  </a:lnTo>
                  <a:lnTo>
                    <a:pt x="1834" y="917"/>
                  </a:lnTo>
                  <a:lnTo>
                    <a:pt x="2750" y="0"/>
                  </a:lnTo>
                  <a:lnTo>
                    <a:pt x="3667" y="0"/>
                  </a:lnTo>
                  <a:lnTo>
                    <a:pt x="275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7" name="Google Shape;1147;p54"/>
            <p:cNvSpPr/>
            <p:nvPr/>
          </p:nvSpPr>
          <p:spPr>
            <a:xfrm>
              <a:off x="3929575" y="2964725"/>
              <a:ext cx="11950" cy="25"/>
            </a:xfrm>
            <a:custGeom>
              <a:rect b="b" l="l" r="r" t="t"/>
              <a:pathLst>
                <a:path extrusionOk="0" h="1" w="478">
                  <a:moveTo>
                    <a:pt x="477" y="0"/>
                  </a:moveTo>
                  <a:lnTo>
                    <a:pt x="1" y="0"/>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8" name="Google Shape;1148;p54"/>
            <p:cNvSpPr/>
            <p:nvPr/>
          </p:nvSpPr>
          <p:spPr>
            <a:xfrm>
              <a:off x="3860850" y="2918900"/>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9" name="Google Shape;1149;p54"/>
            <p:cNvSpPr/>
            <p:nvPr/>
          </p:nvSpPr>
          <p:spPr>
            <a:xfrm>
              <a:off x="3849850" y="2873075"/>
              <a:ext cx="25" cy="25"/>
            </a:xfrm>
            <a:custGeom>
              <a:rect b="b" l="l" r="r" t="t"/>
              <a:pathLst>
                <a:path extrusionOk="0" h="1" w="1">
                  <a:moveTo>
                    <a:pt x="0" y="0"/>
                  </a:move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0" name="Google Shape;1150;p54"/>
            <p:cNvSpPr/>
            <p:nvPr/>
          </p:nvSpPr>
          <p:spPr>
            <a:xfrm>
              <a:off x="3883750" y="3743750"/>
              <a:ext cx="25" cy="25"/>
            </a:xfrm>
            <a:custGeom>
              <a:rect b="b" l="l" r="r" t="t"/>
              <a:pathLst>
                <a:path extrusionOk="0" h="1" w="1">
                  <a:moveTo>
                    <a:pt x="1" y="0"/>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1" name="Google Shape;1151;p54"/>
            <p:cNvSpPr/>
            <p:nvPr/>
          </p:nvSpPr>
          <p:spPr>
            <a:xfrm>
              <a:off x="2727125" y="3949975"/>
              <a:ext cx="56850" cy="22925"/>
            </a:xfrm>
            <a:custGeom>
              <a:rect b="b" l="l" r="r" t="t"/>
              <a:pathLst>
                <a:path extrusionOk="0" h="917" w="2274">
                  <a:moveTo>
                    <a:pt x="1" y="0"/>
                  </a:moveTo>
                  <a:lnTo>
                    <a:pt x="440" y="477"/>
                  </a:lnTo>
                  <a:lnTo>
                    <a:pt x="917" y="917"/>
                  </a:lnTo>
                  <a:lnTo>
                    <a:pt x="2273" y="477"/>
                  </a:lnTo>
                  <a:lnTo>
                    <a:pt x="917" y="477"/>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2" name="Google Shape;1152;p54"/>
            <p:cNvSpPr/>
            <p:nvPr/>
          </p:nvSpPr>
          <p:spPr>
            <a:xfrm>
              <a:off x="2509000" y="3858325"/>
              <a:ext cx="11925" cy="11925"/>
            </a:xfrm>
            <a:custGeom>
              <a:rect b="b" l="l" r="r" t="t"/>
              <a:pathLst>
                <a:path extrusionOk="0" h="477" w="477">
                  <a:moveTo>
                    <a:pt x="477" y="477"/>
                  </a:move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3" name="Google Shape;1153;p54"/>
            <p:cNvSpPr/>
            <p:nvPr/>
          </p:nvSpPr>
          <p:spPr>
            <a:xfrm>
              <a:off x="2463175" y="3870225"/>
              <a:ext cx="34850" cy="22950"/>
            </a:xfrm>
            <a:custGeom>
              <a:rect b="b" l="l" r="r" t="t"/>
              <a:pathLst>
                <a:path extrusionOk="0" h="918" w="1394">
                  <a:moveTo>
                    <a:pt x="0" y="1"/>
                  </a:moveTo>
                  <a:lnTo>
                    <a:pt x="477" y="441"/>
                  </a:lnTo>
                  <a:lnTo>
                    <a:pt x="1393" y="917"/>
                  </a:lnTo>
                  <a:lnTo>
                    <a:pt x="1393" y="441"/>
                  </a:lnTo>
                  <a:lnTo>
                    <a:pt x="917" y="44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4" name="Google Shape;1154;p54"/>
            <p:cNvSpPr/>
            <p:nvPr/>
          </p:nvSpPr>
          <p:spPr>
            <a:xfrm>
              <a:off x="2520900" y="3858325"/>
              <a:ext cx="11025" cy="11925"/>
            </a:xfrm>
            <a:custGeom>
              <a:rect b="b" l="l" r="r" t="t"/>
              <a:pathLst>
                <a:path extrusionOk="0" h="477" w="441">
                  <a:moveTo>
                    <a:pt x="441" y="477"/>
                  </a:moveTo>
                  <a:lnTo>
                    <a:pt x="1" y="0"/>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5" name="Google Shape;1155;p54"/>
            <p:cNvSpPr/>
            <p:nvPr/>
          </p:nvSpPr>
          <p:spPr>
            <a:xfrm>
              <a:off x="3941500" y="2632950"/>
              <a:ext cx="22925" cy="11025"/>
            </a:xfrm>
            <a:custGeom>
              <a:rect b="b" l="l" r="r" t="t"/>
              <a:pathLst>
                <a:path extrusionOk="0" h="441" w="917">
                  <a:moveTo>
                    <a:pt x="0" y="440"/>
                  </a:moveTo>
                  <a:lnTo>
                    <a:pt x="0" y="440"/>
                  </a:lnTo>
                  <a:lnTo>
                    <a:pt x="917" y="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6" name="Google Shape;1156;p54"/>
            <p:cNvSpPr/>
            <p:nvPr/>
          </p:nvSpPr>
          <p:spPr>
            <a:xfrm>
              <a:off x="2681300" y="3881225"/>
              <a:ext cx="11025" cy="11950"/>
            </a:xfrm>
            <a:custGeom>
              <a:rect b="b" l="l" r="r" t="t"/>
              <a:pathLst>
                <a:path extrusionOk="0" h="478" w="441">
                  <a:moveTo>
                    <a:pt x="440" y="477"/>
                  </a:moveTo>
                  <a:lnTo>
                    <a:pt x="0" y="477"/>
                  </a:lnTo>
                  <a:lnTo>
                    <a:pt x="0" y="1"/>
                  </a:lnTo>
                  <a:lnTo>
                    <a:pt x="0" y="1"/>
                  </a:lnTo>
                  <a:lnTo>
                    <a:pt x="0"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7" name="Google Shape;1157;p54"/>
            <p:cNvSpPr/>
            <p:nvPr/>
          </p:nvSpPr>
          <p:spPr>
            <a:xfrm>
              <a:off x="2658375" y="3870225"/>
              <a:ext cx="25" cy="11025"/>
            </a:xfrm>
            <a:custGeom>
              <a:rect b="b" l="l" r="r" t="t"/>
              <a:pathLst>
                <a:path extrusionOk="0" h="441" w="1">
                  <a:moveTo>
                    <a:pt x="1" y="441"/>
                  </a:moveTo>
                  <a:lnTo>
                    <a:pt x="1"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8" name="Google Shape;1158;p54"/>
            <p:cNvSpPr/>
            <p:nvPr/>
          </p:nvSpPr>
          <p:spPr>
            <a:xfrm>
              <a:off x="2371525" y="3995800"/>
              <a:ext cx="34850" cy="34850"/>
            </a:xfrm>
            <a:custGeom>
              <a:rect b="b" l="l" r="r" t="t"/>
              <a:pathLst>
                <a:path extrusionOk="0" h="1394" w="1394">
                  <a:moveTo>
                    <a:pt x="917" y="917"/>
                  </a:moveTo>
                  <a:lnTo>
                    <a:pt x="0" y="1393"/>
                  </a:lnTo>
                  <a:lnTo>
                    <a:pt x="0" y="1393"/>
                  </a:lnTo>
                  <a:lnTo>
                    <a:pt x="917" y="917"/>
                  </a:lnTo>
                  <a:lnTo>
                    <a:pt x="1393" y="0"/>
                  </a:lnTo>
                  <a:lnTo>
                    <a:pt x="1393" y="0"/>
                  </a:lnTo>
                  <a:lnTo>
                    <a:pt x="1393"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9" name="Google Shape;1159;p54"/>
            <p:cNvSpPr/>
            <p:nvPr/>
          </p:nvSpPr>
          <p:spPr>
            <a:xfrm>
              <a:off x="2681300" y="4018700"/>
              <a:ext cx="11025" cy="11950"/>
            </a:xfrm>
            <a:custGeom>
              <a:rect b="b" l="l" r="r" t="t"/>
              <a:pathLst>
                <a:path extrusionOk="0" h="478" w="441">
                  <a:moveTo>
                    <a:pt x="0" y="1"/>
                  </a:moveTo>
                  <a:lnTo>
                    <a:pt x="440" y="477"/>
                  </a:lnTo>
                  <a:lnTo>
                    <a:pt x="44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0" name="Google Shape;1160;p54"/>
            <p:cNvSpPr/>
            <p:nvPr/>
          </p:nvSpPr>
          <p:spPr>
            <a:xfrm>
              <a:off x="2589650" y="4030625"/>
              <a:ext cx="25" cy="22925"/>
            </a:xfrm>
            <a:custGeom>
              <a:rect b="b" l="l" r="r" t="t"/>
              <a:pathLst>
                <a:path extrusionOk="0" h="917" w="1">
                  <a:moveTo>
                    <a:pt x="0" y="0"/>
                  </a:moveTo>
                  <a:lnTo>
                    <a:pt x="0" y="0"/>
                  </a:lnTo>
                  <a:lnTo>
                    <a:pt x="0" y="440"/>
                  </a:lnTo>
                  <a:lnTo>
                    <a:pt x="0" y="917"/>
                  </a:lnTo>
                  <a:lnTo>
                    <a:pt x="0" y="917"/>
                  </a:lnTo>
                  <a:lnTo>
                    <a:pt x="0" y="44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1" name="Google Shape;1161;p54"/>
            <p:cNvSpPr/>
            <p:nvPr/>
          </p:nvSpPr>
          <p:spPr>
            <a:xfrm>
              <a:off x="2738125" y="4018700"/>
              <a:ext cx="11925" cy="11950"/>
            </a:xfrm>
            <a:custGeom>
              <a:rect b="b" l="l" r="r" t="t"/>
              <a:pathLst>
                <a:path extrusionOk="0" h="478" w="477">
                  <a:moveTo>
                    <a:pt x="477" y="477"/>
                  </a:moveTo>
                  <a:lnTo>
                    <a:pt x="477" y="477"/>
                  </a:ln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2" name="Google Shape;1162;p54"/>
            <p:cNvSpPr/>
            <p:nvPr/>
          </p:nvSpPr>
          <p:spPr>
            <a:xfrm>
              <a:off x="2417350" y="3972875"/>
              <a:ext cx="11925" cy="11950"/>
            </a:xfrm>
            <a:custGeom>
              <a:rect b="b" l="l" r="r" t="t"/>
              <a:pathLst>
                <a:path extrusionOk="0" h="478" w="477">
                  <a:moveTo>
                    <a:pt x="0" y="477"/>
                  </a:moveTo>
                  <a:lnTo>
                    <a:pt x="47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3" name="Google Shape;1163;p54"/>
            <p:cNvSpPr/>
            <p:nvPr/>
          </p:nvSpPr>
          <p:spPr>
            <a:xfrm>
              <a:off x="2417350" y="3984800"/>
              <a:ext cx="25" cy="11025"/>
            </a:xfrm>
            <a:custGeom>
              <a:rect b="b" l="l" r="r" t="t"/>
              <a:pathLst>
                <a:path extrusionOk="0" h="441" w="1">
                  <a:moveTo>
                    <a:pt x="0" y="440"/>
                  </a:moveTo>
                  <a:lnTo>
                    <a:pt x="0" y="440"/>
                  </a:lnTo>
                  <a:lnTo>
                    <a:pt x="0" y="0"/>
                  </a:lnTo>
                  <a:lnTo>
                    <a:pt x="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4" name="Google Shape;1164;p54"/>
            <p:cNvSpPr/>
            <p:nvPr/>
          </p:nvSpPr>
          <p:spPr>
            <a:xfrm>
              <a:off x="2429250" y="4018700"/>
              <a:ext cx="11025" cy="25"/>
            </a:xfrm>
            <a:custGeom>
              <a:rect b="b" l="l" r="r" t="t"/>
              <a:pathLst>
                <a:path extrusionOk="0" h="1" w="441">
                  <a:moveTo>
                    <a:pt x="441" y="1"/>
                  </a:moveTo>
                  <a:lnTo>
                    <a:pt x="1"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5" name="Google Shape;1165;p54"/>
            <p:cNvSpPr/>
            <p:nvPr/>
          </p:nvSpPr>
          <p:spPr>
            <a:xfrm>
              <a:off x="4158700" y="2712675"/>
              <a:ext cx="11950" cy="25"/>
            </a:xfrm>
            <a:custGeom>
              <a:rect b="b" l="l" r="r" t="t"/>
              <a:pathLst>
                <a:path extrusionOk="0" h="1" w="478">
                  <a:moveTo>
                    <a:pt x="477" y="1"/>
                  </a:moveTo>
                  <a:lnTo>
                    <a:pt x="1" y="1"/>
                  </a:lnTo>
                  <a:lnTo>
                    <a:pt x="1"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6" name="Google Shape;1166;p54"/>
            <p:cNvSpPr/>
            <p:nvPr/>
          </p:nvSpPr>
          <p:spPr>
            <a:xfrm>
              <a:off x="3964400" y="3262575"/>
              <a:ext cx="11025" cy="25"/>
            </a:xfrm>
            <a:custGeom>
              <a:rect b="b" l="l" r="r" t="t"/>
              <a:pathLst>
                <a:path extrusionOk="0" h="1" w="441">
                  <a:moveTo>
                    <a:pt x="1" y="1"/>
                  </a:moveTo>
                  <a:lnTo>
                    <a:pt x="1" y="1"/>
                  </a:lnTo>
                  <a:lnTo>
                    <a:pt x="441" y="1"/>
                  </a:lnTo>
                  <a:lnTo>
                    <a:pt x="44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7" name="Google Shape;1167;p54"/>
            <p:cNvSpPr/>
            <p:nvPr/>
          </p:nvSpPr>
          <p:spPr>
            <a:xfrm>
              <a:off x="3987325" y="3159925"/>
              <a:ext cx="25" cy="25"/>
            </a:xfrm>
            <a:custGeom>
              <a:rect b="b" l="l" r="r" t="t"/>
              <a:pathLst>
                <a:path extrusionOk="0" h="1" w="1">
                  <a:moveTo>
                    <a:pt x="0" y="1"/>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8" name="Google Shape;1168;p54"/>
            <p:cNvSpPr/>
            <p:nvPr/>
          </p:nvSpPr>
          <p:spPr>
            <a:xfrm>
              <a:off x="4170625" y="2701675"/>
              <a:ext cx="11025" cy="11025"/>
            </a:xfrm>
            <a:custGeom>
              <a:rect b="b" l="l" r="r" t="t"/>
              <a:pathLst>
                <a:path extrusionOk="0" h="441" w="441">
                  <a:moveTo>
                    <a:pt x="440" y="1"/>
                  </a:moveTo>
                  <a:lnTo>
                    <a:pt x="440" y="1"/>
                  </a:lnTo>
                  <a:lnTo>
                    <a:pt x="0" y="441"/>
                  </a:lnTo>
                  <a:lnTo>
                    <a:pt x="0"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9" name="Google Shape;1169;p54"/>
            <p:cNvSpPr/>
            <p:nvPr/>
          </p:nvSpPr>
          <p:spPr>
            <a:xfrm>
              <a:off x="4021225" y="3239675"/>
              <a:ext cx="25" cy="11925"/>
            </a:xfrm>
            <a:custGeom>
              <a:rect b="b" l="l" r="r" t="t"/>
              <a:pathLst>
                <a:path extrusionOk="0" h="477" w="1">
                  <a:moveTo>
                    <a:pt x="1" y="477"/>
                  </a:moveTo>
                  <a:lnTo>
                    <a:pt x="1" y="0"/>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0" name="Google Shape;1170;p54"/>
            <p:cNvSpPr/>
            <p:nvPr/>
          </p:nvSpPr>
          <p:spPr>
            <a:xfrm>
              <a:off x="3964400" y="3079275"/>
              <a:ext cx="11025" cy="11950"/>
            </a:xfrm>
            <a:custGeom>
              <a:rect b="b" l="l" r="r" t="t"/>
              <a:pathLst>
                <a:path extrusionOk="0" h="478" w="441">
                  <a:moveTo>
                    <a:pt x="1" y="1"/>
                  </a:moveTo>
                  <a:lnTo>
                    <a:pt x="441" y="1"/>
                  </a:lnTo>
                  <a:lnTo>
                    <a:pt x="441" y="477"/>
                  </a:lnTo>
                  <a:lnTo>
                    <a:pt x="44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1" name="Google Shape;1171;p54"/>
            <p:cNvSpPr/>
            <p:nvPr/>
          </p:nvSpPr>
          <p:spPr>
            <a:xfrm>
              <a:off x="3975400" y="2930800"/>
              <a:ext cx="22950" cy="45850"/>
            </a:xfrm>
            <a:custGeom>
              <a:rect b="b" l="l" r="r" t="t"/>
              <a:pathLst>
                <a:path extrusionOk="0" h="1834" w="918">
                  <a:moveTo>
                    <a:pt x="477" y="1357"/>
                  </a:moveTo>
                  <a:lnTo>
                    <a:pt x="917" y="1"/>
                  </a:lnTo>
                  <a:lnTo>
                    <a:pt x="917" y="1"/>
                  </a:lnTo>
                  <a:lnTo>
                    <a:pt x="477" y="1357"/>
                  </a:lnTo>
                  <a:lnTo>
                    <a:pt x="1" y="1834"/>
                  </a:lnTo>
                  <a:lnTo>
                    <a:pt x="1" y="1834"/>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2" name="Google Shape;1172;p54"/>
            <p:cNvSpPr/>
            <p:nvPr/>
          </p:nvSpPr>
          <p:spPr>
            <a:xfrm>
              <a:off x="4445575" y="3216750"/>
              <a:ext cx="11025" cy="11950"/>
            </a:xfrm>
            <a:custGeom>
              <a:rect b="b" l="l" r="r" t="t"/>
              <a:pathLst>
                <a:path extrusionOk="0" h="478" w="441">
                  <a:moveTo>
                    <a:pt x="0" y="477"/>
                  </a:moveTo>
                  <a:lnTo>
                    <a:pt x="0" y="477"/>
                  </a:lnTo>
                  <a:lnTo>
                    <a:pt x="440" y="1"/>
                  </a:lnTo>
                  <a:lnTo>
                    <a:pt x="44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3" name="Google Shape;1173;p54"/>
            <p:cNvSpPr/>
            <p:nvPr/>
          </p:nvSpPr>
          <p:spPr>
            <a:xfrm>
              <a:off x="4662775" y="3079275"/>
              <a:ext cx="25" cy="22950"/>
            </a:xfrm>
            <a:custGeom>
              <a:rect b="b" l="l" r="r" t="t"/>
              <a:pathLst>
                <a:path extrusionOk="0" h="918" w="1">
                  <a:moveTo>
                    <a:pt x="1" y="477"/>
                  </a:moveTo>
                  <a:lnTo>
                    <a:pt x="1" y="477"/>
                  </a:lnTo>
                  <a:lnTo>
                    <a:pt x="1" y="477"/>
                  </a:lnTo>
                  <a:lnTo>
                    <a:pt x="1" y="917"/>
                  </a:lnTo>
                  <a:lnTo>
                    <a:pt x="1" y="917"/>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4" name="Google Shape;1174;p54"/>
            <p:cNvSpPr/>
            <p:nvPr/>
          </p:nvSpPr>
          <p:spPr>
            <a:xfrm>
              <a:off x="4502400" y="3216750"/>
              <a:ext cx="22925" cy="11950"/>
            </a:xfrm>
            <a:custGeom>
              <a:rect b="b" l="l" r="r" t="t"/>
              <a:pathLst>
                <a:path extrusionOk="0" h="478" w="917">
                  <a:moveTo>
                    <a:pt x="0" y="477"/>
                  </a:moveTo>
                  <a:lnTo>
                    <a:pt x="0" y="477"/>
                  </a:lnTo>
                  <a:lnTo>
                    <a:pt x="477" y="1"/>
                  </a:lnTo>
                  <a:lnTo>
                    <a:pt x="91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5" name="Google Shape;1175;p54"/>
            <p:cNvSpPr/>
            <p:nvPr/>
          </p:nvSpPr>
          <p:spPr>
            <a:xfrm>
              <a:off x="4662775" y="3068275"/>
              <a:ext cx="22950" cy="22950"/>
            </a:xfrm>
            <a:custGeom>
              <a:rect b="b" l="l" r="r" t="t"/>
              <a:pathLst>
                <a:path extrusionOk="0" h="918" w="918">
                  <a:moveTo>
                    <a:pt x="1" y="441"/>
                  </a:moveTo>
                  <a:lnTo>
                    <a:pt x="917" y="1"/>
                  </a:lnTo>
                  <a:lnTo>
                    <a:pt x="917" y="1"/>
                  </a:lnTo>
                  <a:lnTo>
                    <a:pt x="1" y="441"/>
                  </a:lnTo>
                  <a:lnTo>
                    <a:pt x="1" y="91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6" name="Google Shape;1176;p54"/>
            <p:cNvSpPr/>
            <p:nvPr/>
          </p:nvSpPr>
          <p:spPr>
            <a:xfrm>
              <a:off x="4456575" y="3216750"/>
              <a:ext cx="11925" cy="25"/>
            </a:xfrm>
            <a:custGeom>
              <a:rect b="b" l="l" r="r" t="t"/>
              <a:pathLst>
                <a:path extrusionOk="0" h="1" w="477">
                  <a:moveTo>
                    <a:pt x="0" y="1"/>
                  </a:moveTo>
                  <a:lnTo>
                    <a:pt x="47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7" name="Google Shape;1177;p54"/>
            <p:cNvSpPr/>
            <p:nvPr/>
          </p:nvSpPr>
          <p:spPr>
            <a:xfrm>
              <a:off x="4021225" y="2918900"/>
              <a:ext cx="22950" cy="11925"/>
            </a:xfrm>
            <a:custGeom>
              <a:rect b="b" l="l" r="r" t="t"/>
              <a:pathLst>
                <a:path extrusionOk="0" h="477" w="918">
                  <a:moveTo>
                    <a:pt x="917" y="0"/>
                  </a:moveTo>
                  <a:lnTo>
                    <a:pt x="917" y="0"/>
                  </a:lnTo>
                  <a:lnTo>
                    <a:pt x="1" y="477"/>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8" name="Google Shape;1178;p54"/>
            <p:cNvSpPr/>
            <p:nvPr/>
          </p:nvSpPr>
          <p:spPr>
            <a:xfrm>
              <a:off x="4331000" y="3228675"/>
              <a:ext cx="22950" cy="11025"/>
            </a:xfrm>
            <a:custGeom>
              <a:rect b="b" l="l" r="r" t="t"/>
              <a:pathLst>
                <a:path extrusionOk="0" h="441" w="918">
                  <a:moveTo>
                    <a:pt x="1" y="440"/>
                  </a:moveTo>
                  <a:lnTo>
                    <a:pt x="1" y="440"/>
                  </a:lnTo>
                  <a:lnTo>
                    <a:pt x="1" y="440"/>
                  </a:lnTo>
                  <a:lnTo>
                    <a:pt x="441" y="0"/>
                  </a:lnTo>
                  <a:lnTo>
                    <a:pt x="917" y="0"/>
                  </a:lnTo>
                  <a:lnTo>
                    <a:pt x="44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9" name="Google Shape;1179;p54"/>
            <p:cNvSpPr/>
            <p:nvPr/>
          </p:nvSpPr>
          <p:spPr>
            <a:xfrm>
              <a:off x="4089975" y="3205750"/>
              <a:ext cx="34850" cy="11025"/>
            </a:xfrm>
            <a:custGeom>
              <a:rect b="b" l="l" r="r" t="t"/>
              <a:pathLst>
                <a:path extrusionOk="0" h="441" w="1394">
                  <a:moveTo>
                    <a:pt x="0" y="441"/>
                  </a:moveTo>
                  <a:lnTo>
                    <a:pt x="0" y="441"/>
                  </a:lnTo>
                  <a:lnTo>
                    <a:pt x="1393" y="1"/>
                  </a:lnTo>
                  <a:lnTo>
                    <a:pt x="1393"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0" name="Google Shape;1180;p54"/>
            <p:cNvSpPr/>
            <p:nvPr/>
          </p:nvSpPr>
          <p:spPr>
            <a:xfrm>
              <a:off x="4124800" y="2712675"/>
              <a:ext cx="56850" cy="91675"/>
            </a:xfrm>
            <a:custGeom>
              <a:rect b="b" l="l" r="r" t="t"/>
              <a:pathLst>
                <a:path extrusionOk="0" h="3667" w="2274">
                  <a:moveTo>
                    <a:pt x="2273" y="2310"/>
                  </a:moveTo>
                  <a:lnTo>
                    <a:pt x="0" y="2310"/>
                  </a:lnTo>
                  <a:lnTo>
                    <a:pt x="917" y="1"/>
                  </a:lnTo>
                  <a:lnTo>
                    <a:pt x="917" y="1"/>
                  </a:lnTo>
                  <a:lnTo>
                    <a:pt x="0" y="2310"/>
                  </a:lnTo>
                  <a:lnTo>
                    <a:pt x="2273" y="2310"/>
                  </a:lnTo>
                  <a:lnTo>
                    <a:pt x="1357" y="3667"/>
                  </a:lnTo>
                  <a:lnTo>
                    <a:pt x="1357" y="366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1" name="Google Shape;1181;p54"/>
            <p:cNvSpPr/>
            <p:nvPr/>
          </p:nvSpPr>
          <p:spPr>
            <a:xfrm>
              <a:off x="4067050" y="2804325"/>
              <a:ext cx="57775" cy="80675"/>
            </a:xfrm>
            <a:custGeom>
              <a:rect b="b" l="l" r="r" t="t"/>
              <a:pathLst>
                <a:path extrusionOk="0" h="3227" w="2311">
                  <a:moveTo>
                    <a:pt x="1834" y="1"/>
                  </a:moveTo>
                  <a:lnTo>
                    <a:pt x="2310" y="477"/>
                  </a:lnTo>
                  <a:lnTo>
                    <a:pt x="2310" y="1"/>
                  </a:lnTo>
                  <a:close/>
                  <a:moveTo>
                    <a:pt x="1" y="1394"/>
                  </a:moveTo>
                  <a:lnTo>
                    <a:pt x="1" y="1834"/>
                  </a:lnTo>
                  <a:lnTo>
                    <a:pt x="477" y="3227"/>
                  </a:lnTo>
                  <a:lnTo>
                    <a:pt x="477" y="1834"/>
                  </a:lnTo>
                  <a:lnTo>
                    <a:pt x="1" y="1394"/>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2" name="Google Shape;1182;p54"/>
            <p:cNvSpPr/>
            <p:nvPr/>
          </p:nvSpPr>
          <p:spPr>
            <a:xfrm>
              <a:off x="4056050" y="2918900"/>
              <a:ext cx="11025" cy="11925"/>
            </a:xfrm>
            <a:custGeom>
              <a:rect b="b" l="l" r="r" t="t"/>
              <a:pathLst>
                <a:path extrusionOk="0" h="477" w="441">
                  <a:moveTo>
                    <a:pt x="1" y="0"/>
                  </a:moveTo>
                  <a:lnTo>
                    <a:pt x="441" y="0"/>
                  </a:lnTo>
                  <a:lnTo>
                    <a:pt x="1" y="0"/>
                  </a:lnTo>
                  <a:lnTo>
                    <a:pt x="1" y="477"/>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3" name="Google Shape;1183;p54"/>
            <p:cNvSpPr/>
            <p:nvPr/>
          </p:nvSpPr>
          <p:spPr>
            <a:xfrm>
              <a:off x="4891900" y="3824400"/>
              <a:ext cx="389550" cy="229150"/>
            </a:xfrm>
            <a:custGeom>
              <a:rect b="b" l="l" r="r" t="t"/>
              <a:pathLst>
                <a:path extrusionOk="0" h="9166" w="15582">
                  <a:moveTo>
                    <a:pt x="5976" y="1"/>
                  </a:moveTo>
                  <a:lnTo>
                    <a:pt x="5976" y="917"/>
                  </a:lnTo>
                  <a:lnTo>
                    <a:pt x="5500" y="1357"/>
                  </a:lnTo>
                  <a:lnTo>
                    <a:pt x="4583" y="440"/>
                  </a:lnTo>
                  <a:lnTo>
                    <a:pt x="4143" y="917"/>
                  </a:lnTo>
                  <a:lnTo>
                    <a:pt x="4143" y="440"/>
                  </a:lnTo>
                  <a:lnTo>
                    <a:pt x="3667" y="440"/>
                  </a:lnTo>
                  <a:lnTo>
                    <a:pt x="3667" y="1357"/>
                  </a:lnTo>
                  <a:lnTo>
                    <a:pt x="3667" y="1834"/>
                  </a:lnTo>
                  <a:lnTo>
                    <a:pt x="3227" y="2274"/>
                  </a:lnTo>
                  <a:lnTo>
                    <a:pt x="2310" y="2750"/>
                  </a:lnTo>
                  <a:lnTo>
                    <a:pt x="2750" y="3190"/>
                  </a:lnTo>
                  <a:lnTo>
                    <a:pt x="1394" y="3190"/>
                  </a:lnTo>
                  <a:lnTo>
                    <a:pt x="917" y="3667"/>
                  </a:lnTo>
                  <a:lnTo>
                    <a:pt x="917" y="4107"/>
                  </a:lnTo>
                  <a:lnTo>
                    <a:pt x="1" y="5023"/>
                  </a:lnTo>
                  <a:lnTo>
                    <a:pt x="1" y="5500"/>
                  </a:lnTo>
                  <a:lnTo>
                    <a:pt x="917" y="5023"/>
                  </a:lnTo>
                  <a:lnTo>
                    <a:pt x="1394" y="4583"/>
                  </a:lnTo>
                  <a:lnTo>
                    <a:pt x="2310" y="4583"/>
                  </a:lnTo>
                  <a:lnTo>
                    <a:pt x="2750" y="5023"/>
                  </a:lnTo>
                  <a:lnTo>
                    <a:pt x="3667" y="5500"/>
                  </a:lnTo>
                  <a:lnTo>
                    <a:pt x="4143" y="5023"/>
                  </a:lnTo>
                  <a:lnTo>
                    <a:pt x="4143" y="5500"/>
                  </a:lnTo>
                  <a:lnTo>
                    <a:pt x="4583" y="6416"/>
                  </a:lnTo>
                  <a:lnTo>
                    <a:pt x="4143" y="6856"/>
                  </a:lnTo>
                  <a:lnTo>
                    <a:pt x="4583" y="7773"/>
                  </a:lnTo>
                  <a:lnTo>
                    <a:pt x="4583" y="8689"/>
                  </a:lnTo>
                  <a:lnTo>
                    <a:pt x="4583" y="9166"/>
                  </a:lnTo>
                  <a:lnTo>
                    <a:pt x="5976" y="8689"/>
                  </a:lnTo>
                  <a:lnTo>
                    <a:pt x="6416" y="9166"/>
                  </a:lnTo>
                  <a:lnTo>
                    <a:pt x="7809" y="8689"/>
                  </a:lnTo>
                  <a:lnTo>
                    <a:pt x="8249" y="7333"/>
                  </a:lnTo>
                  <a:lnTo>
                    <a:pt x="8726" y="6856"/>
                  </a:lnTo>
                  <a:lnTo>
                    <a:pt x="9166" y="6416"/>
                  </a:lnTo>
                  <a:lnTo>
                    <a:pt x="10082" y="5500"/>
                  </a:lnTo>
                  <a:lnTo>
                    <a:pt x="10082" y="5940"/>
                  </a:lnTo>
                  <a:lnTo>
                    <a:pt x="10559" y="6416"/>
                  </a:lnTo>
                  <a:lnTo>
                    <a:pt x="10999" y="5023"/>
                  </a:lnTo>
                  <a:lnTo>
                    <a:pt x="10999" y="4583"/>
                  </a:lnTo>
                  <a:lnTo>
                    <a:pt x="11915" y="3667"/>
                  </a:lnTo>
                  <a:lnTo>
                    <a:pt x="12832" y="3667"/>
                  </a:lnTo>
                  <a:lnTo>
                    <a:pt x="12832" y="4107"/>
                  </a:lnTo>
                  <a:lnTo>
                    <a:pt x="13748" y="4107"/>
                  </a:lnTo>
                  <a:lnTo>
                    <a:pt x="14665" y="3667"/>
                  </a:lnTo>
                  <a:lnTo>
                    <a:pt x="15581" y="3190"/>
                  </a:lnTo>
                  <a:lnTo>
                    <a:pt x="15581" y="2750"/>
                  </a:lnTo>
                  <a:lnTo>
                    <a:pt x="15142" y="2274"/>
                  </a:lnTo>
                  <a:lnTo>
                    <a:pt x="15142" y="1834"/>
                  </a:lnTo>
                  <a:lnTo>
                    <a:pt x="15581" y="1834"/>
                  </a:lnTo>
                  <a:lnTo>
                    <a:pt x="15581" y="1357"/>
                  </a:lnTo>
                  <a:lnTo>
                    <a:pt x="14225" y="1357"/>
                  </a:lnTo>
                  <a:lnTo>
                    <a:pt x="13308" y="1834"/>
                  </a:lnTo>
                  <a:lnTo>
                    <a:pt x="12832" y="2274"/>
                  </a:lnTo>
                  <a:lnTo>
                    <a:pt x="12392" y="3190"/>
                  </a:lnTo>
                  <a:lnTo>
                    <a:pt x="10559" y="3190"/>
                  </a:lnTo>
                  <a:lnTo>
                    <a:pt x="10559" y="2750"/>
                  </a:lnTo>
                  <a:lnTo>
                    <a:pt x="9642" y="2274"/>
                  </a:lnTo>
                  <a:lnTo>
                    <a:pt x="8726" y="2750"/>
                  </a:lnTo>
                  <a:lnTo>
                    <a:pt x="8249" y="2274"/>
                  </a:lnTo>
                  <a:lnTo>
                    <a:pt x="8249" y="1834"/>
                  </a:lnTo>
                  <a:lnTo>
                    <a:pt x="7333" y="1834"/>
                  </a:lnTo>
                  <a:lnTo>
                    <a:pt x="7333" y="1357"/>
                  </a:lnTo>
                  <a:lnTo>
                    <a:pt x="7333" y="917"/>
                  </a:lnTo>
                  <a:lnTo>
                    <a:pt x="6893" y="440"/>
                  </a:lnTo>
                  <a:lnTo>
                    <a:pt x="5976"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4" name="Google Shape;1184;p54"/>
            <p:cNvSpPr/>
            <p:nvPr/>
          </p:nvSpPr>
          <p:spPr>
            <a:xfrm>
              <a:off x="4869000" y="616625"/>
              <a:ext cx="91675" cy="102675"/>
            </a:xfrm>
            <a:custGeom>
              <a:rect b="b" l="l" r="r" t="t"/>
              <a:pathLst>
                <a:path extrusionOk="0" h="4107" w="3667">
                  <a:moveTo>
                    <a:pt x="477" y="1"/>
                  </a:moveTo>
                  <a:lnTo>
                    <a:pt x="477" y="441"/>
                  </a:lnTo>
                  <a:lnTo>
                    <a:pt x="0" y="1357"/>
                  </a:lnTo>
                  <a:lnTo>
                    <a:pt x="0" y="2274"/>
                  </a:lnTo>
                  <a:lnTo>
                    <a:pt x="1393" y="2750"/>
                  </a:lnTo>
                  <a:lnTo>
                    <a:pt x="1393" y="3190"/>
                  </a:lnTo>
                  <a:lnTo>
                    <a:pt x="2310" y="3667"/>
                  </a:lnTo>
                  <a:lnTo>
                    <a:pt x="3226" y="4107"/>
                  </a:lnTo>
                  <a:lnTo>
                    <a:pt x="3666" y="3667"/>
                  </a:lnTo>
                  <a:lnTo>
                    <a:pt x="3226" y="3190"/>
                  </a:lnTo>
                  <a:lnTo>
                    <a:pt x="3666" y="2274"/>
                  </a:lnTo>
                  <a:lnTo>
                    <a:pt x="3666" y="1834"/>
                  </a:lnTo>
                  <a:lnTo>
                    <a:pt x="3666" y="917"/>
                  </a:lnTo>
                  <a:lnTo>
                    <a:pt x="2750" y="441"/>
                  </a:lnTo>
                  <a:lnTo>
                    <a:pt x="1833" y="441"/>
                  </a:lnTo>
                  <a:lnTo>
                    <a:pt x="91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5" name="Google Shape;1185;p54"/>
            <p:cNvSpPr/>
            <p:nvPr/>
          </p:nvSpPr>
          <p:spPr>
            <a:xfrm>
              <a:off x="3895675" y="238125"/>
              <a:ext cx="3104225" cy="3780600"/>
            </a:xfrm>
            <a:custGeom>
              <a:rect b="b" l="l" r="r" t="t"/>
              <a:pathLst>
                <a:path extrusionOk="0" h="151224" w="124169">
                  <a:moveTo>
                    <a:pt x="63239" y="0"/>
                  </a:moveTo>
                  <a:lnTo>
                    <a:pt x="61406" y="1393"/>
                  </a:lnTo>
                  <a:lnTo>
                    <a:pt x="60490" y="1833"/>
                  </a:lnTo>
                  <a:lnTo>
                    <a:pt x="58180" y="1833"/>
                  </a:lnTo>
                  <a:lnTo>
                    <a:pt x="58657" y="2310"/>
                  </a:lnTo>
                  <a:lnTo>
                    <a:pt x="58657" y="3666"/>
                  </a:lnTo>
                  <a:lnTo>
                    <a:pt x="58180" y="4583"/>
                  </a:lnTo>
                  <a:lnTo>
                    <a:pt x="58657" y="5059"/>
                  </a:lnTo>
                  <a:lnTo>
                    <a:pt x="59096" y="5499"/>
                  </a:lnTo>
                  <a:lnTo>
                    <a:pt x="60013" y="6416"/>
                  </a:lnTo>
                  <a:lnTo>
                    <a:pt x="60929" y="6416"/>
                  </a:lnTo>
                  <a:lnTo>
                    <a:pt x="61406" y="6892"/>
                  </a:lnTo>
                  <a:lnTo>
                    <a:pt x="60490" y="7809"/>
                  </a:lnTo>
                  <a:lnTo>
                    <a:pt x="60013" y="9165"/>
                  </a:lnTo>
                  <a:lnTo>
                    <a:pt x="60490" y="9165"/>
                  </a:lnTo>
                  <a:lnTo>
                    <a:pt x="60929" y="9642"/>
                  </a:lnTo>
                  <a:lnTo>
                    <a:pt x="60013" y="10558"/>
                  </a:lnTo>
                  <a:lnTo>
                    <a:pt x="59096" y="10558"/>
                  </a:lnTo>
                  <a:lnTo>
                    <a:pt x="58180" y="9642"/>
                  </a:lnTo>
                  <a:lnTo>
                    <a:pt x="58657" y="9165"/>
                  </a:lnTo>
                  <a:lnTo>
                    <a:pt x="58180" y="8249"/>
                  </a:lnTo>
                  <a:lnTo>
                    <a:pt x="57263" y="7809"/>
                  </a:lnTo>
                  <a:lnTo>
                    <a:pt x="57263" y="8249"/>
                  </a:lnTo>
                  <a:lnTo>
                    <a:pt x="56824" y="9642"/>
                  </a:lnTo>
                  <a:lnTo>
                    <a:pt x="56824" y="10082"/>
                  </a:lnTo>
                  <a:lnTo>
                    <a:pt x="56824" y="10998"/>
                  </a:lnTo>
                  <a:lnTo>
                    <a:pt x="56824" y="11475"/>
                  </a:lnTo>
                  <a:lnTo>
                    <a:pt x="56347" y="12391"/>
                  </a:lnTo>
                  <a:lnTo>
                    <a:pt x="54074" y="12391"/>
                  </a:lnTo>
                  <a:lnTo>
                    <a:pt x="54074" y="13308"/>
                  </a:lnTo>
                  <a:lnTo>
                    <a:pt x="53597" y="15141"/>
                  </a:lnTo>
                  <a:lnTo>
                    <a:pt x="53597" y="15581"/>
                  </a:lnTo>
                  <a:lnTo>
                    <a:pt x="52681" y="16497"/>
                  </a:lnTo>
                  <a:lnTo>
                    <a:pt x="52681" y="16974"/>
                  </a:lnTo>
                  <a:lnTo>
                    <a:pt x="52681" y="17414"/>
                  </a:lnTo>
                  <a:lnTo>
                    <a:pt x="52241" y="16974"/>
                  </a:lnTo>
                  <a:lnTo>
                    <a:pt x="51764" y="16497"/>
                  </a:lnTo>
                  <a:lnTo>
                    <a:pt x="50848" y="18330"/>
                  </a:lnTo>
                  <a:lnTo>
                    <a:pt x="50848" y="16974"/>
                  </a:lnTo>
                  <a:lnTo>
                    <a:pt x="50848" y="16057"/>
                  </a:lnTo>
                  <a:lnTo>
                    <a:pt x="51324" y="15581"/>
                  </a:lnTo>
                  <a:lnTo>
                    <a:pt x="50848" y="15141"/>
                  </a:lnTo>
                  <a:lnTo>
                    <a:pt x="50848" y="14224"/>
                  </a:lnTo>
                  <a:lnTo>
                    <a:pt x="49491" y="14224"/>
                  </a:lnTo>
                  <a:lnTo>
                    <a:pt x="49015" y="13748"/>
                  </a:lnTo>
                  <a:lnTo>
                    <a:pt x="48575" y="15141"/>
                  </a:lnTo>
                  <a:lnTo>
                    <a:pt x="49015" y="15141"/>
                  </a:lnTo>
                  <a:lnTo>
                    <a:pt x="49491" y="16057"/>
                  </a:lnTo>
                  <a:lnTo>
                    <a:pt x="48575" y="16497"/>
                  </a:lnTo>
                  <a:lnTo>
                    <a:pt x="48575" y="15581"/>
                  </a:lnTo>
                  <a:lnTo>
                    <a:pt x="48098" y="16057"/>
                  </a:lnTo>
                  <a:lnTo>
                    <a:pt x="48098" y="16497"/>
                  </a:lnTo>
                  <a:lnTo>
                    <a:pt x="48575" y="16974"/>
                  </a:lnTo>
                  <a:lnTo>
                    <a:pt x="49491" y="18330"/>
                  </a:lnTo>
                  <a:lnTo>
                    <a:pt x="48575" y="18330"/>
                  </a:lnTo>
                  <a:lnTo>
                    <a:pt x="48098" y="17890"/>
                  </a:lnTo>
                  <a:lnTo>
                    <a:pt x="48098" y="17414"/>
                  </a:lnTo>
                  <a:lnTo>
                    <a:pt x="47658" y="17890"/>
                  </a:lnTo>
                  <a:lnTo>
                    <a:pt x="47182" y="18807"/>
                  </a:lnTo>
                  <a:lnTo>
                    <a:pt x="46742" y="18807"/>
                  </a:lnTo>
                  <a:lnTo>
                    <a:pt x="45825" y="21080"/>
                  </a:lnTo>
                  <a:lnTo>
                    <a:pt x="45349" y="21556"/>
                  </a:lnTo>
                  <a:lnTo>
                    <a:pt x="44909" y="21996"/>
                  </a:lnTo>
                  <a:lnTo>
                    <a:pt x="45349" y="22473"/>
                  </a:lnTo>
                  <a:lnTo>
                    <a:pt x="45825" y="22913"/>
                  </a:lnTo>
                  <a:lnTo>
                    <a:pt x="44909" y="23829"/>
                  </a:lnTo>
                  <a:lnTo>
                    <a:pt x="44432" y="24306"/>
                  </a:lnTo>
                  <a:lnTo>
                    <a:pt x="43992" y="24306"/>
                  </a:lnTo>
                  <a:lnTo>
                    <a:pt x="44909" y="25222"/>
                  </a:lnTo>
                  <a:lnTo>
                    <a:pt x="44909" y="26139"/>
                  </a:lnTo>
                  <a:lnTo>
                    <a:pt x="45349" y="27495"/>
                  </a:lnTo>
                  <a:lnTo>
                    <a:pt x="45349" y="27972"/>
                  </a:lnTo>
                  <a:lnTo>
                    <a:pt x="44909" y="28412"/>
                  </a:lnTo>
                  <a:lnTo>
                    <a:pt x="43992" y="28888"/>
                  </a:lnTo>
                  <a:lnTo>
                    <a:pt x="42599" y="29328"/>
                  </a:lnTo>
                  <a:lnTo>
                    <a:pt x="42159" y="29805"/>
                  </a:lnTo>
                  <a:lnTo>
                    <a:pt x="40326" y="29328"/>
                  </a:lnTo>
                  <a:lnTo>
                    <a:pt x="39410" y="28888"/>
                  </a:lnTo>
                  <a:lnTo>
                    <a:pt x="38493" y="28888"/>
                  </a:lnTo>
                  <a:lnTo>
                    <a:pt x="37577" y="28412"/>
                  </a:lnTo>
                  <a:lnTo>
                    <a:pt x="37577" y="27972"/>
                  </a:lnTo>
                  <a:lnTo>
                    <a:pt x="37100" y="27055"/>
                  </a:lnTo>
                  <a:lnTo>
                    <a:pt x="37100" y="26579"/>
                  </a:lnTo>
                  <a:lnTo>
                    <a:pt x="38933" y="25662"/>
                  </a:lnTo>
                  <a:lnTo>
                    <a:pt x="38493" y="25222"/>
                  </a:lnTo>
                  <a:lnTo>
                    <a:pt x="39850" y="25222"/>
                  </a:lnTo>
                  <a:lnTo>
                    <a:pt x="39850" y="24746"/>
                  </a:lnTo>
                  <a:lnTo>
                    <a:pt x="38933" y="24306"/>
                  </a:lnTo>
                  <a:lnTo>
                    <a:pt x="38493" y="23829"/>
                  </a:lnTo>
                  <a:lnTo>
                    <a:pt x="38017" y="23389"/>
                  </a:lnTo>
                  <a:lnTo>
                    <a:pt x="37100" y="23389"/>
                  </a:lnTo>
                  <a:lnTo>
                    <a:pt x="36660" y="22473"/>
                  </a:lnTo>
                  <a:lnTo>
                    <a:pt x="36184" y="22473"/>
                  </a:lnTo>
                  <a:lnTo>
                    <a:pt x="34827" y="23389"/>
                  </a:lnTo>
                  <a:lnTo>
                    <a:pt x="33434" y="23389"/>
                  </a:lnTo>
                  <a:lnTo>
                    <a:pt x="33911" y="23829"/>
                  </a:lnTo>
                  <a:lnTo>
                    <a:pt x="32518" y="23829"/>
                  </a:lnTo>
                  <a:lnTo>
                    <a:pt x="33911" y="24306"/>
                  </a:lnTo>
                  <a:lnTo>
                    <a:pt x="34351" y="24746"/>
                  </a:lnTo>
                  <a:lnTo>
                    <a:pt x="34827" y="25222"/>
                  </a:lnTo>
                  <a:lnTo>
                    <a:pt x="34827" y="25662"/>
                  </a:lnTo>
                  <a:lnTo>
                    <a:pt x="34827" y="26579"/>
                  </a:lnTo>
                  <a:lnTo>
                    <a:pt x="35267" y="27055"/>
                  </a:lnTo>
                  <a:lnTo>
                    <a:pt x="35267" y="27495"/>
                  </a:lnTo>
                  <a:lnTo>
                    <a:pt x="35744" y="27495"/>
                  </a:lnTo>
                  <a:lnTo>
                    <a:pt x="35267" y="28412"/>
                  </a:lnTo>
                  <a:lnTo>
                    <a:pt x="35744" y="28888"/>
                  </a:lnTo>
                  <a:lnTo>
                    <a:pt x="35744" y="30245"/>
                  </a:lnTo>
                  <a:lnTo>
                    <a:pt x="37577" y="30245"/>
                  </a:lnTo>
                  <a:lnTo>
                    <a:pt x="38017" y="30721"/>
                  </a:lnTo>
                  <a:lnTo>
                    <a:pt x="38017" y="31161"/>
                  </a:lnTo>
                  <a:lnTo>
                    <a:pt x="38493" y="31638"/>
                  </a:lnTo>
                  <a:lnTo>
                    <a:pt x="38493" y="32078"/>
                  </a:lnTo>
                  <a:lnTo>
                    <a:pt x="39410" y="32554"/>
                  </a:lnTo>
                  <a:lnTo>
                    <a:pt x="38933" y="32994"/>
                  </a:lnTo>
                  <a:lnTo>
                    <a:pt x="38493" y="34387"/>
                  </a:lnTo>
                  <a:lnTo>
                    <a:pt x="39410" y="35304"/>
                  </a:lnTo>
                  <a:lnTo>
                    <a:pt x="39850" y="35744"/>
                  </a:lnTo>
                  <a:lnTo>
                    <a:pt x="38933" y="36220"/>
                  </a:lnTo>
                  <a:lnTo>
                    <a:pt x="38493" y="35744"/>
                  </a:lnTo>
                  <a:lnTo>
                    <a:pt x="37577" y="36220"/>
                  </a:lnTo>
                  <a:lnTo>
                    <a:pt x="36660" y="36220"/>
                  </a:lnTo>
                  <a:lnTo>
                    <a:pt x="37100" y="35304"/>
                  </a:lnTo>
                  <a:lnTo>
                    <a:pt x="37577" y="35304"/>
                  </a:lnTo>
                  <a:lnTo>
                    <a:pt x="36184" y="34387"/>
                  </a:lnTo>
                  <a:lnTo>
                    <a:pt x="35744" y="34827"/>
                  </a:lnTo>
                  <a:lnTo>
                    <a:pt x="34827" y="34827"/>
                  </a:lnTo>
                  <a:lnTo>
                    <a:pt x="33911" y="34387"/>
                  </a:lnTo>
                  <a:lnTo>
                    <a:pt x="33911" y="34827"/>
                  </a:lnTo>
                  <a:lnTo>
                    <a:pt x="33434" y="36220"/>
                  </a:lnTo>
                  <a:lnTo>
                    <a:pt x="32994" y="37577"/>
                  </a:lnTo>
                  <a:lnTo>
                    <a:pt x="32078" y="38053"/>
                  </a:lnTo>
                  <a:lnTo>
                    <a:pt x="31601" y="38493"/>
                  </a:lnTo>
                  <a:lnTo>
                    <a:pt x="31601" y="39410"/>
                  </a:lnTo>
                  <a:lnTo>
                    <a:pt x="31601" y="40326"/>
                  </a:lnTo>
                  <a:lnTo>
                    <a:pt x="31161" y="41243"/>
                  </a:lnTo>
                  <a:lnTo>
                    <a:pt x="30685" y="41719"/>
                  </a:lnTo>
                  <a:lnTo>
                    <a:pt x="31161" y="42159"/>
                  </a:lnTo>
                  <a:lnTo>
                    <a:pt x="32518" y="43076"/>
                  </a:lnTo>
                  <a:lnTo>
                    <a:pt x="33434" y="43552"/>
                  </a:lnTo>
                  <a:lnTo>
                    <a:pt x="33434" y="43992"/>
                  </a:lnTo>
                  <a:lnTo>
                    <a:pt x="34827" y="44909"/>
                  </a:lnTo>
                  <a:lnTo>
                    <a:pt x="35267" y="46302"/>
                  </a:lnTo>
                  <a:lnTo>
                    <a:pt x="35267" y="46742"/>
                  </a:lnTo>
                  <a:lnTo>
                    <a:pt x="37577" y="45825"/>
                  </a:lnTo>
                  <a:lnTo>
                    <a:pt x="38017" y="46302"/>
                  </a:lnTo>
                  <a:lnTo>
                    <a:pt x="38933" y="47218"/>
                  </a:lnTo>
                  <a:lnTo>
                    <a:pt x="38933" y="47218"/>
                  </a:lnTo>
                  <a:lnTo>
                    <a:pt x="37577" y="46742"/>
                  </a:lnTo>
                  <a:lnTo>
                    <a:pt x="37100" y="47218"/>
                  </a:lnTo>
                  <a:lnTo>
                    <a:pt x="36184" y="47218"/>
                  </a:lnTo>
                  <a:lnTo>
                    <a:pt x="35267" y="46742"/>
                  </a:lnTo>
                  <a:lnTo>
                    <a:pt x="34827" y="46302"/>
                  </a:lnTo>
                  <a:lnTo>
                    <a:pt x="34351" y="46302"/>
                  </a:lnTo>
                  <a:lnTo>
                    <a:pt x="33911" y="46742"/>
                  </a:lnTo>
                  <a:lnTo>
                    <a:pt x="33434" y="46302"/>
                  </a:lnTo>
                  <a:lnTo>
                    <a:pt x="32518" y="46742"/>
                  </a:lnTo>
                  <a:lnTo>
                    <a:pt x="30685" y="46302"/>
                  </a:lnTo>
                  <a:lnTo>
                    <a:pt x="29768" y="45825"/>
                  </a:lnTo>
                  <a:lnTo>
                    <a:pt x="28852" y="45825"/>
                  </a:lnTo>
                  <a:lnTo>
                    <a:pt x="28852" y="45385"/>
                  </a:lnTo>
                  <a:lnTo>
                    <a:pt x="28412" y="45825"/>
                  </a:lnTo>
                  <a:lnTo>
                    <a:pt x="27019" y="45825"/>
                  </a:lnTo>
                  <a:lnTo>
                    <a:pt x="25662" y="45385"/>
                  </a:lnTo>
                  <a:lnTo>
                    <a:pt x="25662" y="46302"/>
                  </a:lnTo>
                  <a:lnTo>
                    <a:pt x="25186" y="46742"/>
                  </a:lnTo>
                  <a:lnTo>
                    <a:pt x="25186" y="47218"/>
                  </a:lnTo>
                  <a:lnTo>
                    <a:pt x="26102" y="47658"/>
                  </a:lnTo>
                  <a:lnTo>
                    <a:pt x="26579" y="48135"/>
                  </a:lnTo>
                  <a:lnTo>
                    <a:pt x="27935" y="48575"/>
                  </a:lnTo>
                  <a:lnTo>
                    <a:pt x="27935" y="48135"/>
                  </a:lnTo>
                  <a:lnTo>
                    <a:pt x="28412" y="48135"/>
                  </a:lnTo>
                  <a:lnTo>
                    <a:pt x="29768" y="49051"/>
                  </a:lnTo>
                  <a:lnTo>
                    <a:pt x="30245" y="50884"/>
                  </a:lnTo>
                  <a:lnTo>
                    <a:pt x="29328" y="51324"/>
                  </a:lnTo>
                  <a:lnTo>
                    <a:pt x="28852" y="51801"/>
                  </a:lnTo>
                  <a:lnTo>
                    <a:pt x="27935" y="51324"/>
                  </a:lnTo>
                  <a:lnTo>
                    <a:pt x="27019" y="51801"/>
                  </a:lnTo>
                  <a:lnTo>
                    <a:pt x="26579" y="51801"/>
                  </a:lnTo>
                  <a:lnTo>
                    <a:pt x="25186" y="50884"/>
                  </a:lnTo>
                  <a:lnTo>
                    <a:pt x="24746" y="50408"/>
                  </a:lnTo>
                  <a:lnTo>
                    <a:pt x="24269" y="49968"/>
                  </a:lnTo>
                  <a:lnTo>
                    <a:pt x="23829" y="50884"/>
                  </a:lnTo>
                  <a:lnTo>
                    <a:pt x="23353" y="50408"/>
                  </a:lnTo>
                  <a:lnTo>
                    <a:pt x="21996" y="49968"/>
                  </a:lnTo>
                  <a:lnTo>
                    <a:pt x="21996" y="49051"/>
                  </a:lnTo>
                  <a:lnTo>
                    <a:pt x="21520" y="49051"/>
                  </a:lnTo>
                  <a:lnTo>
                    <a:pt x="21080" y="48575"/>
                  </a:lnTo>
                  <a:lnTo>
                    <a:pt x="21080" y="48135"/>
                  </a:lnTo>
                  <a:lnTo>
                    <a:pt x="20603" y="47658"/>
                  </a:lnTo>
                  <a:lnTo>
                    <a:pt x="20603" y="47218"/>
                  </a:lnTo>
                  <a:lnTo>
                    <a:pt x="20163" y="46302"/>
                  </a:lnTo>
                  <a:lnTo>
                    <a:pt x="19687" y="45825"/>
                  </a:lnTo>
                  <a:lnTo>
                    <a:pt x="19687" y="45385"/>
                  </a:lnTo>
                  <a:lnTo>
                    <a:pt x="20163" y="44909"/>
                  </a:lnTo>
                  <a:lnTo>
                    <a:pt x="19687" y="43992"/>
                  </a:lnTo>
                  <a:lnTo>
                    <a:pt x="19247" y="43076"/>
                  </a:lnTo>
                  <a:lnTo>
                    <a:pt x="19247" y="42636"/>
                  </a:lnTo>
                  <a:lnTo>
                    <a:pt x="18770" y="42636"/>
                  </a:lnTo>
                  <a:lnTo>
                    <a:pt x="18330" y="41719"/>
                  </a:lnTo>
                  <a:lnTo>
                    <a:pt x="16937" y="42159"/>
                  </a:lnTo>
                  <a:lnTo>
                    <a:pt x="16021" y="42159"/>
                  </a:lnTo>
                  <a:lnTo>
                    <a:pt x="15104" y="41719"/>
                  </a:lnTo>
                  <a:lnTo>
                    <a:pt x="16021" y="41719"/>
                  </a:lnTo>
                  <a:lnTo>
                    <a:pt x="16021" y="41243"/>
                  </a:lnTo>
                  <a:lnTo>
                    <a:pt x="14664" y="41243"/>
                  </a:lnTo>
                  <a:lnTo>
                    <a:pt x="14664" y="40803"/>
                  </a:lnTo>
                  <a:lnTo>
                    <a:pt x="13748" y="40803"/>
                  </a:lnTo>
                  <a:lnTo>
                    <a:pt x="13271" y="40326"/>
                  </a:lnTo>
                  <a:lnTo>
                    <a:pt x="12831" y="39410"/>
                  </a:lnTo>
                  <a:lnTo>
                    <a:pt x="13271" y="38493"/>
                  </a:lnTo>
                  <a:lnTo>
                    <a:pt x="12831" y="38493"/>
                  </a:lnTo>
                  <a:lnTo>
                    <a:pt x="12355" y="38053"/>
                  </a:lnTo>
                  <a:lnTo>
                    <a:pt x="13748" y="38053"/>
                  </a:lnTo>
                  <a:lnTo>
                    <a:pt x="14664" y="38970"/>
                  </a:lnTo>
                  <a:lnTo>
                    <a:pt x="15104" y="39410"/>
                  </a:lnTo>
                  <a:lnTo>
                    <a:pt x="15581" y="38970"/>
                  </a:lnTo>
                  <a:lnTo>
                    <a:pt x="15581" y="38493"/>
                  </a:lnTo>
                  <a:lnTo>
                    <a:pt x="16497" y="38970"/>
                  </a:lnTo>
                  <a:lnTo>
                    <a:pt x="17854" y="39410"/>
                  </a:lnTo>
                  <a:lnTo>
                    <a:pt x="18770" y="39410"/>
                  </a:lnTo>
                  <a:lnTo>
                    <a:pt x="19247" y="39886"/>
                  </a:lnTo>
                  <a:lnTo>
                    <a:pt x="21080" y="39886"/>
                  </a:lnTo>
                  <a:lnTo>
                    <a:pt x="22436" y="40326"/>
                  </a:lnTo>
                  <a:lnTo>
                    <a:pt x="22913" y="39410"/>
                  </a:lnTo>
                  <a:lnTo>
                    <a:pt x="23353" y="38970"/>
                  </a:lnTo>
                  <a:lnTo>
                    <a:pt x="23829" y="39410"/>
                  </a:lnTo>
                  <a:lnTo>
                    <a:pt x="24269" y="39886"/>
                  </a:lnTo>
                  <a:lnTo>
                    <a:pt x="27019" y="39886"/>
                  </a:lnTo>
                  <a:lnTo>
                    <a:pt x="27935" y="38970"/>
                  </a:lnTo>
                  <a:lnTo>
                    <a:pt x="28412" y="38493"/>
                  </a:lnTo>
                  <a:lnTo>
                    <a:pt x="29328" y="38053"/>
                  </a:lnTo>
                  <a:lnTo>
                    <a:pt x="29768" y="37577"/>
                  </a:lnTo>
                  <a:lnTo>
                    <a:pt x="29768" y="37137"/>
                  </a:lnTo>
                  <a:lnTo>
                    <a:pt x="30245" y="36660"/>
                  </a:lnTo>
                  <a:lnTo>
                    <a:pt x="30685" y="36660"/>
                  </a:lnTo>
                  <a:lnTo>
                    <a:pt x="30685" y="36220"/>
                  </a:lnTo>
                  <a:lnTo>
                    <a:pt x="30685" y="35744"/>
                  </a:lnTo>
                  <a:lnTo>
                    <a:pt x="31161" y="35744"/>
                  </a:lnTo>
                  <a:lnTo>
                    <a:pt x="31601" y="33471"/>
                  </a:lnTo>
                  <a:lnTo>
                    <a:pt x="30685" y="32554"/>
                  </a:lnTo>
                  <a:lnTo>
                    <a:pt x="30685" y="31638"/>
                  </a:lnTo>
                  <a:lnTo>
                    <a:pt x="30245" y="31638"/>
                  </a:lnTo>
                  <a:lnTo>
                    <a:pt x="30245" y="30721"/>
                  </a:lnTo>
                  <a:lnTo>
                    <a:pt x="29768" y="31161"/>
                  </a:lnTo>
                  <a:lnTo>
                    <a:pt x="29328" y="30721"/>
                  </a:lnTo>
                  <a:lnTo>
                    <a:pt x="29328" y="29805"/>
                  </a:lnTo>
                  <a:lnTo>
                    <a:pt x="27935" y="29805"/>
                  </a:lnTo>
                  <a:lnTo>
                    <a:pt x="27495" y="29328"/>
                  </a:lnTo>
                  <a:lnTo>
                    <a:pt x="26102" y="29328"/>
                  </a:lnTo>
                  <a:lnTo>
                    <a:pt x="25186" y="29805"/>
                  </a:lnTo>
                  <a:lnTo>
                    <a:pt x="24746" y="29328"/>
                  </a:lnTo>
                  <a:lnTo>
                    <a:pt x="24269" y="28888"/>
                  </a:lnTo>
                  <a:lnTo>
                    <a:pt x="23353" y="28412"/>
                  </a:lnTo>
                  <a:lnTo>
                    <a:pt x="23353" y="28888"/>
                  </a:lnTo>
                  <a:lnTo>
                    <a:pt x="22913" y="28412"/>
                  </a:lnTo>
                  <a:lnTo>
                    <a:pt x="21520" y="27495"/>
                  </a:lnTo>
                  <a:lnTo>
                    <a:pt x="20163" y="27495"/>
                  </a:lnTo>
                  <a:lnTo>
                    <a:pt x="18770" y="27055"/>
                  </a:lnTo>
                  <a:lnTo>
                    <a:pt x="17414" y="26579"/>
                  </a:lnTo>
                  <a:lnTo>
                    <a:pt x="16497" y="27055"/>
                  </a:lnTo>
                  <a:lnTo>
                    <a:pt x="12355" y="27055"/>
                  </a:lnTo>
                  <a:lnTo>
                    <a:pt x="11915" y="26579"/>
                  </a:lnTo>
                  <a:lnTo>
                    <a:pt x="10998" y="27495"/>
                  </a:lnTo>
                  <a:lnTo>
                    <a:pt x="10998" y="27055"/>
                  </a:lnTo>
                  <a:lnTo>
                    <a:pt x="10522" y="26579"/>
                  </a:lnTo>
                  <a:lnTo>
                    <a:pt x="10082" y="27055"/>
                  </a:lnTo>
                  <a:lnTo>
                    <a:pt x="9165" y="26139"/>
                  </a:lnTo>
                  <a:lnTo>
                    <a:pt x="8689" y="26139"/>
                  </a:lnTo>
                  <a:lnTo>
                    <a:pt x="8249" y="25222"/>
                  </a:lnTo>
                  <a:lnTo>
                    <a:pt x="7772" y="25222"/>
                  </a:lnTo>
                  <a:lnTo>
                    <a:pt x="7332" y="26139"/>
                  </a:lnTo>
                  <a:lnTo>
                    <a:pt x="6856" y="26139"/>
                  </a:lnTo>
                  <a:lnTo>
                    <a:pt x="6416" y="25222"/>
                  </a:lnTo>
                  <a:lnTo>
                    <a:pt x="5939" y="25222"/>
                  </a:lnTo>
                  <a:lnTo>
                    <a:pt x="5939" y="26579"/>
                  </a:lnTo>
                  <a:lnTo>
                    <a:pt x="5023" y="26579"/>
                  </a:lnTo>
                  <a:lnTo>
                    <a:pt x="4583" y="26139"/>
                  </a:lnTo>
                  <a:lnTo>
                    <a:pt x="3666" y="26579"/>
                  </a:lnTo>
                  <a:lnTo>
                    <a:pt x="2750" y="27055"/>
                  </a:lnTo>
                  <a:lnTo>
                    <a:pt x="1357" y="27495"/>
                  </a:lnTo>
                  <a:lnTo>
                    <a:pt x="917" y="28888"/>
                  </a:lnTo>
                  <a:lnTo>
                    <a:pt x="917" y="30721"/>
                  </a:lnTo>
                  <a:lnTo>
                    <a:pt x="440" y="31161"/>
                  </a:lnTo>
                  <a:lnTo>
                    <a:pt x="440" y="31638"/>
                  </a:lnTo>
                  <a:lnTo>
                    <a:pt x="0" y="32078"/>
                  </a:lnTo>
                  <a:lnTo>
                    <a:pt x="0" y="32554"/>
                  </a:lnTo>
                  <a:lnTo>
                    <a:pt x="440" y="32994"/>
                  </a:lnTo>
                  <a:lnTo>
                    <a:pt x="917" y="33471"/>
                  </a:lnTo>
                  <a:lnTo>
                    <a:pt x="1357" y="33911"/>
                  </a:lnTo>
                  <a:lnTo>
                    <a:pt x="1357" y="34387"/>
                  </a:lnTo>
                  <a:lnTo>
                    <a:pt x="1833" y="34387"/>
                  </a:lnTo>
                  <a:lnTo>
                    <a:pt x="2750" y="34827"/>
                  </a:lnTo>
                  <a:lnTo>
                    <a:pt x="3666" y="35744"/>
                  </a:lnTo>
                  <a:lnTo>
                    <a:pt x="3666" y="36660"/>
                  </a:lnTo>
                  <a:lnTo>
                    <a:pt x="3666" y="37137"/>
                  </a:lnTo>
                  <a:lnTo>
                    <a:pt x="3190" y="38053"/>
                  </a:lnTo>
                  <a:lnTo>
                    <a:pt x="3190" y="38970"/>
                  </a:lnTo>
                  <a:lnTo>
                    <a:pt x="3190" y="39410"/>
                  </a:lnTo>
                  <a:lnTo>
                    <a:pt x="3666" y="40326"/>
                  </a:lnTo>
                  <a:lnTo>
                    <a:pt x="4106" y="41243"/>
                  </a:lnTo>
                  <a:lnTo>
                    <a:pt x="4583" y="41719"/>
                  </a:lnTo>
                  <a:lnTo>
                    <a:pt x="4583" y="42159"/>
                  </a:lnTo>
                  <a:lnTo>
                    <a:pt x="5499" y="42636"/>
                  </a:lnTo>
                  <a:lnTo>
                    <a:pt x="5939" y="43076"/>
                  </a:lnTo>
                  <a:lnTo>
                    <a:pt x="6856" y="43992"/>
                  </a:lnTo>
                  <a:lnTo>
                    <a:pt x="7332" y="44909"/>
                  </a:lnTo>
                  <a:lnTo>
                    <a:pt x="7332" y="45385"/>
                  </a:lnTo>
                  <a:lnTo>
                    <a:pt x="7332" y="45825"/>
                  </a:lnTo>
                  <a:lnTo>
                    <a:pt x="6856" y="46302"/>
                  </a:lnTo>
                  <a:lnTo>
                    <a:pt x="7332" y="47218"/>
                  </a:lnTo>
                  <a:lnTo>
                    <a:pt x="6856" y="47658"/>
                  </a:lnTo>
                  <a:lnTo>
                    <a:pt x="6856" y="48135"/>
                  </a:lnTo>
                  <a:lnTo>
                    <a:pt x="7332" y="48575"/>
                  </a:lnTo>
                  <a:lnTo>
                    <a:pt x="7332" y="49051"/>
                  </a:lnTo>
                  <a:lnTo>
                    <a:pt x="7772" y="49491"/>
                  </a:lnTo>
                  <a:lnTo>
                    <a:pt x="7772" y="49968"/>
                  </a:lnTo>
                  <a:lnTo>
                    <a:pt x="7772" y="50408"/>
                  </a:lnTo>
                  <a:lnTo>
                    <a:pt x="8249" y="50884"/>
                  </a:lnTo>
                  <a:lnTo>
                    <a:pt x="8689" y="50408"/>
                  </a:lnTo>
                  <a:lnTo>
                    <a:pt x="8689" y="50884"/>
                  </a:lnTo>
                  <a:lnTo>
                    <a:pt x="9165" y="51324"/>
                  </a:lnTo>
                  <a:lnTo>
                    <a:pt x="8249" y="51801"/>
                  </a:lnTo>
                  <a:lnTo>
                    <a:pt x="8689" y="51801"/>
                  </a:lnTo>
                  <a:lnTo>
                    <a:pt x="9165" y="52241"/>
                  </a:lnTo>
                  <a:lnTo>
                    <a:pt x="9165" y="52717"/>
                  </a:lnTo>
                  <a:lnTo>
                    <a:pt x="9165" y="53157"/>
                  </a:lnTo>
                  <a:lnTo>
                    <a:pt x="10082" y="53157"/>
                  </a:lnTo>
                  <a:lnTo>
                    <a:pt x="10522" y="53634"/>
                  </a:lnTo>
                  <a:lnTo>
                    <a:pt x="10998" y="54074"/>
                  </a:lnTo>
                  <a:lnTo>
                    <a:pt x="10998" y="54550"/>
                  </a:lnTo>
                  <a:lnTo>
                    <a:pt x="10998" y="54990"/>
                  </a:lnTo>
                  <a:lnTo>
                    <a:pt x="10522" y="55467"/>
                  </a:lnTo>
                  <a:lnTo>
                    <a:pt x="9605" y="55467"/>
                  </a:lnTo>
                  <a:lnTo>
                    <a:pt x="10082" y="56383"/>
                  </a:lnTo>
                  <a:lnTo>
                    <a:pt x="10522" y="56383"/>
                  </a:lnTo>
                  <a:lnTo>
                    <a:pt x="10998" y="56823"/>
                  </a:lnTo>
                  <a:lnTo>
                    <a:pt x="11438" y="57300"/>
                  </a:lnTo>
                  <a:lnTo>
                    <a:pt x="13271" y="57740"/>
                  </a:lnTo>
                  <a:lnTo>
                    <a:pt x="14664" y="58216"/>
                  </a:lnTo>
                  <a:lnTo>
                    <a:pt x="15104" y="58656"/>
                  </a:lnTo>
                  <a:lnTo>
                    <a:pt x="15581" y="59573"/>
                  </a:lnTo>
                  <a:lnTo>
                    <a:pt x="15104" y="60489"/>
                  </a:lnTo>
                  <a:lnTo>
                    <a:pt x="14188" y="60966"/>
                  </a:lnTo>
                  <a:lnTo>
                    <a:pt x="13748" y="62322"/>
                  </a:lnTo>
                  <a:lnTo>
                    <a:pt x="13748" y="62799"/>
                  </a:lnTo>
                  <a:lnTo>
                    <a:pt x="13271" y="63239"/>
                  </a:lnTo>
                  <a:lnTo>
                    <a:pt x="12831" y="63716"/>
                  </a:lnTo>
                  <a:lnTo>
                    <a:pt x="13271" y="64632"/>
                  </a:lnTo>
                  <a:lnTo>
                    <a:pt x="12831" y="65072"/>
                  </a:lnTo>
                  <a:lnTo>
                    <a:pt x="13271" y="65549"/>
                  </a:lnTo>
                  <a:lnTo>
                    <a:pt x="12831" y="65988"/>
                  </a:lnTo>
                  <a:lnTo>
                    <a:pt x="12355" y="66465"/>
                  </a:lnTo>
                  <a:lnTo>
                    <a:pt x="12355" y="65988"/>
                  </a:lnTo>
                  <a:lnTo>
                    <a:pt x="11915" y="66465"/>
                  </a:lnTo>
                  <a:lnTo>
                    <a:pt x="11915" y="67382"/>
                  </a:lnTo>
                  <a:lnTo>
                    <a:pt x="11438" y="68298"/>
                  </a:lnTo>
                  <a:lnTo>
                    <a:pt x="10998" y="68738"/>
                  </a:lnTo>
                  <a:lnTo>
                    <a:pt x="10522" y="69215"/>
                  </a:lnTo>
                  <a:lnTo>
                    <a:pt x="10082" y="70131"/>
                  </a:lnTo>
                  <a:lnTo>
                    <a:pt x="9605" y="71048"/>
                  </a:lnTo>
                  <a:lnTo>
                    <a:pt x="9165" y="71964"/>
                  </a:lnTo>
                  <a:lnTo>
                    <a:pt x="9165" y="72881"/>
                  </a:lnTo>
                  <a:lnTo>
                    <a:pt x="10082" y="72881"/>
                  </a:lnTo>
                  <a:lnTo>
                    <a:pt x="10998" y="71964"/>
                  </a:lnTo>
                  <a:lnTo>
                    <a:pt x="11438" y="71964"/>
                  </a:lnTo>
                  <a:lnTo>
                    <a:pt x="11438" y="72881"/>
                  </a:lnTo>
                  <a:lnTo>
                    <a:pt x="11438" y="73797"/>
                  </a:lnTo>
                  <a:lnTo>
                    <a:pt x="11438" y="74237"/>
                  </a:lnTo>
                  <a:lnTo>
                    <a:pt x="12355" y="74237"/>
                  </a:lnTo>
                  <a:lnTo>
                    <a:pt x="12831" y="74714"/>
                  </a:lnTo>
                  <a:lnTo>
                    <a:pt x="13748" y="75154"/>
                  </a:lnTo>
                  <a:lnTo>
                    <a:pt x="14188" y="74714"/>
                  </a:lnTo>
                  <a:lnTo>
                    <a:pt x="15104" y="74237"/>
                  </a:lnTo>
                  <a:lnTo>
                    <a:pt x="15581" y="74237"/>
                  </a:lnTo>
                  <a:lnTo>
                    <a:pt x="16021" y="74714"/>
                  </a:lnTo>
                  <a:lnTo>
                    <a:pt x="16937" y="74714"/>
                  </a:lnTo>
                  <a:lnTo>
                    <a:pt x="16937" y="75630"/>
                  </a:lnTo>
                  <a:lnTo>
                    <a:pt x="16497" y="75630"/>
                  </a:lnTo>
                  <a:lnTo>
                    <a:pt x="15104" y="76070"/>
                  </a:lnTo>
                  <a:lnTo>
                    <a:pt x="12831" y="76070"/>
                  </a:lnTo>
                  <a:lnTo>
                    <a:pt x="12831" y="76547"/>
                  </a:lnTo>
                  <a:lnTo>
                    <a:pt x="12355" y="76547"/>
                  </a:lnTo>
                  <a:lnTo>
                    <a:pt x="12355" y="76070"/>
                  </a:lnTo>
                  <a:lnTo>
                    <a:pt x="11915" y="76547"/>
                  </a:lnTo>
                  <a:lnTo>
                    <a:pt x="11915" y="76987"/>
                  </a:lnTo>
                  <a:lnTo>
                    <a:pt x="11915" y="77463"/>
                  </a:lnTo>
                  <a:lnTo>
                    <a:pt x="11915" y="77903"/>
                  </a:lnTo>
                  <a:lnTo>
                    <a:pt x="11438" y="77903"/>
                  </a:lnTo>
                  <a:lnTo>
                    <a:pt x="10998" y="76987"/>
                  </a:lnTo>
                  <a:lnTo>
                    <a:pt x="10522" y="77463"/>
                  </a:lnTo>
                  <a:lnTo>
                    <a:pt x="10522" y="77903"/>
                  </a:lnTo>
                  <a:lnTo>
                    <a:pt x="10522" y="78820"/>
                  </a:lnTo>
                  <a:lnTo>
                    <a:pt x="10522" y="79736"/>
                  </a:lnTo>
                  <a:lnTo>
                    <a:pt x="10998" y="79736"/>
                  </a:lnTo>
                  <a:lnTo>
                    <a:pt x="11438" y="80213"/>
                  </a:lnTo>
                  <a:lnTo>
                    <a:pt x="11438" y="81129"/>
                  </a:lnTo>
                  <a:lnTo>
                    <a:pt x="10522" y="82046"/>
                  </a:lnTo>
                  <a:lnTo>
                    <a:pt x="10522" y="82486"/>
                  </a:lnTo>
                  <a:lnTo>
                    <a:pt x="10998" y="82962"/>
                  </a:lnTo>
                  <a:lnTo>
                    <a:pt x="10522" y="83879"/>
                  </a:lnTo>
                  <a:lnTo>
                    <a:pt x="10998" y="84795"/>
                  </a:lnTo>
                  <a:lnTo>
                    <a:pt x="11438" y="85712"/>
                  </a:lnTo>
                  <a:lnTo>
                    <a:pt x="12355" y="86152"/>
                  </a:lnTo>
                  <a:lnTo>
                    <a:pt x="12831" y="86628"/>
                  </a:lnTo>
                  <a:lnTo>
                    <a:pt x="12831" y="87068"/>
                  </a:lnTo>
                  <a:lnTo>
                    <a:pt x="12355" y="87985"/>
                  </a:lnTo>
                  <a:lnTo>
                    <a:pt x="11915" y="87545"/>
                  </a:lnTo>
                  <a:lnTo>
                    <a:pt x="11438" y="87068"/>
                  </a:lnTo>
                  <a:lnTo>
                    <a:pt x="10998" y="87545"/>
                  </a:lnTo>
                  <a:lnTo>
                    <a:pt x="10998" y="87985"/>
                  </a:lnTo>
                  <a:lnTo>
                    <a:pt x="11438" y="88461"/>
                  </a:lnTo>
                  <a:lnTo>
                    <a:pt x="11915" y="88461"/>
                  </a:lnTo>
                  <a:lnTo>
                    <a:pt x="11438" y="89378"/>
                  </a:lnTo>
                  <a:lnTo>
                    <a:pt x="10998" y="89378"/>
                  </a:lnTo>
                  <a:lnTo>
                    <a:pt x="10998" y="89818"/>
                  </a:lnTo>
                  <a:lnTo>
                    <a:pt x="11438" y="89818"/>
                  </a:lnTo>
                  <a:lnTo>
                    <a:pt x="11438" y="90294"/>
                  </a:lnTo>
                  <a:lnTo>
                    <a:pt x="11915" y="89818"/>
                  </a:lnTo>
                  <a:lnTo>
                    <a:pt x="12355" y="89818"/>
                  </a:lnTo>
                  <a:lnTo>
                    <a:pt x="12355" y="90734"/>
                  </a:lnTo>
                  <a:lnTo>
                    <a:pt x="12831" y="91651"/>
                  </a:lnTo>
                  <a:lnTo>
                    <a:pt x="11438" y="91651"/>
                  </a:lnTo>
                  <a:lnTo>
                    <a:pt x="12355" y="92567"/>
                  </a:lnTo>
                  <a:lnTo>
                    <a:pt x="13271" y="92567"/>
                  </a:lnTo>
                  <a:lnTo>
                    <a:pt x="13271" y="93044"/>
                  </a:lnTo>
                  <a:lnTo>
                    <a:pt x="13748" y="93960"/>
                  </a:lnTo>
                  <a:lnTo>
                    <a:pt x="13748" y="94877"/>
                  </a:lnTo>
                  <a:lnTo>
                    <a:pt x="14188" y="95793"/>
                  </a:lnTo>
                  <a:lnTo>
                    <a:pt x="15581" y="95793"/>
                  </a:lnTo>
                  <a:lnTo>
                    <a:pt x="15581" y="96233"/>
                  </a:lnTo>
                  <a:lnTo>
                    <a:pt x="18330" y="96233"/>
                  </a:lnTo>
                  <a:lnTo>
                    <a:pt x="18770" y="96710"/>
                  </a:lnTo>
                  <a:lnTo>
                    <a:pt x="18770" y="97150"/>
                  </a:lnTo>
                  <a:lnTo>
                    <a:pt x="19247" y="97150"/>
                  </a:lnTo>
                  <a:lnTo>
                    <a:pt x="20163" y="96710"/>
                  </a:lnTo>
                  <a:lnTo>
                    <a:pt x="20163" y="96233"/>
                  </a:lnTo>
                  <a:lnTo>
                    <a:pt x="20603" y="95793"/>
                  </a:lnTo>
                  <a:lnTo>
                    <a:pt x="21520" y="96233"/>
                  </a:lnTo>
                  <a:lnTo>
                    <a:pt x="22436" y="97150"/>
                  </a:lnTo>
                  <a:lnTo>
                    <a:pt x="23353" y="97150"/>
                  </a:lnTo>
                  <a:lnTo>
                    <a:pt x="23353" y="97626"/>
                  </a:lnTo>
                  <a:lnTo>
                    <a:pt x="22913" y="98066"/>
                  </a:lnTo>
                  <a:lnTo>
                    <a:pt x="22913" y="98543"/>
                  </a:lnTo>
                  <a:lnTo>
                    <a:pt x="23829" y="100376"/>
                  </a:lnTo>
                  <a:lnTo>
                    <a:pt x="24746" y="101732"/>
                  </a:lnTo>
                  <a:lnTo>
                    <a:pt x="23829" y="102209"/>
                  </a:lnTo>
                  <a:lnTo>
                    <a:pt x="25186" y="102209"/>
                  </a:lnTo>
                  <a:lnTo>
                    <a:pt x="25186" y="102649"/>
                  </a:lnTo>
                  <a:lnTo>
                    <a:pt x="25186" y="103125"/>
                  </a:lnTo>
                  <a:lnTo>
                    <a:pt x="27019" y="103125"/>
                  </a:lnTo>
                  <a:lnTo>
                    <a:pt x="27935" y="103565"/>
                  </a:lnTo>
                  <a:lnTo>
                    <a:pt x="28412" y="104482"/>
                  </a:lnTo>
                  <a:lnTo>
                    <a:pt x="28412" y="104958"/>
                  </a:lnTo>
                  <a:lnTo>
                    <a:pt x="30685" y="104958"/>
                  </a:lnTo>
                  <a:lnTo>
                    <a:pt x="30685" y="105875"/>
                  </a:lnTo>
                  <a:lnTo>
                    <a:pt x="31601" y="105875"/>
                  </a:lnTo>
                  <a:lnTo>
                    <a:pt x="32078" y="106791"/>
                  </a:lnTo>
                  <a:lnTo>
                    <a:pt x="31601" y="107231"/>
                  </a:lnTo>
                  <a:lnTo>
                    <a:pt x="31161" y="107708"/>
                  </a:lnTo>
                  <a:lnTo>
                    <a:pt x="30685" y="108624"/>
                  </a:lnTo>
                  <a:lnTo>
                    <a:pt x="29768" y="109064"/>
                  </a:lnTo>
                  <a:lnTo>
                    <a:pt x="29328" y="109541"/>
                  </a:lnTo>
                  <a:lnTo>
                    <a:pt x="28412" y="109064"/>
                  </a:lnTo>
                  <a:lnTo>
                    <a:pt x="27935" y="109064"/>
                  </a:lnTo>
                  <a:lnTo>
                    <a:pt x="27935" y="109541"/>
                  </a:lnTo>
                  <a:lnTo>
                    <a:pt x="27935" y="110457"/>
                  </a:lnTo>
                  <a:lnTo>
                    <a:pt x="28412" y="110897"/>
                  </a:lnTo>
                  <a:lnTo>
                    <a:pt x="28852" y="112290"/>
                  </a:lnTo>
                  <a:lnTo>
                    <a:pt x="29328" y="112730"/>
                  </a:lnTo>
                  <a:lnTo>
                    <a:pt x="29328" y="113647"/>
                  </a:lnTo>
                  <a:lnTo>
                    <a:pt x="29768" y="114123"/>
                  </a:lnTo>
                  <a:lnTo>
                    <a:pt x="30685" y="114123"/>
                  </a:lnTo>
                  <a:lnTo>
                    <a:pt x="30685" y="113647"/>
                  </a:lnTo>
                  <a:lnTo>
                    <a:pt x="31601" y="113207"/>
                  </a:lnTo>
                  <a:lnTo>
                    <a:pt x="32078" y="113647"/>
                  </a:lnTo>
                  <a:lnTo>
                    <a:pt x="32994" y="113207"/>
                  </a:lnTo>
                  <a:lnTo>
                    <a:pt x="33434" y="113207"/>
                  </a:lnTo>
                  <a:lnTo>
                    <a:pt x="33911" y="112730"/>
                  </a:lnTo>
                  <a:lnTo>
                    <a:pt x="34827" y="112730"/>
                  </a:lnTo>
                  <a:lnTo>
                    <a:pt x="35744" y="113207"/>
                  </a:lnTo>
                  <a:lnTo>
                    <a:pt x="36660" y="112290"/>
                  </a:lnTo>
                  <a:lnTo>
                    <a:pt x="37100" y="112290"/>
                  </a:lnTo>
                  <a:lnTo>
                    <a:pt x="37577" y="112730"/>
                  </a:lnTo>
                  <a:lnTo>
                    <a:pt x="38017" y="113647"/>
                  </a:lnTo>
                  <a:lnTo>
                    <a:pt x="38493" y="114123"/>
                  </a:lnTo>
                  <a:lnTo>
                    <a:pt x="38493" y="115040"/>
                  </a:lnTo>
                  <a:lnTo>
                    <a:pt x="38933" y="116396"/>
                  </a:lnTo>
                  <a:lnTo>
                    <a:pt x="38933" y="116873"/>
                  </a:lnTo>
                  <a:lnTo>
                    <a:pt x="39850" y="116873"/>
                  </a:lnTo>
                  <a:lnTo>
                    <a:pt x="41243" y="116396"/>
                  </a:lnTo>
                  <a:lnTo>
                    <a:pt x="41683" y="115956"/>
                  </a:lnTo>
                  <a:lnTo>
                    <a:pt x="42159" y="115956"/>
                  </a:lnTo>
                  <a:lnTo>
                    <a:pt x="42159" y="116396"/>
                  </a:lnTo>
                  <a:lnTo>
                    <a:pt x="43076" y="117313"/>
                  </a:lnTo>
                  <a:lnTo>
                    <a:pt x="43516" y="117313"/>
                  </a:lnTo>
                  <a:lnTo>
                    <a:pt x="43992" y="117789"/>
                  </a:lnTo>
                  <a:lnTo>
                    <a:pt x="44432" y="119146"/>
                  </a:lnTo>
                  <a:lnTo>
                    <a:pt x="44432" y="119622"/>
                  </a:lnTo>
                  <a:lnTo>
                    <a:pt x="46265" y="119622"/>
                  </a:lnTo>
                  <a:lnTo>
                    <a:pt x="46742" y="120062"/>
                  </a:lnTo>
                  <a:lnTo>
                    <a:pt x="47182" y="119622"/>
                  </a:lnTo>
                  <a:lnTo>
                    <a:pt x="47658" y="120062"/>
                  </a:lnTo>
                  <a:lnTo>
                    <a:pt x="48575" y="120062"/>
                  </a:lnTo>
                  <a:lnTo>
                    <a:pt x="48575" y="119146"/>
                  </a:lnTo>
                  <a:lnTo>
                    <a:pt x="49491" y="118229"/>
                  </a:lnTo>
                  <a:lnTo>
                    <a:pt x="50848" y="118229"/>
                  </a:lnTo>
                  <a:lnTo>
                    <a:pt x="50848" y="118706"/>
                  </a:lnTo>
                  <a:lnTo>
                    <a:pt x="51324" y="119146"/>
                  </a:lnTo>
                  <a:lnTo>
                    <a:pt x="52681" y="120062"/>
                  </a:lnTo>
                  <a:lnTo>
                    <a:pt x="53597" y="119622"/>
                  </a:lnTo>
                  <a:lnTo>
                    <a:pt x="53597" y="119146"/>
                  </a:lnTo>
                  <a:lnTo>
                    <a:pt x="54074" y="119622"/>
                  </a:lnTo>
                  <a:lnTo>
                    <a:pt x="54514" y="120062"/>
                  </a:lnTo>
                  <a:lnTo>
                    <a:pt x="55430" y="119622"/>
                  </a:lnTo>
                  <a:lnTo>
                    <a:pt x="55907" y="119622"/>
                  </a:lnTo>
                  <a:lnTo>
                    <a:pt x="55907" y="120062"/>
                  </a:lnTo>
                  <a:lnTo>
                    <a:pt x="56347" y="119622"/>
                  </a:lnTo>
                  <a:lnTo>
                    <a:pt x="56824" y="119622"/>
                  </a:lnTo>
                  <a:lnTo>
                    <a:pt x="56824" y="119146"/>
                  </a:lnTo>
                  <a:lnTo>
                    <a:pt x="58180" y="119146"/>
                  </a:lnTo>
                  <a:lnTo>
                    <a:pt x="58180" y="119622"/>
                  </a:lnTo>
                  <a:lnTo>
                    <a:pt x="58657" y="120062"/>
                  </a:lnTo>
                  <a:lnTo>
                    <a:pt x="58657" y="119622"/>
                  </a:lnTo>
                  <a:lnTo>
                    <a:pt x="59573" y="119622"/>
                  </a:lnTo>
                  <a:lnTo>
                    <a:pt x="60490" y="120062"/>
                  </a:lnTo>
                  <a:lnTo>
                    <a:pt x="61406" y="120062"/>
                  </a:lnTo>
                  <a:lnTo>
                    <a:pt x="61846" y="119622"/>
                  </a:lnTo>
                  <a:lnTo>
                    <a:pt x="62323" y="119146"/>
                  </a:lnTo>
                  <a:lnTo>
                    <a:pt x="62762" y="120979"/>
                  </a:lnTo>
                  <a:lnTo>
                    <a:pt x="62323" y="121455"/>
                  </a:lnTo>
                  <a:lnTo>
                    <a:pt x="61406" y="121895"/>
                  </a:lnTo>
                  <a:lnTo>
                    <a:pt x="60929" y="122372"/>
                  </a:lnTo>
                  <a:lnTo>
                    <a:pt x="61406" y="122812"/>
                  </a:lnTo>
                  <a:lnTo>
                    <a:pt x="62323" y="122812"/>
                  </a:lnTo>
                  <a:lnTo>
                    <a:pt x="62323" y="123288"/>
                  </a:lnTo>
                  <a:lnTo>
                    <a:pt x="61846" y="123728"/>
                  </a:lnTo>
                  <a:lnTo>
                    <a:pt x="61406" y="124205"/>
                  </a:lnTo>
                  <a:lnTo>
                    <a:pt x="61406" y="124645"/>
                  </a:lnTo>
                  <a:lnTo>
                    <a:pt x="61846" y="124645"/>
                  </a:lnTo>
                  <a:lnTo>
                    <a:pt x="63239" y="126038"/>
                  </a:lnTo>
                  <a:lnTo>
                    <a:pt x="63239" y="127871"/>
                  </a:lnTo>
                  <a:lnTo>
                    <a:pt x="62762" y="129227"/>
                  </a:lnTo>
                  <a:lnTo>
                    <a:pt x="60013" y="129227"/>
                  </a:lnTo>
                  <a:lnTo>
                    <a:pt x="60013" y="129704"/>
                  </a:lnTo>
                  <a:lnTo>
                    <a:pt x="59573" y="131537"/>
                  </a:lnTo>
                  <a:lnTo>
                    <a:pt x="58180" y="131977"/>
                  </a:lnTo>
                  <a:lnTo>
                    <a:pt x="58180" y="134287"/>
                  </a:lnTo>
                  <a:lnTo>
                    <a:pt x="58657" y="133810"/>
                  </a:lnTo>
                  <a:lnTo>
                    <a:pt x="59096" y="133810"/>
                  </a:lnTo>
                  <a:lnTo>
                    <a:pt x="59573" y="133370"/>
                  </a:lnTo>
                  <a:lnTo>
                    <a:pt x="59573" y="134287"/>
                  </a:lnTo>
                  <a:lnTo>
                    <a:pt x="60013" y="134287"/>
                  </a:lnTo>
                  <a:lnTo>
                    <a:pt x="60929" y="133370"/>
                  </a:lnTo>
                  <a:lnTo>
                    <a:pt x="61406" y="132893"/>
                  </a:lnTo>
                  <a:lnTo>
                    <a:pt x="62323" y="132453"/>
                  </a:lnTo>
                  <a:lnTo>
                    <a:pt x="62323" y="133370"/>
                  </a:lnTo>
                  <a:lnTo>
                    <a:pt x="62323" y="133810"/>
                  </a:lnTo>
                  <a:lnTo>
                    <a:pt x="61406" y="134726"/>
                  </a:lnTo>
                  <a:lnTo>
                    <a:pt x="60490" y="135203"/>
                  </a:lnTo>
                  <a:lnTo>
                    <a:pt x="60013" y="135643"/>
                  </a:lnTo>
                  <a:lnTo>
                    <a:pt x="60490" y="136120"/>
                  </a:lnTo>
                  <a:lnTo>
                    <a:pt x="61406" y="136559"/>
                  </a:lnTo>
                  <a:lnTo>
                    <a:pt x="60490" y="137036"/>
                  </a:lnTo>
                  <a:lnTo>
                    <a:pt x="59096" y="136559"/>
                  </a:lnTo>
                  <a:lnTo>
                    <a:pt x="58657" y="136559"/>
                  </a:lnTo>
                  <a:lnTo>
                    <a:pt x="58180" y="137036"/>
                  </a:lnTo>
                  <a:lnTo>
                    <a:pt x="57740" y="137476"/>
                  </a:lnTo>
                  <a:lnTo>
                    <a:pt x="57740" y="137953"/>
                  </a:lnTo>
                  <a:lnTo>
                    <a:pt x="58180" y="138392"/>
                  </a:lnTo>
                  <a:lnTo>
                    <a:pt x="60013" y="137953"/>
                  </a:lnTo>
                  <a:lnTo>
                    <a:pt x="60490" y="138392"/>
                  </a:lnTo>
                  <a:lnTo>
                    <a:pt x="60490" y="138869"/>
                  </a:lnTo>
                  <a:lnTo>
                    <a:pt x="61846" y="139309"/>
                  </a:lnTo>
                  <a:lnTo>
                    <a:pt x="61406" y="139309"/>
                  </a:lnTo>
                  <a:lnTo>
                    <a:pt x="60929" y="140225"/>
                  </a:lnTo>
                  <a:lnTo>
                    <a:pt x="60490" y="139786"/>
                  </a:lnTo>
                  <a:lnTo>
                    <a:pt x="60490" y="140702"/>
                  </a:lnTo>
                  <a:lnTo>
                    <a:pt x="60929" y="141142"/>
                  </a:lnTo>
                  <a:lnTo>
                    <a:pt x="60490" y="141619"/>
                  </a:lnTo>
                  <a:lnTo>
                    <a:pt x="60013" y="141142"/>
                  </a:lnTo>
                  <a:lnTo>
                    <a:pt x="59573" y="140702"/>
                  </a:lnTo>
                  <a:lnTo>
                    <a:pt x="59096" y="141142"/>
                  </a:lnTo>
                  <a:lnTo>
                    <a:pt x="59096" y="142058"/>
                  </a:lnTo>
                  <a:lnTo>
                    <a:pt x="58657" y="142535"/>
                  </a:lnTo>
                  <a:lnTo>
                    <a:pt x="59096" y="142975"/>
                  </a:lnTo>
                  <a:lnTo>
                    <a:pt x="59096" y="143891"/>
                  </a:lnTo>
                  <a:lnTo>
                    <a:pt x="58180" y="143891"/>
                  </a:lnTo>
                  <a:lnTo>
                    <a:pt x="57740" y="145725"/>
                  </a:lnTo>
                  <a:lnTo>
                    <a:pt x="57740" y="146201"/>
                  </a:lnTo>
                  <a:lnTo>
                    <a:pt x="59096" y="146641"/>
                  </a:lnTo>
                  <a:lnTo>
                    <a:pt x="60013" y="147118"/>
                  </a:lnTo>
                  <a:lnTo>
                    <a:pt x="60490" y="147118"/>
                  </a:lnTo>
                  <a:lnTo>
                    <a:pt x="61406" y="146641"/>
                  </a:lnTo>
                  <a:lnTo>
                    <a:pt x="61846" y="147118"/>
                  </a:lnTo>
                  <a:lnTo>
                    <a:pt x="61846" y="147558"/>
                  </a:lnTo>
                  <a:lnTo>
                    <a:pt x="62762" y="147558"/>
                  </a:lnTo>
                  <a:lnTo>
                    <a:pt x="63239" y="147118"/>
                  </a:lnTo>
                  <a:lnTo>
                    <a:pt x="64156" y="147558"/>
                  </a:lnTo>
                  <a:lnTo>
                    <a:pt x="65072" y="147558"/>
                  </a:lnTo>
                  <a:lnTo>
                    <a:pt x="65072" y="148034"/>
                  </a:lnTo>
                  <a:lnTo>
                    <a:pt x="65989" y="148474"/>
                  </a:lnTo>
                  <a:lnTo>
                    <a:pt x="66905" y="148474"/>
                  </a:lnTo>
                  <a:lnTo>
                    <a:pt x="67345" y="148951"/>
                  </a:lnTo>
                  <a:lnTo>
                    <a:pt x="67822" y="149391"/>
                  </a:lnTo>
                  <a:lnTo>
                    <a:pt x="68738" y="149391"/>
                  </a:lnTo>
                  <a:lnTo>
                    <a:pt x="70571" y="151224"/>
                  </a:lnTo>
                  <a:lnTo>
                    <a:pt x="71011" y="149867"/>
                  </a:lnTo>
                  <a:lnTo>
                    <a:pt x="72404" y="149867"/>
                  </a:lnTo>
                  <a:lnTo>
                    <a:pt x="72844" y="149391"/>
                  </a:lnTo>
                  <a:lnTo>
                    <a:pt x="73321" y="148474"/>
                  </a:lnTo>
                  <a:lnTo>
                    <a:pt x="74237" y="148951"/>
                  </a:lnTo>
                  <a:lnTo>
                    <a:pt x="75154" y="149391"/>
                  </a:lnTo>
                  <a:lnTo>
                    <a:pt x="75594" y="149391"/>
                  </a:lnTo>
                  <a:lnTo>
                    <a:pt x="77903" y="148951"/>
                  </a:lnTo>
                  <a:lnTo>
                    <a:pt x="78343" y="149391"/>
                  </a:lnTo>
                  <a:lnTo>
                    <a:pt x="80653" y="149391"/>
                  </a:lnTo>
                  <a:lnTo>
                    <a:pt x="82009" y="148951"/>
                  </a:lnTo>
                  <a:lnTo>
                    <a:pt x="82486" y="148951"/>
                  </a:lnTo>
                  <a:lnTo>
                    <a:pt x="83402" y="149391"/>
                  </a:lnTo>
                  <a:lnTo>
                    <a:pt x="84759" y="148951"/>
                  </a:lnTo>
                  <a:lnTo>
                    <a:pt x="86152" y="148951"/>
                  </a:lnTo>
                  <a:lnTo>
                    <a:pt x="86592" y="149391"/>
                  </a:lnTo>
                  <a:lnTo>
                    <a:pt x="86152" y="149867"/>
                  </a:lnTo>
                  <a:lnTo>
                    <a:pt x="87985" y="149867"/>
                  </a:lnTo>
                  <a:lnTo>
                    <a:pt x="88425" y="149391"/>
                  </a:lnTo>
                  <a:lnTo>
                    <a:pt x="89341" y="148951"/>
                  </a:lnTo>
                  <a:lnTo>
                    <a:pt x="90734" y="148951"/>
                  </a:lnTo>
                  <a:lnTo>
                    <a:pt x="91174" y="148474"/>
                  </a:lnTo>
                  <a:lnTo>
                    <a:pt x="91174" y="148034"/>
                  </a:lnTo>
                  <a:lnTo>
                    <a:pt x="92567" y="148034"/>
                  </a:lnTo>
                  <a:lnTo>
                    <a:pt x="92567" y="148951"/>
                  </a:lnTo>
                  <a:lnTo>
                    <a:pt x="93484" y="148474"/>
                  </a:lnTo>
                  <a:lnTo>
                    <a:pt x="93484" y="148034"/>
                  </a:lnTo>
                  <a:lnTo>
                    <a:pt x="94400" y="148034"/>
                  </a:lnTo>
                  <a:lnTo>
                    <a:pt x="95317" y="148474"/>
                  </a:lnTo>
                  <a:lnTo>
                    <a:pt x="95317" y="148951"/>
                  </a:lnTo>
                  <a:lnTo>
                    <a:pt x="95317" y="149391"/>
                  </a:lnTo>
                  <a:lnTo>
                    <a:pt x="95757" y="149867"/>
                  </a:lnTo>
                  <a:lnTo>
                    <a:pt x="96673" y="149391"/>
                  </a:lnTo>
                  <a:lnTo>
                    <a:pt x="100816" y="149391"/>
                  </a:lnTo>
                  <a:lnTo>
                    <a:pt x="101732" y="150307"/>
                  </a:lnTo>
                  <a:lnTo>
                    <a:pt x="102649" y="150784"/>
                  </a:lnTo>
                  <a:lnTo>
                    <a:pt x="104005" y="150784"/>
                  </a:lnTo>
                  <a:lnTo>
                    <a:pt x="105398" y="150307"/>
                  </a:lnTo>
                  <a:lnTo>
                    <a:pt x="105838" y="148951"/>
                  </a:lnTo>
                  <a:lnTo>
                    <a:pt x="104922" y="148474"/>
                  </a:lnTo>
                  <a:lnTo>
                    <a:pt x="106755" y="148474"/>
                  </a:lnTo>
                  <a:lnTo>
                    <a:pt x="106315" y="147558"/>
                  </a:lnTo>
                  <a:lnTo>
                    <a:pt x="106755" y="146641"/>
                  </a:lnTo>
                  <a:lnTo>
                    <a:pt x="106315" y="146641"/>
                  </a:lnTo>
                  <a:lnTo>
                    <a:pt x="105398" y="146201"/>
                  </a:lnTo>
                  <a:lnTo>
                    <a:pt x="104482" y="145725"/>
                  </a:lnTo>
                  <a:lnTo>
                    <a:pt x="104005" y="145285"/>
                  </a:lnTo>
                  <a:lnTo>
                    <a:pt x="102172" y="144368"/>
                  </a:lnTo>
                  <a:lnTo>
                    <a:pt x="101256" y="143891"/>
                  </a:lnTo>
                  <a:lnTo>
                    <a:pt x="100339" y="142975"/>
                  </a:lnTo>
                  <a:lnTo>
                    <a:pt x="100339" y="141142"/>
                  </a:lnTo>
                  <a:lnTo>
                    <a:pt x="99423" y="140702"/>
                  </a:lnTo>
                  <a:lnTo>
                    <a:pt x="98983" y="140225"/>
                  </a:lnTo>
                  <a:lnTo>
                    <a:pt x="98983" y="139309"/>
                  </a:lnTo>
                  <a:lnTo>
                    <a:pt x="98506" y="138392"/>
                  </a:lnTo>
                  <a:lnTo>
                    <a:pt x="98066" y="138392"/>
                  </a:lnTo>
                  <a:lnTo>
                    <a:pt x="98066" y="137953"/>
                  </a:lnTo>
                  <a:lnTo>
                    <a:pt x="97150" y="137476"/>
                  </a:lnTo>
                  <a:lnTo>
                    <a:pt x="95317" y="136559"/>
                  </a:lnTo>
                  <a:lnTo>
                    <a:pt x="95317" y="137036"/>
                  </a:lnTo>
                  <a:lnTo>
                    <a:pt x="94840" y="137476"/>
                  </a:lnTo>
                  <a:lnTo>
                    <a:pt x="94400" y="137036"/>
                  </a:lnTo>
                  <a:lnTo>
                    <a:pt x="93484" y="136559"/>
                  </a:lnTo>
                  <a:lnTo>
                    <a:pt x="93924" y="134726"/>
                  </a:lnTo>
                  <a:lnTo>
                    <a:pt x="93924" y="134287"/>
                  </a:lnTo>
                  <a:lnTo>
                    <a:pt x="94400" y="133810"/>
                  </a:lnTo>
                  <a:lnTo>
                    <a:pt x="94400" y="132893"/>
                  </a:lnTo>
                  <a:lnTo>
                    <a:pt x="94840" y="131977"/>
                  </a:lnTo>
                  <a:lnTo>
                    <a:pt x="93924" y="131977"/>
                  </a:lnTo>
                  <a:lnTo>
                    <a:pt x="93924" y="130620"/>
                  </a:lnTo>
                  <a:lnTo>
                    <a:pt x="94400" y="129227"/>
                  </a:lnTo>
                  <a:lnTo>
                    <a:pt x="94400" y="128311"/>
                  </a:lnTo>
                  <a:lnTo>
                    <a:pt x="94840" y="128311"/>
                  </a:lnTo>
                  <a:lnTo>
                    <a:pt x="95317" y="128787"/>
                  </a:lnTo>
                  <a:lnTo>
                    <a:pt x="96233" y="127871"/>
                  </a:lnTo>
                  <a:lnTo>
                    <a:pt x="96673" y="127394"/>
                  </a:lnTo>
                  <a:lnTo>
                    <a:pt x="97150" y="126954"/>
                  </a:lnTo>
                  <a:lnTo>
                    <a:pt x="97590" y="125561"/>
                  </a:lnTo>
                  <a:lnTo>
                    <a:pt x="98066" y="126038"/>
                  </a:lnTo>
                  <a:lnTo>
                    <a:pt x="98506" y="125121"/>
                  </a:lnTo>
                  <a:lnTo>
                    <a:pt x="98066" y="123728"/>
                  </a:lnTo>
                  <a:lnTo>
                    <a:pt x="96673" y="123728"/>
                  </a:lnTo>
                  <a:lnTo>
                    <a:pt x="95317" y="123288"/>
                  </a:lnTo>
                  <a:lnTo>
                    <a:pt x="95757" y="122372"/>
                  </a:lnTo>
                  <a:lnTo>
                    <a:pt x="96233" y="121895"/>
                  </a:lnTo>
                  <a:lnTo>
                    <a:pt x="96673" y="121895"/>
                  </a:lnTo>
                  <a:lnTo>
                    <a:pt x="96233" y="121455"/>
                  </a:lnTo>
                  <a:lnTo>
                    <a:pt x="94840" y="120539"/>
                  </a:lnTo>
                  <a:lnTo>
                    <a:pt x="92567" y="119146"/>
                  </a:lnTo>
                  <a:lnTo>
                    <a:pt x="91651" y="118229"/>
                  </a:lnTo>
                  <a:lnTo>
                    <a:pt x="91174" y="118706"/>
                  </a:lnTo>
                  <a:lnTo>
                    <a:pt x="90258" y="119146"/>
                  </a:lnTo>
                  <a:lnTo>
                    <a:pt x="90258" y="119622"/>
                  </a:lnTo>
                  <a:lnTo>
                    <a:pt x="89818" y="120062"/>
                  </a:lnTo>
                  <a:lnTo>
                    <a:pt x="88901" y="119622"/>
                  </a:lnTo>
                  <a:lnTo>
                    <a:pt x="88425" y="119146"/>
                  </a:lnTo>
                  <a:lnTo>
                    <a:pt x="88425" y="118229"/>
                  </a:lnTo>
                  <a:lnTo>
                    <a:pt x="88425" y="117313"/>
                  </a:lnTo>
                  <a:lnTo>
                    <a:pt x="86152" y="117313"/>
                  </a:lnTo>
                  <a:lnTo>
                    <a:pt x="85675" y="117789"/>
                  </a:lnTo>
                  <a:lnTo>
                    <a:pt x="85675" y="116396"/>
                  </a:lnTo>
                  <a:lnTo>
                    <a:pt x="85675" y="115480"/>
                  </a:lnTo>
                  <a:lnTo>
                    <a:pt x="86592" y="113647"/>
                  </a:lnTo>
                  <a:lnTo>
                    <a:pt x="85235" y="113647"/>
                  </a:lnTo>
                  <a:lnTo>
                    <a:pt x="84319" y="112730"/>
                  </a:lnTo>
                  <a:lnTo>
                    <a:pt x="84759" y="112290"/>
                  </a:lnTo>
                  <a:lnTo>
                    <a:pt x="84759" y="110897"/>
                  </a:lnTo>
                  <a:lnTo>
                    <a:pt x="84319" y="110457"/>
                  </a:lnTo>
                  <a:lnTo>
                    <a:pt x="83842" y="109541"/>
                  </a:lnTo>
                  <a:lnTo>
                    <a:pt x="84319" y="108624"/>
                  </a:lnTo>
                  <a:lnTo>
                    <a:pt x="84759" y="108624"/>
                  </a:lnTo>
                  <a:lnTo>
                    <a:pt x="84759" y="107231"/>
                  </a:lnTo>
                  <a:lnTo>
                    <a:pt x="84319" y="107231"/>
                  </a:lnTo>
                  <a:lnTo>
                    <a:pt x="84759" y="105398"/>
                  </a:lnTo>
                  <a:lnTo>
                    <a:pt x="86152" y="105875"/>
                  </a:lnTo>
                  <a:lnTo>
                    <a:pt x="86592" y="106791"/>
                  </a:lnTo>
                  <a:lnTo>
                    <a:pt x="87508" y="107231"/>
                  </a:lnTo>
                  <a:lnTo>
                    <a:pt x="87985" y="107708"/>
                  </a:lnTo>
                  <a:lnTo>
                    <a:pt x="88901" y="106791"/>
                  </a:lnTo>
                  <a:lnTo>
                    <a:pt x="88901" y="106315"/>
                  </a:lnTo>
                  <a:lnTo>
                    <a:pt x="88425" y="105398"/>
                  </a:lnTo>
                  <a:lnTo>
                    <a:pt x="87985" y="104042"/>
                  </a:lnTo>
                  <a:lnTo>
                    <a:pt x="86592" y="103565"/>
                  </a:lnTo>
                  <a:lnTo>
                    <a:pt x="87508" y="103125"/>
                  </a:lnTo>
                  <a:lnTo>
                    <a:pt x="88425" y="103125"/>
                  </a:lnTo>
                  <a:lnTo>
                    <a:pt x="88425" y="102209"/>
                  </a:lnTo>
                  <a:lnTo>
                    <a:pt x="88425" y="101732"/>
                  </a:lnTo>
                  <a:lnTo>
                    <a:pt x="88425" y="99899"/>
                  </a:lnTo>
                  <a:lnTo>
                    <a:pt x="89341" y="99899"/>
                  </a:lnTo>
                  <a:lnTo>
                    <a:pt x="89818" y="99459"/>
                  </a:lnTo>
                  <a:lnTo>
                    <a:pt x="90258" y="98543"/>
                  </a:lnTo>
                  <a:lnTo>
                    <a:pt x="91174" y="97150"/>
                  </a:lnTo>
                  <a:lnTo>
                    <a:pt x="91651" y="96233"/>
                  </a:lnTo>
                  <a:lnTo>
                    <a:pt x="91651" y="95793"/>
                  </a:lnTo>
                  <a:lnTo>
                    <a:pt x="91651" y="95317"/>
                  </a:lnTo>
                  <a:lnTo>
                    <a:pt x="92091" y="95317"/>
                  </a:lnTo>
                  <a:lnTo>
                    <a:pt x="92567" y="95793"/>
                  </a:lnTo>
                  <a:lnTo>
                    <a:pt x="93007" y="96233"/>
                  </a:lnTo>
                  <a:lnTo>
                    <a:pt x="93924" y="95793"/>
                  </a:lnTo>
                  <a:lnTo>
                    <a:pt x="94400" y="94877"/>
                  </a:lnTo>
                  <a:lnTo>
                    <a:pt x="94840" y="93484"/>
                  </a:lnTo>
                  <a:lnTo>
                    <a:pt x="95757" y="93044"/>
                  </a:lnTo>
                  <a:lnTo>
                    <a:pt x="96233" y="93044"/>
                  </a:lnTo>
                  <a:lnTo>
                    <a:pt x="97590" y="93960"/>
                  </a:lnTo>
                  <a:lnTo>
                    <a:pt x="97590" y="93960"/>
                  </a:lnTo>
                  <a:lnTo>
                    <a:pt x="97150" y="93484"/>
                  </a:lnTo>
                  <a:lnTo>
                    <a:pt x="97590" y="92567"/>
                  </a:lnTo>
                  <a:lnTo>
                    <a:pt x="98983" y="92567"/>
                  </a:lnTo>
                  <a:lnTo>
                    <a:pt x="99899" y="93044"/>
                  </a:lnTo>
                  <a:lnTo>
                    <a:pt x="102172" y="93044"/>
                  </a:lnTo>
                  <a:lnTo>
                    <a:pt x="102649" y="93484"/>
                  </a:lnTo>
                  <a:lnTo>
                    <a:pt x="104005" y="93484"/>
                  </a:lnTo>
                  <a:lnTo>
                    <a:pt x="104482" y="93960"/>
                  </a:lnTo>
                  <a:lnTo>
                    <a:pt x="104482" y="93044"/>
                  </a:lnTo>
                  <a:lnTo>
                    <a:pt x="104005" y="92567"/>
                  </a:lnTo>
                  <a:lnTo>
                    <a:pt x="104005" y="92127"/>
                  </a:lnTo>
                  <a:lnTo>
                    <a:pt x="107231" y="92127"/>
                  </a:lnTo>
                  <a:lnTo>
                    <a:pt x="108588" y="92567"/>
                  </a:lnTo>
                  <a:lnTo>
                    <a:pt x="109064" y="91651"/>
                  </a:lnTo>
                  <a:lnTo>
                    <a:pt x="109064" y="91211"/>
                  </a:lnTo>
                  <a:lnTo>
                    <a:pt x="109064" y="90734"/>
                  </a:lnTo>
                  <a:lnTo>
                    <a:pt x="109504" y="90734"/>
                  </a:lnTo>
                  <a:lnTo>
                    <a:pt x="109064" y="90294"/>
                  </a:lnTo>
                  <a:lnTo>
                    <a:pt x="108588" y="89818"/>
                  </a:lnTo>
                  <a:lnTo>
                    <a:pt x="110897" y="89818"/>
                  </a:lnTo>
                  <a:lnTo>
                    <a:pt x="109981" y="88461"/>
                  </a:lnTo>
                  <a:lnTo>
                    <a:pt x="110421" y="88461"/>
                  </a:lnTo>
                  <a:lnTo>
                    <a:pt x="111337" y="87985"/>
                  </a:lnTo>
                  <a:lnTo>
                    <a:pt x="112254" y="88461"/>
                  </a:lnTo>
                  <a:lnTo>
                    <a:pt x="113170" y="88461"/>
                  </a:lnTo>
                  <a:lnTo>
                    <a:pt x="113170" y="87545"/>
                  </a:lnTo>
                  <a:lnTo>
                    <a:pt x="114087" y="87545"/>
                  </a:lnTo>
                  <a:lnTo>
                    <a:pt x="113647" y="86628"/>
                  </a:lnTo>
                  <a:lnTo>
                    <a:pt x="113647" y="86152"/>
                  </a:lnTo>
                  <a:lnTo>
                    <a:pt x="114087" y="85712"/>
                  </a:lnTo>
                  <a:lnTo>
                    <a:pt x="115480" y="84795"/>
                  </a:lnTo>
                  <a:lnTo>
                    <a:pt x="115920" y="85235"/>
                  </a:lnTo>
                  <a:lnTo>
                    <a:pt x="116396" y="86152"/>
                  </a:lnTo>
                  <a:lnTo>
                    <a:pt x="117313" y="86152"/>
                  </a:lnTo>
                  <a:lnTo>
                    <a:pt x="119146" y="85712"/>
                  </a:lnTo>
                  <a:lnTo>
                    <a:pt x="120062" y="85712"/>
                  </a:lnTo>
                  <a:lnTo>
                    <a:pt x="120062" y="85235"/>
                  </a:lnTo>
                  <a:lnTo>
                    <a:pt x="120062" y="84319"/>
                  </a:lnTo>
                  <a:lnTo>
                    <a:pt x="120979" y="83402"/>
                  </a:lnTo>
                  <a:lnTo>
                    <a:pt x="122335" y="82962"/>
                  </a:lnTo>
                  <a:lnTo>
                    <a:pt x="123728" y="81569"/>
                  </a:lnTo>
                  <a:lnTo>
                    <a:pt x="124168" y="80653"/>
                  </a:lnTo>
                  <a:lnTo>
                    <a:pt x="124168" y="79736"/>
                  </a:lnTo>
                  <a:lnTo>
                    <a:pt x="123728" y="78820"/>
                  </a:lnTo>
                  <a:lnTo>
                    <a:pt x="122812" y="77903"/>
                  </a:lnTo>
                  <a:lnTo>
                    <a:pt x="122335" y="77903"/>
                  </a:lnTo>
                  <a:lnTo>
                    <a:pt x="121419" y="78380"/>
                  </a:lnTo>
                  <a:lnTo>
                    <a:pt x="120502" y="79296"/>
                  </a:lnTo>
                  <a:lnTo>
                    <a:pt x="117753" y="79296"/>
                  </a:lnTo>
                  <a:lnTo>
                    <a:pt x="116396" y="78820"/>
                  </a:lnTo>
                  <a:lnTo>
                    <a:pt x="116396" y="78380"/>
                  </a:lnTo>
                  <a:lnTo>
                    <a:pt x="115480" y="77463"/>
                  </a:lnTo>
                  <a:lnTo>
                    <a:pt x="115003" y="77463"/>
                  </a:lnTo>
                  <a:lnTo>
                    <a:pt x="113647" y="78820"/>
                  </a:lnTo>
                  <a:lnTo>
                    <a:pt x="113170" y="79296"/>
                  </a:lnTo>
                  <a:lnTo>
                    <a:pt x="112254" y="79296"/>
                  </a:lnTo>
                  <a:lnTo>
                    <a:pt x="111337" y="78380"/>
                  </a:lnTo>
                  <a:lnTo>
                    <a:pt x="110421" y="76987"/>
                  </a:lnTo>
                  <a:lnTo>
                    <a:pt x="110421" y="76070"/>
                  </a:lnTo>
                  <a:lnTo>
                    <a:pt x="110421" y="75630"/>
                  </a:lnTo>
                  <a:lnTo>
                    <a:pt x="109504" y="75154"/>
                  </a:lnTo>
                  <a:lnTo>
                    <a:pt x="109064" y="74714"/>
                  </a:lnTo>
                  <a:lnTo>
                    <a:pt x="109064" y="74237"/>
                  </a:lnTo>
                  <a:lnTo>
                    <a:pt x="108148" y="73321"/>
                  </a:lnTo>
                  <a:lnTo>
                    <a:pt x="108148" y="71048"/>
                  </a:lnTo>
                  <a:lnTo>
                    <a:pt x="108148" y="69654"/>
                  </a:lnTo>
                  <a:lnTo>
                    <a:pt x="107671" y="69215"/>
                  </a:lnTo>
                  <a:lnTo>
                    <a:pt x="106755" y="68738"/>
                  </a:lnTo>
                  <a:lnTo>
                    <a:pt x="106755" y="67382"/>
                  </a:lnTo>
                  <a:lnTo>
                    <a:pt x="106755" y="66465"/>
                  </a:lnTo>
                  <a:lnTo>
                    <a:pt x="106315" y="66905"/>
                  </a:lnTo>
                  <a:lnTo>
                    <a:pt x="106315" y="67382"/>
                  </a:lnTo>
                  <a:lnTo>
                    <a:pt x="105398" y="69654"/>
                  </a:lnTo>
                  <a:lnTo>
                    <a:pt x="104482" y="71048"/>
                  </a:lnTo>
                  <a:lnTo>
                    <a:pt x="103089" y="71487"/>
                  </a:lnTo>
                  <a:lnTo>
                    <a:pt x="101732" y="72404"/>
                  </a:lnTo>
                  <a:lnTo>
                    <a:pt x="100816" y="72881"/>
                  </a:lnTo>
                  <a:lnTo>
                    <a:pt x="98983" y="71048"/>
                  </a:lnTo>
                  <a:lnTo>
                    <a:pt x="98983" y="69654"/>
                  </a:lnTo>
                  <a:lnTo>
                    <a:pt x="99899" y="68738"/>
                  </a:lnTo>
                  <a:lnTo>
                    <a:pt x="101256" y="68298"/>
                  </a:lnTo>
                  <a:lnTo>
                    <a:pt x="101732" y="68738"/>
                  </a:lnTo>
                  <a:lnTo>
                    <a:pt x="102649" y="69215"/>
                  </a:lnTo>
                  <a:lnTo>
                    <a:pt x="102649" y="68738"/>
                  </a:lnTo>
                  <a:lnTo>
                    <a:pt x="102649" y="67821"/>
                  </a:lnTo>
                  <a:lnTo>
                    <a:pt x="102649" y="67382"/>
                  </a:lnTo>
                  <a:lnTo>
                    <a:pt x="103089" y="65988"/>
                  </a:lnTo>
                  <a:lnTo>
                    <a:pt x="103565" y="65072"/>
                  </a:lnTo>
                  <a:lnTo>
                    <a:pt x="103089" y="64155"/>
                  </a:lnTo>
                  <a:lnTo>
                    <a:pt x="102172" y="63716"/>
                  </a:lnTo>
                  <a:lnTo>
                    <a:pt x="102172" y="63239"/>
                  </a:lnTo>
                  <a:lnTo>
                    <a:pt x="101732" y="63239"/>
                  </a:lnTo>
                  <a:lnTo>
                    <a:pt x="101256" y="64155"/>
                  </a:lnTo>
                  <a:lnTo>
                    <a:pt x="99423" y="64155"/>
                  </a:lnTo>
                  <a:lnTo>
                    <a:pt x="98983" y="64632"/>
                  </a:lnTo>
                  <a:lnTo>
                    <a:pt x="97150" y="65549"/>
                  </a:lnTo>
                  <a:lnTo>
                    <a:pt x="96233" y="65549"/>
                  </a:lnTo>
                  <a:lnTo>
                    <a:pt x="95757" y="64155"/>
                  </a:lnTo>
                  <a:lnTo>
                    <a:pt x="94840" y="62799"/>
                  </a:lnTo>
                  <a:lnTo>
                    <a:pt x="93924" y="62322"/>
                  </a:lnTo>
                  <a:lnTo>
                    <a:pt x="94400" y="61883"/>
                  </a:lnTo>
                  <a:lnTo>
                    <a:pt x="95317" y="61883"/>
                  </a:lnTo>
                  <a:lnTo>
                    <a:pt x="94840" y="60489"/>
                  </a:lnTo>
                  <a:lnTo>
                    <a:pt x="94400" y="59133"/>
                  </a:lnTo>
                  <a:lnTo>
                    <a:pt x="93007" y="57740"/>
                  </a:lnTo>
                  <a:lnTo>
                    <a:pt x="93484" y="56383"/>
                  </a:lnTo>
                  <a:lnTo>
                    <a:pt x="93924" y="55907"/>
                  </a:lnTo>
                  <a:lnTo>
                    <a:pt x="94840" y="55907"/>
                  </a:lnTo>
                  <a:lnTo>
                    <a:pt x="94840" y="55467"/>
                  </a:lnTo>
                  <a:lnTo>
                    <a:pt x="93924" y="54550"/>
                  </a:lnTo>
                  <a:lnTo>
                    <a:pt x="93924" y="54074"/>
                  </a:lnTo>
                  <a:lnTo>
                    <a:pt x="93924" y="52717"/>
                  </a:lnTo>
                  <a:lnTo>
                    <a:pt x="93924" y="52241"/>
                  </a:lnTo>
                  <a:lnTo>
                    <a:pt x="93007" y="52241"/>
                  </a:lnTo>
                  <a:lnTo>
                    <a:pt x="92567" y="51324"/>
                  </a:lnTo>
                  <a:lnTo>
                    <a:pt x="92091" y="50408"/>
                  </a:lnTo>
                  <a:lnTo>
                    <a:pt x="91651" y="49968"/>
                  </a:lnTo>
                  <a:lnTo>
                    <a:pt x="91174" y="49051"/>
                  </a:lnTo>
                  <a:lnTo>
                    <a:pt x="90734" y="49051"/>
                  </a:lnTo>
                  <a:lnTo>
                    <a:pt x="90734" y="48575"/>
                  </a:lnTo>
                  <a:lnTo>
                    <a:pt x="90258" y="48135"/>
                  </a:lnTo>
                  <a:lnTo>
                    <a:pt x="89818" y="48575"/>
                  </a:lnTo>
                  <a:lnTo>
                    <a:pt x="89341" y="47218"/>
                  </a:lnTo>
                  <a:lnTo>
                    <a:pt x="87985" y="45385"/>
                  </a:lnTo>
                  <a:lnTo>
                    <a:pt x="87508" y="43552"/>
                  </a:lnTo>
                  <a:lnTo>
                    <a:pt x="87068" y="42636"/>
                  </a:lnTo>
                  <a:lnTo>
                    <a:pt x="85235" y="41719"/>
                  </a:lnTo>
                  <a:lnTo>
                    <a:pt x="85235" y="40326"/>
                  </a:lnTo>
                  <a:lnTo>
                    <a:pt x="84759" y="39886"/>
                  </a:lnTo>
                  <a:lnTo>
                    <a:pt x="83842" y="38970"/>
                  </a:lnTo>
                  <a:lnTo>
                    <a:pt x="83402" y="38053"/>
                  </a:lnTo>
                  <a:lnTo>
                    <a:pt x="82926" y="36660"/>
                  </a:lnTo>
                  <a:lnTo>
                    <a:pt x="82486" y="36220"/>
                  </a:lnTo>
                  <a:lnTo>
                    <a:pt x="82009" y="35744"/>
                  </a:lnTo>
                  <a:lnTo>
                    <a:pt x="81093" y="33911"/>
                  </a:lnTo>
                  <a:lnTo>
                    <a:pt x="80653" y="33471"/>
                  </a:lnTo>
                  <a:lnTo>
                    <a:pt x="79736" y="32994"/>
                  </a:lnTo>
                  <a:lnTo>
                    <a:pt x="79736" y="32554"/>
                  </a:lnTo>
                  <a:lnTo>
                    <a:pt x="78820" y="32078"/>
                  </a:lnTo>
                  <a:lnTo>
                    <a:pt x="78343" y="31638"/>
                  </a:lnTo>
                  <a:lnTo>
                    <a:pt x="77427" y="29328"/>
                  </a:lnTo>
                  <a:lnTo>
                    <a:pt x="76987" y="29328"/>
                  </a:lnTo>
                  <a:lnTo>
                    <a:pt x="76987" y="28412"/>
                  </a:lnTo>
                  <a:lnTo>
                    <a:pt x="76510" y="27495"/>
                  </a:lnTo>
                  <a:lnTo>
                    <a:pt x="76510" y="27972"/>
                  </a:lnTo>
                  <a:lnTo>
                    <a:pt x="76070" y="27055"/>
                  </a:lnTo>
                  <a:lnTo>
                    <a:pt x="76070" y="26139"/>
                  </a:lnTo>
                  <a:lnTo>
                    <a:pt x="75594" y="25662"/>
                  </a:lnTo>
                  <a:lnTo>
                    <a:pt x="74677" y="24746"/>
                  </a:lnTo>
                  <a:lnTo>
                    <a:pt x="74237" y="23829"/>
                  </a:lnTo>
                  <a:lnTo>
                    <a:pt x="73321" y="23829"/>
                  </a:lnTo>
                  <a:lnTo>
                    <a:pt x="73321" y="23389"/>
                  </a:lnTo>
                  <a:lnTo>
                    <a:pt x="73321" y="22913"/>
                  </a:lnTo>
                  <a:lnTo>
                    <a:pt x="74237" y="22913"/>
                  </a:lnTo>
                  <a:lnTo>
                    <a:pt x="74677" y="22473"/>
                  </a:lnTo>
                  <a:lnTo>
                    <a:pt x="74677" y="20163"/>
                  </a:lnTo>
                  <a:lnTo>
                    <a:pt x="74237" y="18807"/>
                  </a:lnTo>
                  <a:lnTo>
                    <a:pt x="74237" y="17890"/>
                  </a:lnTo>
                  <a:lnTo>
                    <a:pt x="74677" y="17890"/>
                  </a:lnTo>
                  <a:lnTo>
                    <a:pt x="75154" y="16497"/>
                  </a:lnTo>
                  <a:lnTo>
                    <a:pt x="75154" y="14224"/>
                  </a:lnTo>
                  <a:lnTo>
                    <a:pt x="73761" y="11915"/>
                  </a:lnTo>
                  <a:lnTo>
                    <a:pt x="74237" y="10998"/>
                  </a:lnTo>
                  <a:lnTo>
                    <a:pt x="75154" y="10082"/>
                  </a:lnTo>
                  <a:lnTo>
                    <a:pt x="75594" y="9165"/>
                  </a:lnTo>
                  <a:lnTo>
                    <a:pt x="75154" y="7809"/>
                  </a:lnTo>
                  <a:lnTo>
                    <a:pt x="75154" y="6416"/>
                  </a:lnTo>
                  <a:lnTo>
                    <a:pt x="74237" y="5059"/>
                  </a:lnTo>
                  <a:lnTo>
                    <a:pt x="73321" y="4583"/>
                  </a:lnTo>
                  <a:lnTo>
                    <a:pt x="73761" y="3666"/>
                  </a:lnTo>
                  <a:lnTo>
                    <a:pt x="73321" y="3666"/>
                  </a:lnTo>
                  <a:lnTo>
                    <a:pt x="72844" y="3226"/>
                  </a:lnTo>
                  <a:lnTo>
                    <a:pt x="72404" y="3226"/>
                  </a:lnTo>
                  <a:lnTo>
                    <a:pt x="71928" y="4583"/>
                  </a:lnTo>
                  <a:lnTo>
                    <a:pt x="71488" y="4583"/>
                  </a:lnTo>
                  <a:lnTo>
                    <a:pt x="71011" y="3666"/>
                  </a:lnTo>
                  <a:lnTo>
                    <a:pt x="70094" y="3226"/>
                  </a:lnTo>
                  <a:lnTo>
                    <a:pt x="69178" y="2750"/>
                  </a:lnTo>
                  <a:lnTo>
                    <a:pt x="69178" y="1833"/>
                  </a:lnTo>
                  <a:lnTo>
                    <a:pt x="67822" y="1833"/>
                  </a:lnTo>
                  <a:lnTo>
                    <a:pt x="67345" y="2310"/>
                  </a:lnTo>
                  <a:lnTo>
                    <a:pt x="66428" y="2310"/>
                  </a:lnTo>
                  <a:lnTo>
                    <a:pt x="65989" y="1393"/>
                  </a:lnTo>
                  <a:lnTo>
                    <a:pt x="65512" y="917"/>
                  </a:lnTo>
                  <a:lnTo>
                    <a:pt x="65989" y="477"/>
                  </a:lnTo>
                  <a:lnTo>
                    <a:pt x="65989"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6" name="Google Shape;1186;p54"/>
            <p:cNvSpPr/>
            <p:nvPr/>
          </p:nvSpPr>
          <p:spPr>
            <a:xfrm>
              <a:off x="4170625" y="2472550"/>
              <a:ext cx="25" cy="25"/>
            </a:xfrm>
            <a:custGeom>
              <a:rect b="b" l="l" r="r" t="t"/>
              <a:pathLst>
                <a:path extrusionOk="0" h="1" w="1">
                  <a:moveTo>
                    <a:pt x="0" y="1"/>
                  </a:move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7" name="Google Shape;1187;p54"/>
            <p:cNvSpPr/>
            <p:nvPr/>
          </p:nvSpPr>
          <p:spPr>
            <a:xfrm>
              <a:off x="4662775" y="3091200"/>
              <a:ext cx="25" cy="25"/>
            </a:xfrm>
            <a:custGeom>
              <a:rect b="b" l="l" r="r" t="t"/>
              <a:pathLst>
                <a:path extrusionOk="0" h="1" w="1">
                  <a:moveTo>
                    <a:pt x="1" y="0"/>
                  </a:moveTo>
                  <a:lnTo>
                    <a:pt x="1" y="0"/>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8" name="Google Shape;1188;p54"/>
            <p:cNvSpPr/>
            <p:nvPr/>
          </p:nvSpPr>
          <p:spPr>
            <a:xfrm>
              <a:off x="6370225" y="3972875"/>
              <a:ext cx="25" cy="25"/>
            </a:xfrm>
            <a:custGeom>
              <a:rect b="b" l="l" r="r" t="t"/>
              <a:pathLst>
                <a:path extrusionOk="0" h="1" w="1">
                  <a:moveTo>
                    <a:pt x="1"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9" name="Google Shape;1189;p54"/>
            <p:cNvSpPr/>
            <p:nvPr/>
          </p:nvSpPr>
          <p:spPr>
            <a:xfrm>
              <a:off x="3723375" y="2369000"/>
              <a:ext cx="114575" cy="80675"/>
            </a:xfrm>
            <a:custGeom>
              <a:rect b="b" l="l" r="r" t="t"/>
              <a:pathLst>
                <a:path extrusionOk="0" h="3227" w="4583">
                  <a:moveTo>
                    <a:pt x="3226" y="0"/>
                  </a:moveTo>
                  <a:lnTo>
                    <a:pt x="1833" y="1393"/>
                  </a:lnTo>
                  <a:lnTo>
                    <a:pt x="1393" y="477"/>
                  </a:lnTo>
                  <a:lnTo>
                    <a:pt x="917" y="917"/>
                  </a:lnTo>
                  <a:lnTo>
                    <a:pt x="917" y="1393"/>
                  </a:lnTo>
                  <a:lnTo>
                    <a:pt x="917" y="1833"/>
                  </a:lnTo>
                  <a:lnTo>
                    <a:pt x="0" y="2310"/>
                  </a:lnTo>
                  <a:lnTo>
                    <a:pt x="917" y="2310"/>
                  </a:lnTo>
                  <a:lnTo>
                    <a:pt x="1393" y="2750"/>
                  </a:lnTo>
                  <a:lnTo>
                    <a:pt x="1393" y="3226"/>
                  </a:lnTo>
                  <a:lnTo>
                    <a:pt x="2310" y="2750"/>
                  </a:lnTo>
                  <a:lnTo>
                    <a:pt x="1833" y="2310"/>
                  </a:lnTo>
                  <a:lnTo>
                    <a:pt x="3666" y="2310"/>
                  </a:lnTo>
                  <a:lnTo>
                    <a:pt x="3666" y="1833"/>
                  </a:lnTo>
                  <a:lnTo>
                    <a:pt x="3666" y="1393"/>
                  </a:lnTo>
                  <a:lnTo>
                    <a:pt x="4583" y="477"/>
                  </a:lnTo>
                  <a:lnTo>
                    <a:pt x="3226"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0" name="Google Shape;1190;p54"/>
            <p:cNvSpPr/>
            <p:nvPr/>
          </p:nvSpPr>
          <p:spPr>
            <a:xfrm>
              <a:off x="3758200" y="2312175"/>
              <a:ext cx="45850" cy="45850"/>
            </a:xfrm>
            <a:custGeom>
              <a:rect b="b" l="l" r="r" t="t"/>
              <a:pathLst>
                <a:path extrusionOk="0" h="1834" w="1834">
                  <a:moveTo>
                    <a:pt x="0" y="917"/>
                  </a:moveTo>
                  <a:lnTo>
                    <a:pt x="0" y="1357"/>
                  </a:lnTo>
                  <a:lnTo>
                    <a:pt x="440" y="917"/>
                  </a:lnTo>
                  <a:close/>
                  <a:moveTo>
                    <a:pt x="917" y="0"/>
                  </a:moveTo>
                  <a:lnTo>
                    <a:pt x="440" y="917"/>
                  </a:lnTo>
                  <a:lnTo>
                    <a:pt x="917" y="917"/>
                  </a:lnTo>
                  <a:lnTo>
                    <a:pt x="917" y="1833"/>
                  </a:lnTo>
                  <a:lnTo>
                    <a:pt x="1357" y="1357"/>
                  </a:lnTo>
                  <a:lnTo>
                    <a:pt x="1833" y="917"/>
                  </a:lnTo>
                  <a:lnTo>
                    <a:pt x="1833" y="44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1" name="Google Shape;1191;p54"/>
            <p:cNvSpPr/>
            <p:nvPr/>
          </p:nvSpPr>
          <p:spPr>
            <a:xfrm>
              <a:off x="3849850" y="2220525"/>
              <a:ext cx="366625" cy="263050"/>
            </a:xfrm>
            <a:custGeom>
              <a:rect b="b" l="l" r="r" t="t"/>
              <a:pathLst>
                <a:path extrusionOk="0" h="10522" w="14665">
                  <a:moveTo>
                    <a:pt x="7772" y="0"/>
                  </a:moveTo>
                  <a:lnTo>
                    <a:pt x="6856" y="440"/>
                  </a:lnTo>
                  <a:lnTo>
                    <a:pt x="5499" y="440"/>
                  </a:lnTo>
                  <a:lnTo>
                    <a:pt x="5023" y="917"/>
                  </a:lnTo>
                  <a:lnTo>
                    <a:pt x="1833" y="917"/>
                  </a:lnTo>
                  <a:lnTo>
                    <a:pt x="1833" y="1357"/>
                  </a:lnTo>
                  <a:lnTo>
                    <a:pt x="1833" y="2273"/>
                  </a:lnTo>
                  <a:lnTo>
                    <a:pt x="440" y="2273"/>
                  </a:lnTo>
                  <a:lnTo>
                    <a:pt x="0" y="2750"/>
                  </a:lnTo>
                  <a:lnTo>
                    <a:pt x="0" y="3190"/>
                  </a:lnTo>
                  <a:lnTo>
                    <a:pt x="0" y="3666"/>
                  </a:lnTo>
                  <a:lnTo>
                    <a:pt x="0" y="4106"/>
                  </a:lnTo>
                  <a:lnTo>
                    <a:pt x="1357" y="4106"/>
                  </a:lnTo>
                  <a:lnTo>
                    <a:pt x="1357" y="4583"/>
                  </a:lnTo>
                  <a:lnTo>
                    <a:pt x="1357" y="5023"/>
                  </a:lnTo>
                  <a:lnTo>
                    <a:pt x="917" y="5023"/>
                  </a:lnTo>
                  <a:lnTo>
                    <a:pt x="917" y="5499"/>
                  </a:lnTo>
                  <a:lnTo>
                    <a:pt x="917" y="6856"/>
                  </a:lnTo>
                  <a:lnTo>
                    <a:pt x="1833" y="7772"/>
                  </a:lnTo>
                  <a:lnTo>
                    <a:pt x="2273" y="7772"/>
                  </a:lnTo>
                  <a:lnTo>
                    <a:pt x="2273" y="7332"/>
                  </a:lnTo>
                  <a:lnTo>
                    <a:pt x="2750" y="6856"/>
                  </a:lnTo>
                  <a:lnTo>
                    <a:pt x="3190" y="6856"/>
                  </a:lnTo>
                  <a:lnTo>
                    <a:pt x="3666" y="7332"/>
                  </a:lnTo>
                  <a:lnTo>
                    <a:pt x="3190" y="8249"/>
                  </a:lnTo>
                  <a:lnTo>
                    <a:pt x="3666" y="9165"/>
                  </a:lnTo>
                  <a:lnTo>
                    <a:pt x="3666" y="9605"/>
                  </a:lnTo>
                  <a:lnTo>
                    <a:pt x="5023" y="9165"/>
                  </a:lnTo>
                  <a:lnTo>
                    <a:pt x="5499" y="8689"/>
                  </a:lnTo>
                  <a:lnTo>
                    <a:pt x="5939" y="9165"/>
                  </a:lnTo>
                  <a:lnTo>
                    <a:pt x="6416" y="9165"/>
                  </a:lnTo>
                  <a:lnTo>
                    <a:pt x="6416" y="8689"/>
                  </a:lnTo>
                  <a:lnTo>
                    <a:pt x="7332" y="9165"/>
                  </a:lnTo>
                  <a:lnTo>
                    <a:pt x="7772" y="9165"/>
                  </a:lnTo>
                  <a:lnTo>
                    <a:pt x="7772" y="9605"/>
                  </a:lnTo>
                  <a:lnTo>
                    <a:pt x="8249" y="10082"/>
                  </a:lnTo>
                  <a:lnTo>
                    <a:pt x="8689" y="10082"/>
                  </a:lnTo>
                  <a:lnTo>
                    <a:pt x="9605" y="9605"/>
                  </a:lnTo>
                  <a:lnTo>
                    <a:pt x="10522" y="10522"/>
                  </a:lnTo>
                  <a:lnTo>
                    <a:pt x="11438" y="10082"/>
                  </a:lnTo>
                  <a:lnTo>
                    <a:pt x="12355" y="9605"/>
                  </a:lnTo>
                  <a:lnTo>
                    <a:pt x="12355" y="10082"/>
                  </a:lnTo>
                  <a:lnTo>
                    <a:pt x="13271" y="10082"/>
                  </a:lnTo>
                  <a:lnTo>
                    <a:pt x="13748" y="9165"/>
                  </a:lnTo>
                  <a:lnTo>
                    <a:pt x="13271" y="9165"/>
                  </a:lnTo>
                  <a:lnTo>
                    <a:pt x="12831" y="8689"/>
                  </a:lnTo>
                  <a:lnTo>
                    <a:pt x="12831" y="8249"/>
                  </a:lnTo>
                  <a:lnTo>
                    <a:pt x="13271" y="7772"/>
                  </a:lnTo>
                  <a:lnTo>
                    <a:pt x="13748" y="8249"/>
                  </a:lnTo>
                  <a:lnTo>
                    <a:pt x="14188" y="8249"/>
                  </a:lnTo>
                  <a:lnTo>
                    <a:pt x="14188" y="8689"/>
                  </a:lnTo>
                  <a:lnTo>
                    <a:pt x="14664" y="7772"/>
                  </a:lnTo>
                  <a:lnTo>
                    <a:pt x="14664" y="7332"/>
                  </a:lnTo>
                  <a:lnTo>
                    <a:pt x="14188" y="6856"/>
                  </a:lnTo>
                  <a:lnTo>
                    <a:pt x="13271" y="6416"/>
                  </a:lnTo>
                  <a:lnTo>
                    <a:pt x="12831" y="5499"/>
                  </a:lnTo>
                  <a:lnTo>
                    <a:pt x="12355" y="4583"/>
                  </a:lnTo>
                  <a:lnTo>
                    <a:pt x="12831" y="3666"/>
                  </a:lnTo>
                  <a:lnTo>
                    <a:pt x="12355" y="3190"/>
                  </a:lnTo>
                  <a:lnTo>
                    <a:pt x="12355" y="2750"/>
                  </a:lnTo>
                  <a:lnTo>
                    <a:pt x="13271" y="1833"/>
                  </a:lnTo>
                  <a:lnTo>
                    <a:pt x="13271" y="917"/>
                  </a:lnTo>
                  <a:lnTo>
                    <a:pt x="12831" y="440"/>
                  </a:lnTo>
                  <a:lnTo>
                    <a:pt x="9605" y="440"/>
                  </a:lnTo>
                  <a:lnTo>
                    <a:pt x="9165" y="0"/>
                  </a:lnTo>
                  <a:lnTo>
                    <a:pt x="8689" y="0"/>
                  </a:lnTo>
                  <a:lnTo>
                    <a:pt x="7772" y="440"/>
                  </a:lnTo>
                  <a:lnTo>
                    <a:pt x="7772"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2" name="Google Shape;1192;p54"/>
            <p:cNvSpPr/>
            <p:nvPr/>
          </p:nvSpPr>
          <p:spPr>
            <a:xfrm>
              <a:off x="4170625" y="2472550"/>
              <a:ext cx="11025" cy="25"/>
            </a:xfrm>
            <a:custGeom>
              <a:rect b="b" l="l" r="r" t="t"/>
              <a:pathLst>
                <a:path extrusionOk="0" h="1" w="441">
                  <a:moveTo>
                    <a:pt x="0" y="1"/>
                  </a:moveTo>
                  <a:lnTo>
                    <a:pt x="0" y="1"/>
                  </a:lnTo>
                  <a:lnTo>
                    <a:pt x="44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3" name="Google Shape;1193;p54"/>
            <p:cNvSpPr/>
            <p:nvPr/>
          </p:nvSpPr>
          <p:spPr>
            <a:xfrm>
              <a:off x="4147700" y="2712675"/>
              <a:ext cx="25" cy="25"/>
            </a:xfrm>
            <a:custGeom>
              <a:rect b="b" l="l" r="r" t="t"/>
              <a:pathLst>
                <a:path extrusionOk="0" h="1" w="1">
                  <a:moveTo>
                    <a:pt x="1"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4" name="Google Shape;1194;p54"/>
            <p:cNvSpPr/>
            <p:nvPr/>
          </p:nvSpPr>
          <p:spPr>
            <a:xfrm>
              <a:off x="3689450" y="2437725"/>
              <a:ext cx="560925" cy="286900"/>
            </a:xfrm>
            <a:custGeom>
              <a:rect b="b" l="l" r="r" t="t"/>
              <a:pathLst>
                <a:path extrusionOk="0" h="11476" w="22437">
                  <a:moveTo>
                    <a:pt x="11915" y="1"/>
                  </a:moveTo>
                  <a:lnTo>
                    <a:pt x="11439" y="477"/>
                  </a:lnTo>
                  <a:lnTo>
                    <a:pt x="10082" y="917"/>
                  </a:lnTo>
                  <a:lnTo>
                    <a:pt x="9166" y="917"/>
                  </a:lnTo>
                  <a:lnTo>
                    <a:pt x="9606" y="1394"/>
                  </a:lnTo>
                  <a:lnTo>
                    <a:pt x="9606" y="2310"/>
                  </a:lnTo>
                  <a:lnTo>
                    <a:pt x="9606" y="2750"/>
                  </a:lnTo>
                  <a:lnTo>
                    <a:pt x="9606" y="3667"/>
                  </a:lnTo>
                  <a:lnTo>
                    <a:pt x="9606" y="4143"/>
                  </a:lnTo>
                  <a:lnTo>
                    <a:pt x="9606" y="5060"/>
                  </a:lnTo>
                  <a:lnTo>
                    <a:pt x="9166" y="5500"/>
                  </a:lnTo>
                  <a:lnTo>
                    <a:pt x="8689" y="5976"/>
                  </a:lnTo>
                  <a:lnTo>
                    <a:pt x="8249" y="5976"/>
                  </a:lnTo>
                  <a:lnTo>
                    <a:pt x="7333" y="5060"/>
                  </a:lnTo>
                  <a:lnTo>
                    <a:pt x="6856" y="4583"/>
                  </a:lnTo>
                  <a:lnTo>
                    <a:pt x="6416" y="3667"/>
                  </a:lnTo>
                  <a:lnTo>
                    <a:pt x="5500" y="2750"/>
                  </a:lnTo>
                  <a:lnTo>
                    <a:pt x="5023" y="2750"/>
                  </a:lnTo>
                  <a:lnTo>
                    <a:pt x="4583" y="2310"/>
                  </a:lnTo>
                  <a:lnTo>
                    <a:pt x="4583" y="1834"/>
                  </a:lnTo>
                  <a:lnTo>
                    <a:pt x="3667" y="1834"/>
                  </a:lnTo>
                  <a:lnTo>
                    <a:pt x="2750" y="2750"/>
                  </a:lnTo>
                  <a:lnTo>
                    <a:pt x="2274" y="3227"/>
                  </a:lnTo>
                  <a:lnTo>
                    <a:pt x="1834" y="3227"/>
                  </a:lnTo>
                  <a:lnTo>
                    <a:pt x="1357" y="4143"/>
                  </a:lnTo>
                  <a:lnTo>
                    <a:pt x="1357" y="5060"/>
                  </a:lnTo>
                  <a:lnTo>
                    <a:pt x="917" y="5976"/>
                  </a:lnTo>
                  <a:lnTo>
                    <a:pt x="441" y="6893"/>
                  </a:lnTo>
                  <a:lnTo>
                    <a:pt x="1" y="10082"/>
                  </a:lnTo>
                  <a:lnTo>
                    <a:pt x="1834" y="9642"/>
                  </a:lnTo>
                  <a:lnTo>
                    <a:pt x="2750" y="9166"/>
                  </a:lnTo>
                  <a:lnTo>
                    <a:pt x="3190" y="8726"/>
                  </a:lnTo>
                  <a:lnTo>
                    <a:pt x="5940" y="8726"/>
                  </a:lnTo>
                  <a:lnTo>
                    <a:pt x="6856" y="7809"/>
                  </a:lnTo>
                  <a:lnTo>
                    <a:pt x="8249" y="7809"/>
                  </a:lnTo>
                  <a:lnTo>
                    <a:pt x="10082" y="8249"/>
                  </a:lnTo>
                  <a:lnTo>
                    <a:pt x="10999" y="7809"/>
                  </a:lnTo>
                  <a:lnTo>
                    <a:pt x="11439" y="8249"/>
                  </a:lnTo>
                  <a:lnTo>
                    <a:pt x="12355" y="8726"/>
                  </a:lnTo>
                  <a:lnTo>
                    <a:pt x="13748" y="9166"/>
                  </a:lnTo>
                  <a:lnTo>
                    <a:pt x="14188" y="9166"/>
                  </a:lnTo>
                  <a:lnTo>
                    <a:pt x="15105" y="10082"/>
                  </a:lnTo>
                  <a:lnTo>
                    <a:pt x="16498" y="10999"/>
                  </a:lnTo>
                  <a:lnTo>
                    <a:pt x="16938" y="11475"/>
                  </a:lnTo>
                  <a:lnTo>
                    <a:pt x="18331" y="10999"/>
                  </a:lnTo>
                  <a:lnTo>
                    <a:pt x="19247" y="10999"/>
                  </a:lnTo>
                  <a:lnTo>
                    <a:pt x="19687" y="10559"/>
                  </a:lnTo>
                  <a:lnTo>
                    <a:pt x="20604" y="10999"/>
                  </a:lnTo>
                  <a:lnTo>
                    <a:pt x="21520" y="10559"/>
                  </a:lnTo>
                  <a:lnTo>
                    <a:pt x="21520" y="10082"/>
                  </a:lnTo>
                  <a:lnTo>
                    <a:pt x="21080" y="9642"/>
                  </a:lnTo>
                  <a:lnTo>
                    <a:pt x="20604" y="9166"/>
                  </a:lnTo>
                  <a:lnTo>
                    <a:pt x="21520" y="8726"/>
                  </a:lnTo>
                  <a:lnTo>
                    <a:pt x="22437" y="7809"/>
                  </a:lnTo>
                  <a:lnTo>
                    <a:pt x="21997" y="6893"/>
                  </a:lnTo>
                  <a:lnTo>
                    <a:pt x="21997" y="5976"/>
                  </a:lnTo>
                  <a:lnTo>
                    <a:pt x="21520" y="5060"/>
                  </a:lnTo>
                  <a:lnTo>
                    <a:pt x="21520" y="4583"/>
                  </a:lnTo>
                  <a:lnTo>
                    <a:pt x="20604" y="4583"/>
                  </a:lnTo>
                  <a:lnTo>
                    <a:pt x="19687" y="3667"/>
                  </a:lnTo>
                  <a:lnTo>
                    <a:pt x="21080" y="3667"/>
                  </a:lnTo>
                  <a:lnTo>
                    <a:pt x="20604" y="2750"/>
                  </a:lnTo>
                  <a:lnTo>
                    <a:pt x="20604" y="1834"/>
                  </a:lnTo>
                  <a:lnTo>
                    <a:pt x="20164" y="1834"/>
                  </a:lnTo>
                  <a:lnTo>
                    <a:pt x="19687" y="2310"/>
                  </a:lnTo>
                  <a:lnTo>
                    <a:pt x="19687" y="1834"/>
                  </a:lnTo>
                  <a:lnTo>
                    <a:pt x="19247" y="1834"/>
                  </a:lnTo>
                  <a:lnTo>
                    <a:pt x="19247" y="1394"/>
                  </a:lnTo>
                  <a:lnTo>
                    <a:pt x="18771" y="1394"/>
                  </a:lnTo>
                  <a:lnTo>
                    <a:pt x="18771" y="917"/>
                  </a:lnTo>
                  <a:lnTo>
                    <a:pt x="17854" y="1394"/>
                  </a:lnTo>
                  <a:lnTo>
                    <a:pt x="16938" y="1834"/>
                  </a:lnTo>
                  <a:lnTo>
                    <a:pt x="16021" y="917"/>
                  </a:lnTo>
                  <a:lnTo>
                    <a:pt x="15105" y="1394"/>
                  </a:lnTo>
                  <a:lnTo>
                    <a:pt x="14665" y="1394"/>
                  </a:lnTo>
                  <a:lnTo>
                    <a:pt x="14188" y="917"/>
                  </a:lnTo>
                  <a:lnTo>
                    <a:pt x="14188" y="477"/>
                  </a:lnTo>
                  <a:lnTo>
                    <a:pt x="13748" y="477"/>
                  </a:lnTo>
                  <a:lnTo>
                    <a:pt x="12832" y="1"/>
                  </a:lnTo>
                  <a:lnTo>
                    <a:pt x="12832" y="477"/>
                  </a:lnTo>
                  <a:lnTo>
                    <a:pt x="12355" y="477"/>
                  </a:lnTo>
                  <a:lnTo>
                    <a:pt x="11915"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5" name="Google Shape;1195;p54"/>
            <p:cNvSpPr/>
            <p:nvPr/>
          </p:nvSpPr>
          <p:spPr>
            <a:xfrm>
              <a:off x="3689450" y="2632950"/>
              <a:ext cx="492200" cy="343700"/>
            </a:xfrm>
            <a:custGeom>
              <a:rect b="b" l="l" r="r" t="t"/>
              <a:pathLst>
                <a:path extrusionOk="0" h="13748" w="19688">
                  <a:moveTo>
                    <a:pt x="6856" y="0"/>
                  </a:moveTo>
                  <a:lnTo>
                    <a:pt x="5940" y="917"/>
                  </a:lnTo>
                  <a:lnTo>
                    <a:pt x="3190" y="917"/>
                  </a:lnTo>
                  <a:lnTo>
                    <a:pt x="2750" y="1357"/>
                  </a:lnTo>
                  <a:lnTo>
                    <a:pt x="1834" y="1833"/>
                  </a:lnTo>
                  <a:lnTo>
                    <a:pt x="441" y="2273"/>
                  </a:lnTo>
                  <a:lnTo>
                    <a:pt x="1" y="2273"/>
                  </a:lnTo>
                  <a:lnTo>
                    <a:pt x="441" y="3666"/>
                  </a:lnTo>
                  <a:lnTo>
                    <a:pt x="441" y="4106"/>
                  </a:lnTo>
                  <a:lnTo>
                    <a:pt x="441" y="4583"/>
                  </a:lnTo>
                  <a:lnTo>
                    <a:pt x="917" y="5939"/>
                  </a:lnTo>
                  <a:lnTo>
                    <a:pt x="917" y="7772"/>
                  </a:lnTo>
                  <a:lnTo>
                    <a:pt x="2274" y="7332"/>
                  </a:lnTo>
                  <a:lnTo>
                    <a:pt x="2274" y="7772"/>
                  </a:lnTo>
                  <a:lnTo>
                    <a:pt x="2750" y="8249"/>
                  </a:lnTo>
                  <a:lnTo>
                    <a:pt x="3190" y="8249"/>
                  </a:lnTo>
                  <a:lnTo>
                    <a:pt x="3667" y="8689"/>
                  </a:lnTo>
                  <a:lnTo>
                    <a:pt x="4107" y="8249"/>
                  </a:lnTo>
                  <a:lnTo>
                    <a:pt x="5023" y="7772"/>
                  </a:lnTo>
                  <a:lnTo>
                    <a:pt x="5940" y="8249"/>
                  </a:lnTo>
                  <a:lnTo>
                    <a:pt x="6416" y="9165"/>
                  </a:lnTo>
                  <a:lnTo>
                    <a:pt x="6416" y="9605"/>
                  </a:lnTo>
                  <a:lnTo>
                    <a:pt x="6856" y="10082"/>
                  </a:lnTo>
                  <a:lnTo>
                    <a:pt x="6856" y="10998"/>
                  </a:lnTo>
                  <a:lnTo>
                    <a:pt x="6856" y="11438"/>
                  </a:lnTo>
                  <a:lnTo>
                    <a:pt x="7773" y="12355"/>
                  </a:lnTo>
                  <a:lnTo>
                    <a:pt x="8249" y="12355"/>
                  </a:lnTo>
                  <a:lnTo>
                    <a:pt x="9606" y="12831"/>
                  </a:lnTo>
                  <a:lnTo>
                    <a:pt x="9606" y="13271"/>
                  </a:lnTo>
                  <a:lnTo>
                    <a:pt x="10522" y="13271"/>
                  </a:lnTo>
                  <a:lnTo>
                    <a:pt x="10522" y="13748"/>
                  </a:lnTo>
                  <a:lnTo>
                    <a:pt x="11439" y="13748"/>
                  </a:lnTo>
                  <a:lnTo>
                    <a:pt x="11915" y="13271"/>
                  </a:lnTo>
                  <a:lnTo>
                    <a:pt x="12355" y="11915"/>
                  </a:lnTo>
                  <a:lnTo>
                    <a:pt x="13272" y="11915"/>
                  </a:lnTo>
                  <a:lnTo>
                    <a:pt x="14188" y="11438"/>
                  </a:lnTo>
                  <a:lnTo>
                    <a:pt x="14665" y="11915"/>
                  </a:lnTo>
                  <a:lnTo>
                    <a:pt x="14665" y="11438"/>
                  </a:lnTo>
                  <a:lnTo>
                    <a:pt x="15105" y="11438"/>
                  </a:lnTo>
                  <a:lnTo>
                    <a:pt x="15581" y="10522"/>
                  </a:lnTo>
                  <a:lnTo>
                    <a:pt x="15581" y="10082"/>
                  </a:lnTo>
                  <a:lnTo>
                    <a:pt x="15105" y="8689"/>
                  </a:lnTo>
                  <a:lnTo>
                    <a:pt x="15105" y="8249"/>
                  </a:lnTo>
                  <a:lnTo>
                    <a:pt x="17414" y="7332"/>
                  </a:lnTo>
                  <a:lnTo>
                    <a:pt x="16938" y="6856"/>
                  </a:lnTo>
                  <a:lnTo>
                    <a:pt x="18771" y="6856"/>
                  </a:lnTo>
                  <a:lnTo>
                    <a:pt x="19687" y="5499"/>
                  </a:lnTo>
                  <a:lnTo>
                    <a:pt x="17414" y="5499"/>
                  </a:lnTo>
                  <a:lnTo>
                    <a:pt x="18331" y="3190"/>
                  </a:lnTo>
                  <a:lnTo>
                    <a:pt x="16938" y="3666"/>
                  </a:lnTo>
                  <a:lnTo>
                    <a:pt x="16498" y="3190"/>
                  </a:lnTo>
                  <a:lnTo>
                    <a:pt x="15105" y="2273"/>
                  </a:lnTo>
                  <a:lnTo>
                    <a:pt x="14188" y="1357"/>
                  </a:lnTo>
                  <a:lnTo>
                    <a:pt x="13748" y="1357"/>
                  </a:lnTo>
                  <a:lnTo>
                    <a:pt x="12355" y="917"/>
                  </a:lnTo>
                  <a:lnTo>
                    <a:pt x="11439" y="440"/>
                  </a:lnTo>
                  <a:lnTo>
                    <a:pt x="10999" y="0"/>
                  </a:lnTo>
                  <a:lnTo>
                    <a:pt x="10082" y="440"/>
                  </a:lnTo>
                  <a:lnTo>
                    <a:pt x="8249"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6" name="Google Shape;1196;p54"/>
            <p:cNvSpPr/>
            <p:nvPr/>
          </p:nvSpPr>
          <p:spPr>
            <a:xfrm>
              <a:off x="4662775" y="3079275"/>
              <a:ext cx="25" cy="11950"/>
            </a:xfrm>
            <a:custGeom>
              <a:rect b="b" l="l" r="r" t="t"/>
              <a:pathLst>
                <a:path extrusionOk="0" h="478" w="1">
                  <a:moveTo>
                    <a:pt x="1" y="477"/>
                  </a:moveTo>
                  <a:lnTo>
                    <a:pt x="1" y="1"/>
                  </a:lnTo>
                  <a:lnTo>
                    <a:pt x="1" y="477"/>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7" name="Google Shape;1197;p54"/>
            <p:cNvSpPr/>
            <p:nvPr/>
          </p:nvSpPr>
          <p:spPr>
            <a:xfrm>
              <a:off x="3929575" y="2632950"/>
              <a:ext cx="768050" cy="641575"/>
            </a:xfrm>
            <a:custGeom>
              <a:rect b="b" l="l" r="r" t="t"/>
              <a:pathLst>
                <a:path extrusionOk="0" h="25663" w="30722">
                  <a:moveTo>
                    <a:pt x="12832" y="0"/>
                  </a:moveTo>
                  <a:lnTo>
                    <a:pt x="11915" y="917"/>
                  </a:lnTo>
                  <a:lnTo>
                    <a:pt x="10999" y="1357"/>
                  </a:lnTo>
                  <a:lnTo>
                    <a:pt x="11915" y="1833"/>
                  </a:lnTo>
                  <a:lnTo>
                    <a:pt x="11915" y="2273"/>
                  </a:lnTo>
                  <a:lnTo>
                    <a:pt x="11915" y="2750"/>
                  </a:lnTo>
                  <a:lnTo>
                    <a:pt x="10999" y="3190"/>
                  </a:lnTo>
                  <a:lnTo>
                    <a:pt x="10082" y="2750"/>
                  </a:lnTo>
                  <a:lnTo>
                    <a:pt x="9642" y="3190"/>
                  </a:lnTo>
                  <a:lnTo>
                    <a:pt x="8726" y="3190"/>
                  </a:lnTo>
                  <a:lnTo>
                    <a:pt x="7809" y="5499"/>
                  </a:lnTo>
                  <a:lnTo>
                    <a:pt x="10082" y="5499"/>
                  </a:lnTo>
                  <a:lnTo>
                    <a:pt x="9166" y="6856"/>
                  </a:lnTo>
                  <a:lnTo>
                    <a:pt x="7809" y="6856"/>
                  </a:lnTo>
                  <a:lnTo>
                    <a:pt x="7809" y="7332"/>
                  </a:lnTo>
                  <a:lnTo>
                    <a:pt x="5500" y="8249"/>
                  </a:lnTo>
                  <a:lnTo>
                    <a:pt x="5976" y="8689"/>
                  </a:lnTo>
                  <a:lnTo>
                    <a:pt x="5976" y="10082"/>
                  </a:lnTo>
                  <a:lnTo>
                    <a:pt x="5976" y="10522"/>
                  </a:lnTo>
                  <a:lnTo>
                    <a:pt x="5500" y="11438"/>
                  </a:lnTo>
                  <a:lnTo>
                    <a:pt x="5060" y="11438"/>
                  </a:lnTo>
                  <a:lnTo>
                    <a:pt x="5060" y="11915"/>
                  </a:lnTo>
                  <a:lnTo>
                    <a:pt x="4583" y="11438"/>
                  </a:lnTo>
                  <a:lnTo>
                    <a:pt x="3667" y="11915"/>
                  </a:lnTo>
                  <a:lnTo>
                    <a:pt x="2750" y="11915"/>
                  </a:lnTo>
                  <a:lnTo>
                    <a:pt x="2310" y="13271"/>
                  </a:lnTo>
                  <a:lnTo>
                    <a:pt x="1834" y="13748"/>
                  </a:lnTo>
                  <a:lnTo>
                    <a:pt x="917" y="13748"/>
                  </a:lnTo>
                  <a:lnTo>
                    <a:pt x="917" y="13271"/>
                  </a:lnTo>
                  <a:lnTo>
                    <a:pt x="1" y="13271"/>
                  </a:lnTo>
                  <a:lnTo>
                    <a:pt x="1" y="14188"/>
                  </a:lnTo>
                  <a:lnTo>
                    <a:pt x="1" y="14664"/>
                  </a:lnTo>
                  <a:lnTo>
                    <a:pt x="477" y="15104"/>
                  </a:lnTo>
                  <a:lnTo>
                    <a:pt x="477" y="16497"/>
                  </a:lnTo>
                  <a:lnTo>
                    <a:pt x="917" y="16937"/>
                  </a:lnTo>
                  <a:lnTo>
                    <a:pt x="1394" y="17854"/>
                  </a:lnTo>
                  <a:lnTo>
                    <a:pt x="1834" y="17854"/>
                  </a:lnTo>
                  <a:lnTo>
                    <a:pt x="1834" y="18330"/>
                  </a:lnTo>
                  <a:lnTo>
                    <a:pt x="2310" y="18770"/>
                  </a:lnTo>
                  <a:lnTo>
                    <a:pt x="2310" y="20603"/>
                  </a:lnTo>
                  <a:lnTo>
                    <a:pt x="2310" y="21080"/>
                  </a:lnTo>
                  <a:lnTo>
                    <a:pt x="1834" y="21520"/>
                  </a:lnTo>
                  <a:lnTo>
                    <a:pt x="477" y="22913"/>
                  </a:lnTo>
                  <a:lnTo>
                    <a:pt x="917" y="23353"/>
                  </a:lnTo>
                  <a:lnTo>
                    <a:pt x="1834" y="23353"/>
                  </a:lnTo>
                  <a:lnTo>
                    <a:pt x="1394" y="25186"/>
                  </a:lnTo>
                  <a:lnTo>
                    <a:pt x="2310" y="25186"/>
                  </a:lnTo>
                  <a:lnTo>
                    <a:pt x="2750" y="25662"/>
                  </a:lnTo>
                  <a:lnTo>
                    <a:pt x="2750" y="25186"/>
                  </a:lnTo>
                  <a:lnTo>
                    <a:pt x="3227" y="24746"/>
                  </a:lnTo>
                  <a:lnTo>
                    <a:pt x="3667" y="24746"/>
                  </a:lnTo>
                  <a:lnTo>
                    <a:pt x="3667" y="24269"/>
                  </a:lnTo>
                  <a:lnTo>
                    <a:pt x="4583" y="23353"/>
                  </a:lnTo>
                  <a:lnTo>
                    <a:pt x="6416" y="23353"/>
                  </a:lnTo>
                  <a:lnTo>
                    <a:pt x="7809" y="22913"/>
                  </a:lnTo>
                  <a:lnTo>
                    <a:pt x="9166" y="22913"/>
                  </a:lnTo>
                  <a:lnTo>
                    <a:pt x="10559" y="23353"/>
                  </a:lnTo>
                  <a:lnTo>
                    <a:pt x="11915" y="23829"/>
                  </a:lnTo>
                  <a:lnTo>
                    <a:pt x="14225" y="23829"/>
                  </a:lnTo>
                  <a:lnTo>
                    <a:pt x="14665" y="24269"/>
                  </a:lnTo>
                  <a:lnTo>
                    <a:pt x="16058" y="24269"/>
                  </a:lnTo>
                  <a:lnTo>
                    <a:pt x="16498" y="23829"/>
                  </a:lnTo>
                  <a:lnTo>
                    <a:pt x="17891" y="23829"/>
                  </a:lnTo>
                  <a:lnTo>
                    <a:pt x="18331" y="24269"/>
                  </a:lnTo>
                  <a:lnTo>
                    <a:pt x="18331" y="24746"/>
                  </a:lnTo>
                  <a:lnTo>
                    <a:pt x="18807" y="23829"/>
                  </a:lnTo>
                  <a:lnTo>
                    <a:pt x="19724" y="23829"/>
                  </a:lnTo>
                  <a:lnTo>
                    <a:pt x="20164" y="25186"/>
                  </a:lnTo>
                  <a:lnTo>
                    <a:pt x="20164" y="24746"/>
                  </a:lnTo>
                  <a:lnTo>
                    <a:pt x="20640" y="23829"/>
                  </a:lnTo>
                  <a:lnTo>
                    <a:pt x="21080" y="23353"/>
                  </a:lnTo>
                  <a:lnTo>
                    <a:pt x="21557" y="23353"/>
                  </a:lnTo>
                  <a:lnTo>
                    <a:pt x="22913" y="23829"/>
                  </a:lnTo>
                  <a:lnTo>
                    <a:pt x="23390" y="23353"/>
                  </a:lnTo>
                  <a:lnTo>
                    <a:pt x="23830" y="23353"/>
                  </a:lnTo>
                  <a:lnTo>
                    <a:pt x="25223" y="24269"/>
                  </a:lnTo>
                  <a:lnTo>
                    <a:pt x="25223" y="23353"/>
                  </a:lnTo>
                  <a:lnTo>
                    <a:pt x="25223" y="22913"/>
                  </a:lnTo>
                  <a:lnTo>
                    <a:pt x="24746" y="21996"/>
                  </a:lnTo>
                  <a:lnTo>
                    <a:pt x="24746" y="20603"/>
                  </a:lnTo>
                  <a:lnTo>
                    <a:pt x="24746" y="19687"/>
                  </a:lnTo>
                  <a:lnTo>
                    <a:pt x="25663" y="18770"/>
                  </a:lnTo>
                  <a:lnTo>
                    <a:pt x="27056" y="18770"/>
                  </a:lnTo>
                  <a:lnTo>
                    <a:pt x="27496" y="19247"/>
                  </a:lnTo>
                  <a:lnTo>
                    <a:pt x="28412" y="19247"/>
                  </a:lnTo>
                  <a:lnTo>
                    <a:pt x="29329" y="18770"/>
                  </a:lnTo>
                  <a:lnTo>
                    <a:pt x="29329" y="18330"/>
                  </a:lnTo>
                  <a:lnTo>
                    <a:pt x="28412" y="18330"/>
                  </a:lnTo>
                  <a:lnTo>
                    <a:pt x="27972" y="17854"/>
                  </a:lnTo>
                  <a:lnTo>
                    <a:pt x="27972" y="16937"/>
                  </a:lnTo>
                  <a:lnTo>
                    <a:pt x="27496" y="16497"/>
                  </a:lnTo>
                  <a:lnTo>
                    <a:pt x="27056" y="15104"/>
                  </a:lnTo>
                  <a:lnTo>
                    <a:pt x="26579" y="14664"/>
                  </a:lnTo>
                  <a:lnTo>
                    <a:pt x="26579" y="13748"/>
                  </a:lnTo>
                  <a:lnTo>
                    <a:pt x="26579" y="13271"/>
                  </a:lnTo>
                  <a:lnTo>
                    <a:pt x="27056" y="13271"/>
                  </a:lnTo>
                  <a:lnTo>
                    <a:pt x="27972" y="13748"/>
                  </a:lnTo>
                  <a:lnTo>
                    <a:pt x="28412" y="13271"/>
                  </a:lnTo>
                  <a:lnTo>
                    <a:pt x="29329" y="12831"/>
                  </a:lnTo>
                  <a:lnTo>
                    <a:pt x="29805" y="11915"/>
                  </a:lnTo>
                  <a:lnTo>
                    <a:pt x="30245" y="11438"/>
                  </a:lnTo>
                  <a:lnTo>
                    <a:pt x="30722" y="10998"/>
                  </a:lnTo>
                  <a:lnTo>
                    <a:pt x="30245" y="10082"/>
                  </a:lnTo>
                  <a:lnTo>
                    <a:pt x="29329" y="10082"/>
                  </a:lnTo>
                  <a:lnTo>
                    <a:pt x="29329" y="9165"/>
                  </a:lnTo>
                  <a:lnTo>
                    <a:pt x="27056" y="9165"/>
                  </a:lnTo>
                  <a:lnTo>
                    <a:pt x="27056" y="8689"/>
                  </a:lnTo>
                  <a:lnTo>
                    <a:pt x="26579" y="7772"/>
                  </a:lnTo>
                  <a:lnTo>
                    <a:pt x="25663" y="7332"/>
                  </a:lnTo>
                  <a:lnTo>
                    <a:pt x="23830" y="7332"/>
                  </a:lnTo>
                  <a:lnTo>
                    <a:pt x="23830" y="6856"/>
                  </a:lnTo>
                  <a:lnTo>
                    <a:pt x="23830" y="6416"/>
                  </a:lnTo>
                  <a:lnTo>
                    <a:pt x="22473" y="6416"/>
                  </a:lnTo>
                  <a:lnTo>
                    <a:pt x="23390" y="5939"/>
                  </a:lnTo>
                  <a:lnTo>
                    <a:pt x="22473" y="4583"/>
                  </a:lnTo>
                  <a:lnTo>
                    <a:pt x="21557" y="2750"/>
                  </a:lnTo>
                  <a:lnTo>
                    <a:pt x="21557" y="2273"/>
                  </a:lnTo>
                  <a:lnTo>
                    <a:pt x="21997" y="1833"/>
                  </a:lnTo>
                  <a:lnTo>
                    <a:pt x="21997" y="1357"/>
                  </a:lnTo>
                  <a:lnTo>
                    <a:pt x="21080" y="1357"/>
                  </a:lnTo>
                  <a:lnTo>
                    <a:pt x="20164" y="440"/>
                  </a:lnTo>
                  <a:lnTo>
                    <a:pt x="19247" y="0"/>
                  </a:lnTo>
                  <a:lnTo>
                    <a:pt x="18807" y="440"/>
                  </a:lnTo>
                  <a:lnTo>
                    <a:pt x="18807" y="917"/>
                  </a:lnTo>
                  <a:lnTo>
                    <a:pt x="17891" y="1357"/>
                  </a:lnTo>
                  <a:lnTo>
                    <a:pt x="17414" y="1357"/>
                  </a:lnTo>
                  <a:lnTo>
                    <a:pt x="17414" y="917"/>
                  </a:lnTo>
                  <a:lnTo>
                    <a:pt x="16974" y="440"/>
                  </a:lnTo>
                  <a:lnTo>
                    <a:pt x="14225" y="440"/>
                  </a:lnTo>
                  <a:lnTo>
                    <a:pt x="14225"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8" name="Google Shape;1198;p54"/>
            <p:cNvSpPr/>
            <p:nvPr/>
          </p:nvSpPr>
          <p:spPr>
            <a:xfrm>
              <a:off x="3987325" y="2930800"/>
              <a:ext cx="11025" cy="11025"/>
            </a:xfrm>
            <a:custGeom>
              <a:rect b="b" l="l" r="r" t="t"/>
              <a:pathLst>
                <a:path extrusionOk="0" h="441" w="441">
                  <a:moveTo>
                    <a:pt x="0" y="441"/>
                  </a:moveTo>
                  <a:lnTo>
                    <a:pt x="440" y="1"/>
                  </a:lnTo>
                  <a:lnTo>
                    <a:pt x="44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9" name="Google Shape;1199;p54"/>
            <p:cNvSpPr/>
            <p:nvPr/>
          </p:nvSpPr>
          <p:spPr>
            <a:xfrm>
              <a:off x="4662775" y="3079275"/>
              <a:ext cx="25" cy="11950"/>
            </a:xfrm>
            <a:custGeom>
              <a:rect b="b" l="l" r="r" t="t"/>
              <a:pathLst>
                <a:path extrusionOk="0" h="478" w="1">
                  <a:moveTo>
                    <a:pt x="1" y="477"/>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0" name="Google Shape;1200;p54"/>
            <p:cNvSpPr/>
            <p:nvPr/>
          </p:nvSpPr>
          <p:spPr>
            <a:xfrm>
              <a:off x="3895675" y="3629175"/>
              <a:ext cx="25" cy="25"/>
            </a:xfrm>
            <a:custGeom>
              <a:rect b="b" l="l" r="r" t="t"/>
              <a:pathLst>
                <a:path extrusionOk="0" h="1" w="1">
                  <a:moveTo>
                    <a:pt x="0" y="1"/>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1" name="Google Shape;1201;p54"/>
            <p:cNvSpPr/>
            <p:nvPr/>
          </p:nvSpPr>
          <p:spPr>
            <a:xfrm>
              <a:off x="3860850" y="3720825"/>
              <a:ext cx="25" cy="25"/>
            </a:xfrm>
            <a:custGeom>
              <a:rect b="b" l="l" r="r" t="t"/>
              <a:pathLst>
                <a:path extrusionOk="0" h="1" w="1">
                  <a:moveTo>
                    <a:pt x="0" y="1"/>
                  </a:moveTo>
                  <a:lnTo>
                    <a:pt x="0" y="1"/>
                  </a:ln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2" name="Google Shape;1202;p54"/>
            <p:cNvSpPr/>
            <p:nvPr/>
          </p:nvSpPr>
          <p:spPr>
            <a:xfrm>
              <a:off x="3872750" y="3045375"/>
              <a:ext cx="1603925" cy="847800"/>
            </a:xfrm>
            <a:custGeom>
              <a:rect b="b" l="l" r="r" t="t"/>
              <a:pathLst>
                <a:path extrusionOk="0" h="33912" w="64157">
                  <a:moveTo>
                    <a:pt x="37577" y="0"/>
                  </a:moveTo>
                  <a:lnTo>
                    <a:pt x="36661" y="917"/>
                  </a:lnTo>
                  <a:lnTo>
                    <a:pt x="35744" y="440"/>
                  </a:lnTo>
                  <a:lnTo>
                    <a:pt x="35268" y="440"/>
                  </a:lnTo>
                  <a:lnTo>
                    <a:pt x="34828" y="917"/>
                  </a:lnTo>
                  <a:lnTo>
                    <a:pt x="34351" y="917"/>
                  </a:lnTo>
                  <a:lnTo>
                    <a:pt x="32995" y="1357"/>
                  </a:lnTo>
                  <a:lnTo>
                    <a:pt x="32518" y="917"/>
                  </a:lnTo>
                  <a:lnTo>
                    <a:pt x="31602" y="1357"/>
                  </a:lnTo>
                  <a:lnTo>
                    <a:pt x="31602" y="2273"/>
                  </a:lnTo>
                  <a:lnTo>
                    <a:pt x="30685" y="2750"/>
                  </a:lnTo>
                  <a:lnTo>
                    <a:pt x="29769" y="2750"/>
                  </a:lnTo>
                  <a:lnTo>
                    <a:pt x="29329" y="2273"/>
                  </a:lnTo>
                  <a:lnTo>
                    <a:pt x="27936" y="2273"/>
                  </a:lnTo>
                  <a:lnTo>
                    <a:pt x="27019" y="3190"/>
                  </a:lnTo>
                  <a:lnTo>
                    <a:pt x="27019" y="4106"/>
                  </a:lnTo>
                  <a:lnTo>
                    <a:pt x="27019" y="5499"/>
                  </a:lnTo>
                  <a:lnTo>
                    <a:pt x="27496" y="6416"/>
                  </a:lnTo>
                  <a:lnTo>
                    <a:pt x="27496" y="6856"/>
                  </a:lnTo>
                  <a:lnTo>
                    <a:pt x="27496" y="7772"/>
                  </a:lnTo>
                  <a:lnTo>
                    <a:pt x="26103" y="6856"/>
                  </a:lnTo>
                  <a:lnTo>
                    <a:pt x="25663" y="6856"/>
                  </a:lnTo>
                  <a:lnTo>
                    <a:pt x="25186" y="7332"/>
                  </a:lnTo>
                  <a:lnTo>
                    <a:pt x="23830" y="6856"/>
                  </a:lnTo>
                  <a:lnTo>
                    <a:pt x="23353" y="6856"/>
                  </a:lnTo>
                  <a:lnTo>
                    <a:pt x="22913" y="7332"/>
                  </a:lnTo>
                  <a:lnTo>
                    <a:pt x="22437" y="8249"/>
                  </a:lnTo>
                  <a:lnTo>
                    <a:pt x="22437" y="8689"/>
                  </a:lnTo>
                  <a:lnTo>
                    <a:pt x="21997" y="7332"/>
                  </a:lnTo>
                  <a:lnTo>
                    <a:pt x="21080" y="7332"/>
                  </a:lnTo>
                  <a:lnTo>
                    <a:pt x="20604" y="8249"/>
                  </a:lnTo>
                  <a:lnTo>
                    <a:pt x="20604" y="7772"/>
                  </a:lnTo>
                  <a:lnTo>
                    <a:pt x="20164" y="7332"/>
                  </a:lnTo>
                  <a:lnTo>
                    <a:pt x="18771" y="7332"/>
                  </a:lnTo>
                  <a:lnTo>
                    <a:pt x="18331" y="7772"/>
                  </a:lnTo>
                  <a:lnTo>
                    <a:pt x="16938" y="7772"/>
                  </a:lnTo>
                  <a:lnTo>
                    <a:pt x="16498" y="7332"/>
                  </a:lnTo>
                  <a:lnTo>
                    <a:pt x="14188" y="7332"/>
                  </a:lnTo>
                  <a:lnTo>
                    <a:pt x="12832" y="6856"/>
                  </a:lnTo>
                  <a:lnTo>
                    <a:pt x="11439" y="6416"/>
                  </a:lnTo>
                  <a:lnTo>
                    <a:pt x="10082" y="6416"/>
                  </a:lnTo>
                  <a:lnTo>
                    <a:pt x="8689" y="6856"/>
                  </a:lnTo>
                  <a:lnTo>
                    <a:pt x="6856" y="6856"/>
                  </a:lnTo>
                  <a:lnTo>
                    <a:pt x="5940" y="7772"/>
                  </a:lnTo>
                  <a:lnTo>
                    <a:pt x="5940" y="8249"/>
                  </a:lnTo>
                  <a:lnTo>
                    <a:pt x="5500" y="8249"/>
                  </a:lnTo>
                  <a:lnTo>
                    <a:pt x="5023" y="8689"/>
                  </a:lnTo>
                  <a:lnTo>
                    <a:pt x="5023" y="9165"/>
                  </a:lnTo>
                  <a:lnTo>
                    <a:pt x="4583" y="8689"/>
                  </a:lnTo>
                  <a:lnTo>
                    <a:pt x="3667" y="8689"/>
                  </a:lnTo>
                  <a:lnTo>
                    <a:pt x="3667" y="9165"/>
                  </a:lnTo>
                  <a:lnTo>
                    <a:pt x="3667" y="10522"/>
                  </a:lnTo>
                  <a:lnTo>
                    <a:pt x="4107" y="10998"/>
                  </a:lnTo>
                  <a:lnTo>
                    <a:pt x="3667" y="11438"/>
                  </a:lnTo>
                  <a:lnTo>
                    <a:pt x="4583" y="11915"/>
                  </a:lnTo>
                  <a:lnTo>
                    <a:pt x="5023" y="12355"/>
                  </a:lnTo>
                  <a:lnTo>
                    <a:pt x="5940" y="13271"/>
                  </a:lnTo>
                  <a:lnTo>
                    <a:pt x="5500" y="13748"/>
                  </a:lnTo>
                  <a:lnTo>
                    <a:pt x="5500" y="14188"/>
                  </a:lnTo>
                  <a:lnTo>
                    <a:pt x="5940" y="14188"/>
                  </a:lnTo>
                  <a:lnTo>
                    <a:pt x="6416" y="15104"/>
                  </a:lnTo>
                  <a:lnTo>
                    <a:pt x="5940" y="16021"/>
                  </a:lnTo>
                  <a:lnTo>
                    <a:pt x="5500" y="16497"/>
                  </a:lnTo>
                  <a:lnTo>
                    <a:pt x="4583" y="16497"/>
                  </a:lnTo>
                  <a:lnTo>
                    <a:pt x="3667" y="17414"/>
                  </a:lnTo>
                  <a:lnTo>
                    <a:pt x="3190" y="17854"/>
                  </a:lnTo>
                  <a:lnTo>
                    <a:pt x="2750" y="18770"/>
                  </a:lnTo>
                  <a:lnTo>
                    <a:pt x="2274" y="19247"/>
                  </a:lnTo>
                  <a:lnTo>
                    <a:pt x="1834" y="19687"/>
                  </a:lnTo>
                  <a:lnTo>
                    <a:pt x="1834" y="20163"/>
                  </a:lnTo>
                  <a:lnTo>
                    <a:pt x="1834" y="21520"/>
                  </a:lnTo>
                  <a:lnTo>
                    <a:pt x="1834" y="21997"/>
                  </a:lnTo>
                  <a:lnTo>
                    <a:pt x="1834" y="22436"/>
                  </a:lnTo>
                  <a:lnTo>
                    <a:pt x="1834" y="22913"/>
                  </a:lnTo>
                  <a:lnTo>
                    <a:pt x="1834" y="23353"/>
                  </a:lnTo>
                  <a:lnTo>
                    <a:pt x="1357" y="23830"/>
                  </a:lnTo>
                  <a:lnTo>
                    <a:pt x="1357" y="24269"/>
                  </a:lnTo>
                  <a:lnTo>
                    <a:pt x="917" y="24269"/>
                  </a:lnTo>
                  <a:lnTo>
                    <a:pt x="917" y="24746"/>
                  </a:lnTo>
                  <a:lnTo>
                    <a:pt x="917" y="25186"/>
                  </a:lnTo>
                  <a:lnTo>
                    <a:pt x="441" y="25663"/>
                  </a:lnTo>
                  <a:lnTo>
                    <a:pt x="441" y="26102"/>
                  </a:lnTo>
                  <a:lnTo>
                    <a:pt x="1" y="26579"/>
                  </a:lnTo>
                  <a:lnTo>
                    <a:pt x="441" y="26579"/>
                  </a:lnTo>
                  <a:lnTo>
                    <a:pt x="441" y="27496"/>
                  </a:lnTo>
                  <a:lnTo>
                    <a:pt x="441" y="27935"/>
                  </a:lnTo>
                  <a:lnTo>
                    <a:pt x="917" y="27496"/>
                  </a:lnTo>
                  <a:lnTo>
                    <a:pt x="1357" y="27935"/>
                  </a:lnTo>
                  <a:lnTo>
                    <a:pt x="2274" y="27935"/>
                  </a:lnTo>
                  <a:lnTo>
                    <a:pt x="3667" y="27496"/>
                  </a:lnTo>
                  <a:lnTo>
                    <a:pt x="4583" y="27935"/>
                  </a:lnTo>
                  <a:lnTo>
                    <a:pt x="5023" y="27935"/>
                  </a:lnTo>
                  <a:lnTo>
                    <a:pt x="5940" y="28412"/>
                  </a:lnTo>
                  <a:lnTo>
                    <a:pt x="6856" y="28412"/>
                  </a:lnTo>
                  <a:lnTo>
                    <a:pt x="7333" y="27935"/>
                  </a:lnTo>
                  <a:lnTo>
                    <a:pt x="8249" y="27496"/>
                  </a:lnTo>
                  <a:lnTo>
                    <a:pt x="8689" y="27496"/>
                  </a:lnTo>
                  <a:lnTo>
                    <a:pt x="10082" y="27935"/>
                  </a:lnTo>
                  <a:lnTo>
                    <a:pt x="10522" y="27496"/>
                  </a:lnTo>
                  <a:lnTo>
                    <a:pt x="11439" y="26579"/>
                  </a:lnTo>
                  <a:lnTo>
                    <a:pt x="13748" y="26579"/>
                  </a:lnTo>
                  <a:lnTo>
                    <a:pt x="13748" y="26102"/>
                  </a:lnTo>
                  <a:lnTo>
                    <a:pt x="13748" y="25663"/>
                  </a:lnTo>
                  <a:lnTo>
                    <a:pt x="15105" y="25186"/>
                  </a:lnTo>
                  <a:lnTo>
                    <a:pt x="16021" y="25186"/>
                  </a:lnTo>
                  <a:lnTo>
                    <a:pt x="16938" y="25663"/>
                  </a:lnTo>
                  <a:lnTo>
                    <a:pt x="18331" y="24746"/>
                  </a:lnTo>
                  <a:lnTo>
                    <a:pt x="18771" y="24269"/>
                  </a:lnTo>
                  <a:lnTo>
                    <a:pt x="19247" y="23830"/>
                  </a:lnTo>
                  <a:lnTo>
                    <a:pt x="20604" y="23830"/>
                  </a:lnTo>
                  <a:lnTo>
                    <a:pt x="20604" y="24269"/>
                  </a:lnTo>
                  <a:lnTo>
                    <a:pt x="21520" y="24269"/>
                  </a:lnTo>
                  <a:lnTo>
                    <a:pt x="21997" y="24746"/>
                  </a:lnTo>
                  <a:lnTo>
                    <a:pt x="22437" y="25186"/>
                  </a:lnTo>
                  <a:lnTo>
                    <a:pt x="22913" y="24746"/>
                  </a:lnTo>
                  <a:lnTo>
                    <a:pt x="23353" y="24746"/>
                  </a:lnTo>
                  <a:lnTo>
                    <a:pt x="24270" y="25186"/>
                  </a:lnTo>
                  <a:lnTo>
                    <a:pt x="25186" y="25663"/>
                  </a:lnTo>
                  <a:lnTo>
                    <a:pt x="25186" y="24746"/>
                  </a:lnTo>
                  <a:lnTo>
                    <a:pt x="26103" y="25186"/>
                  </a:lnTo>
                  <a:lnTo>
                    <a:pt x="26103" y="25663"/>
                  </a:lnTo>
                  <a:lnTo>
                    <a:pt x="26103" y="26102"/>
                  </a:lnTo>
                  <a:lnTo>
                    <a:pt x="26579" y="26102"/>
                  </a:lnTo>
                  <a:lnTo>
                    <a:pt x="26579" y="27019"/>
                  </a:lnTo>
                  <a:lnTo>
                    <a:pt x="26579" y="28412"/>
                  </a:lnTo>
                  <a:lnTo>
                    <a:pt x="27019" y="28852"/>
                  </a:lnTo>
                  <a:lnTo>
                    <a:pt x="27936" y="28852"/>
                  </a:lnTo>
                  <a:lnTo>
                    <a:pt x="28412" y="29768"/>
                  </a:lnTo>
                  <a:lnTo>
                    <a:pt x="28412" y="30685"/>
                  </a:lnTo>
                  <a:lnTo>
                    <a:pt x="29329" y="30685"/>
                  </a:lnTo>
                  <a:lnTo>
                    <a:pt x="29329" y="31162"/>
                  </a:lnTo>
                  <a:lnTo>
                    <a:pt x="29329" y="31601"/>
                  </a:lnTo>
                  <a:lnTo>
                    <a:pt x="29769" y="32078"/>
                  </a:lnTo>
                  <a:lnTo>
                    <a:pt x="30685" y="32518"/>
                  </a:lnTo>
                  <a:lnTo>
                    <a:pt x="31162" y="32995"/>
                  </a:lnTo>
                  <a:lnTo>
                    <a:pt x="31162" y="33435"/>
                  </a:lnTo>
                  <a:lnTo>
                    <a:pt x="31602" y="32995"/>
                  </a:lnTo>
                  <a:lnTo>
                    <a:pt x="32078" y="33435"/>
                  </a:lnTo>
                  <a:lnTo>
                    <a:pt x="32518" y="33911"/>
                  </a:lnTo>
                  <a:lnTo>
                    <a:pt x="32995" y="33911"/>
                  </a:lnTo>
                  <a:lnTo>
                    <a:pt x="32995" y="32078"/>
                  </a:lnTo>
                  <a:lnTo>
                    <a:pt x="33435" y="31162"/>
                  </a:lnTo>
                  <a:lnTo>
                    <a:pt x="33911" y="31162"/>
                  </a:lnTo>
                  <a:lnTo>
                    <a:pt x="34351" y="31601"/>
                  </a:lnTo>
                  <a:lnTo>
                    <a:pt x="35268" y="31162"/>
                  </a:lnTo>
                  <a:lnTo>
                    <a:pt x="36184" y="30245"/>
                  </a:lnTo>
                  <a:lnTo>
                    <a:pt x="37101" y="30245"/>
                  </a:lnTo>
                  <a:lnTo>
                    <a:pt x="37101" y="29329"/>
                  </a:lnTo>
                  <a:lnTo>
                    <a:pt x="37101" y="28852"/>
                  </a:lnTo>
                  <a:lnTo>
                    <a:pt x="37101" y="27935"/>
                  </a:lnTo>
                  <a:lnTo>
                    <a:pt x="37577" y="28852"/>
                  </a:lnTo>
                  <a:lnTo>
                    <a:pt x="38017" y="29329"/>
                  </a:lnTo>
                  <a:lnTo>
                    <a:pt x="38017" y="29768"/>
                  </a:lnTo>
                  <a:lnTo>
                    <a:pt x="38494" y="30685"/>
                  </a:lnTo>
                  <a:lnTo>
                    <a:pt x="37577" y="30685"/>
                  </a:lnTo>
                  <a:lnTo>
                    <a:pt x="37577" y="31601"/>
                  </a:lnTo>
                  <a:lnTo>
                    <a:pt x="37577" y="32078"/>
                  </a:lnTo>
                  <a:lnTo>
                    <a:pt x="37577" y="32518"/>
                  </a:lnTo>
                  <a:lnTo>
                    <a:pt x="38934" y="32995"/>
                  </a:lnTo>
                  <a:lnTo>
                    <a:pt x="39850" y="32995"/>
                  </a:lnTo>
                  <a:lnTo>
                    <a:pt x="41243" y="32078"/>
                  </a:lnTo>
                  <a:lnTo>
                    <a:pt x="42160" y="31601"/>
                  </a:lnTo>
                  <a:lnTo>
                    <a:pt x="42600" y="31601"/>
                  </a:lnTo>
                  <a:lnTo>
                    <a:pt x="43076" y="31162"/>
                  </a:lnTo>
                  <a:lnTo>
                    <a:pt x="43516" y="32518"/>
                  </a:lnTo>
                  <a:lnTo>
                    <a:pt x="43993" y="32078"/>
                  </a:lnTo>
                  <a:lnTo>
                    <a:pt x="44433" y="31162"/>
                  </a:lnTo>
                  <a:lnTo>
                    <a:pt x="44433" y="30245"/>
                  </a:lnTo>
                  <a:lnTo>
                    <a:pt x="44909" y="30245"/>
                  </a:lnTo>
                  <a:lnTo>
                    <a:pt x="45349" y="30685"/>
                  </a:lnTo>
                  <a:lnTo>
                    <a:pt x="45826" y="30245"/>
                  </a:lnTo>
                  <a:lnTo>
                    <a:pt x="48099" y="30245"/>
                  </a:lnTo>
                  <a:lnTo>
                    <a:pt x="48099" y="30685"/>
                  </a:lnTo>
                  <a:lnTo>
                    <a:pt x="48575" y="30685"/>
                  </a:lnTo>
                  <a:lnTo>
                    <a:pt x="48575" y="30245"/>
                  </a:lnTo>
                  <a:lnTo>
                    <a:pt x="49015" y="30245"/>
                  </a:lnTo>
                  <a:lnTo>
                    <a:pt x="49015" y="28412"/>
                  </a:lnTo>
                  <a:lnTo>
                    <a:pt x="49932" y="27935"/>
                  </a:lnTo>
                  <a:lnTo>
                    <a:pt x="50408" y="28852"/>
                  </a:lnTo>
                  <a:lnTo>
                    <a:pt x="50848" y="28852"/>
                  </a:lnTo>
                  <a:lnTo>
                    <a:pt x="52241" y="27496"/>
                  </a:lnTo>
                  <a:lnTo>
                    <a:pt x="53158" y="27019"/>
                  </a:lnTo>
                  <a:lnTo>
                    <a:pt x="53598" y="26579"/>
                  </a:lnTo>
                  <a:lnTo>
                    <a:pt x="54074" y="25663"/>
                  </a:lnTo>
                  <a:lnTo>
                    <a:pt x="54514" y="25663"/>
                  </a:lnTo>
                  <a:lnTo>
                    <a:pt x="55431" y="26102"/>
                  </a:lnTo>
                  <a:lnTo>
                    <a:pt x="55908" y="25663"/>
                  </a:lnTo>
                  <a:lnTo>
                    <a:pt x="55431" y="25186"/>
                  </a:lnTo>
                  <a:lnTo>
                    <a:pt x="56347" y="24746"/>
                  </a:lnTo>
                  <a:lnTo>
                    <a:pt x="56824" y="23830"/>
                  </a:lnTo>
                  <a:lnTo>
                    <a:pt x="57264" y="23353"/>
                  </a:lnTo>
                  <a:lnTo>
                    <a:pt x="57741" y="23353"/>
                  </a:lnTo>
                  <a:lnTo>
                    <a:pt x="58180" y="22436"/>
                  </a:lnTo>
                  <a:lnTo>
                    <a:pt x="58180" y="21997"/>
                  </a:lnTo>
                  <a:lnTo>
                    <a:pt x="58657" y="22436"/>
                  </a:lnTo>
                  <a:lnTo>
                    <a:pt x="59097" y="22436"/>
                  </a:lnTo>
                  <a:lnTo>
                    <a:pt x="59097" y="21997"/>
                  </a:lnTo>
                  <a:lnTo>
                    <a:pt x="59097" y="19687"/>
                  </a:lnTo>
                  <a:lnTo>
                    <a:pt x="60490" y="19247"/>
                  </a:lnTo>
                  <a:lnTo>
                    <a:pt x="60930" y="17414"/>
                  </a:lnTo>
                  <a:lnTo>
                    <a:pt x="60930" y="16937"/>
                  </a:lnTo>
                  <a:lnTo>
                    <a:pt x="63679" y="16937"/>
                  </a:lnTo>
                  <a:lnTo>
                    <a:pt x="64156" y="15581"/>
                  </a:lnTo>
                  <a:lnTo>
                    <a:pt x="64156" y="13748"/>
                  </a:lnTo>
                  <a:lnTo>
                    <a:pt x="62763" y="12355"/>
                  </a:lnTo>
                  <a:lnTo>
                    <a:pt x="62323" y="12355"/>
                  </a:lnTo>
                  <a:lnTo>
                    <a:pt x="62323" y="11915"/>
                  </a:lnTo>
                  <a:lnTo>
                    <a:pt x="62763" y="11438"/>
                  </a:lnTo>
                  <a:lnTo>
                    <a:pt x="63240" y="10998"/>
                  </a:lnTo>
                  <a:lnTo>
                    <a:pt x="63240" y="10522"/>
                  </a:lnTo>
                  <a:lnTo>
                    <a:pt x="62323" y="10522"/>
                  </a:lnTo>
                  <a:lnTo>
                    <a:pt x="61846" y="10082"/>
                  </a:lnTo>
                  <a:lnTo>
                    <a:pt x="62323" y="9605"/>
                  </a:lnTo>
                  <a:lnTo>
                    <a:pt x="63240" y="9165"/>
                  </a:lnTo>
                  <a:lnTo>
                    <a:pt x="63679" y="8689"/>
                  </a:lnTo>
                  <a:lnTo>
                    <a:pt x="63240" y="6856"/>
                  </a:lnTo>
                  <a:lnTo>
                    <a:pt x="62763" y="7332"/>
                  </a:lnTo>
                  <a:lnTo>
                    <a:pt x="62323" y="7772"/>
                  </a:lnTo>
                  <a:lnTo>
                    <a:pt x="61407" y="7772"/>
                  </a:lnTo>
                  <a:lnTo>
                    <a:pt x="60490" y="7332"/>
                  </a:lnTo>
                  <a:lnTo>
                    <a:pt x="59574" y="7332"/>
                  </a:lnTo>
                  <a:lnTo>
                    <a:pt x="59574" y="7772"/>
                  </a:lnTo>
                  <a:lnTo>
                    <a:pt x="59097" y="7332"/>
                  </a:lnTo>
                  <a:lnTo>
                    <a:pt x="59097" y="6856"/>
                  </a:lnTo>
                  <a:lnTo>
                    <a:pt x="57741" y="6856"/>
                  </a:lnTo>
                  <a:lnTo>
                    <a:pt x="57741" y="7332"/>
                  </a:lnTo>
                  <a:lnTo>
                    <a:pt x="57264" y="7332"/>
                  </a:lnTo>
                  <a:lnTo>
                    <a:pt x="56824" y="7772"/>
                  </a:lnTo>
                  <a:lnTo>
                    <a:pt x="56824" y="7332"/>
                  </a:lnTo>
                  <a:lnTo>
                    <a:pt x="56347" y="7332"/>
                  </a:lnTo>
                  <a:lnTo>
                    <a:pt x="55431" y="7772"/>
                  </a:lnTo>
                  <a:lnTo>
                    <a:pt x="54991" y="7332"/>
                  </a:lnTo>
                  <a:lnTo>
                    <a:pt x="54514" y="6856"/>
                  </a:lnTo>
                  <a:lnTo>
                    <a:pt x="54514" y="7332"/>
                  </a:lnTo>
                  <a:lnTo>
                    <a:pt x="53598" y="7772"/>
                  </a:lnTo>
                  <a:lnTo>
                    <a:pt x="52241" y="6856"/>
                  </a:lnTo>
                  <a:lnTo>
                    <a:pt x="51765" y="6416"/>
                  </a:lnTo>
                  <a:lnTo>
                    <a:pt x="51765" y="5939"/>
                  </a:lnTo>
                  <a:lnTo>
                    <a:pt x="50408" y="5939"/>
                  </a:lnTo>
                  <a:lnTo>
                    <a:pt x="49932" y="6856"/>
                  </a:lnTo>
                  <a:lnTo>
                    <a:pt x="49492" y="7772"/>
                  </a:lnTo>
                  <a:lnTo>
                    <a:pt x="48575" y="7772"/>
                  </a:lnTo>
                  <a:lnTo>
                    <a:pt x="48099" y="7332"/>
                  </a:lnTo>
                  <a:lnTo>
                    <a:pt x="47659" y="7772"/>
                  </a:lnTo>
                  <a:lnTo>
                    <a:pt x="47182" y="7332"/>
                  </a:lnTo>
                  <a:lnTo>
                    <a:pt x="45349" y="7332"/>
                  </a:lnTo>
                  <a:lnTo>
                    <a:pt x="45349" y="6856"/>
                  </a:lnTo>
                  <a:lnTo>
                    <a:pt x="44909" y="5499"/>
                  </a:lnTo>
                  <a:lnTo>
                    <a:pt x="44433" y="5023"/>
                  </a:lnTo>
                  <a:lnTo>
                    <a:pt x="43993" y="5023"/>
                  </a:lnTo>
                  <a:lnTo>
                    <a:pt x="43076" y="4106"/>
                  </a:lnTo>
                  <a:lnTo>
                    <a:pt x="43076" y="3666"/>
                  </a:lnTo>
                  <a:lnTo>
                    <a:pt x="42600" y="3666"/>
                  </a:lnTo>
                  <a:lnTo>
                    <a:pt x="42160" y="4106"/>
                  </a:lnTo>
                  <a:lnTo>
                    <a:pt x="40767" y="4583"/>
                  </a:lnTo>
                  <a:lnTo>
                    <a:pt x="39850" y="4583"/>
                  </a:lnTo>
                  <a:lnTo>
                    <a:pt x="39850" y="4106"/>
                  </a:lnTo>
                  <a:lnTo>
                    <a:pt x="39410" y="2750"/>
                  </a:lnTo>
                  <a:lnTo>
                    <a:pt x="39410" y="1833"/>
                  </a:lnTo>
                  <a:lnTo>
                    <a:pt x="38934" y="1357"/>
                  </a:lnTo>
                  <a:lnTo>
                    <a:pt x="38494" y="440"/>
                  </a:lnTo>
                  <a:lnTo>
                    <a:pt x="380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3" name="Google Shape;1203;p54"/>
            <p:cNvSpPr/>
            <p:nvPr/>
          </p:nvSpPr>
          <p:spPr>
            <a:xfrm>
              <a:off x="4296175" y="3641100"/>
              <a:ext cx="389550" cy="389550"/>
            </a:xfrm>
            <a:custGeom>
              <a:rect b="b" l="l" r="r" t="t"/>
              <a:pathLst>
                <a:path extrusionOk="0" h="15582" w="15582">
                  <a:moveTo>
                    <a:pt x="2310" y="1"/>
                  </a:moveTo>
                  <a:lnTo>
                    <a:pt x="1834" y="440"/>
                  </a:lnTo>
                  <a:lnTo>
                    <a:pt x="1394" y="917"/>
                  </a:lnTo>
                  <a:lnTo>
                    <a:pt x="1" y="1834"/>
                  </a:lnTo>
                  <a:lnTo>
                    <a:pt x="477" y="1834"/>
                  </a:lnTo>
                  <a:lnTo>
                    <a:pt x="917" y="2273"/>
                  </a:lnTo>
                  <a:lnTo>
                    <a:pt x="2310" y="3190"/>
                  </a:lnTo>
                  <a:lnTo>
                    <a:pt x="2310" y="4583"/>
                  </a:lnTo>
                  <a:lnTo>
                    <a:pt x="3667" y="5023"/>
                  </a:lnTo>
                  <a:lnTo>
                    <a:pt x="4583" y="5500"/>
                  </a:lnTo>
                  <a:lnTo>
                    <a:pt x="4583" y="6416"/>
                  </a:lnTo>
                  <a:lnTo>
                    <a:pt x="5060" y="6856"/>
                  </a:lnTo>
                  <a:lnTo>
                    <a:pt x="5500" y="7333"/>
                  </a:lnTo>
                  <a:lnTo>
                    <a:pt x="6893" y="7772"/>
                  </a:lnTo>
                  <a:lnTo>
                    <a:pt x="6893" y="8249"/>
                  </a:lnTo>
                  <a:lnTo>
                    <a:pt x="7333" y="9166"/>
                  </a:lnTo>
                  <a:lnTo>
                    <a:pt x="7333" y="9606"/>
                  </a:lnTo>
                  <a:lnTo>
                    <a:pt x="7333" y="10522"/>
                  </a:lnTo>
                  <a:lnTo>
                    <a:pt x="6893" y="10522"/>
                  </a:lnTo>
                  <a:lnTo>
                    <a:pt x="6893" y="10999"/>
                  </a:lnTo>
                  <a:lnTo>
                    <a:pt x="6893" y="11439"/>
                  </a:lnTo>
                  <a:lnTo>
                    <a:pt x="7333" y="11915"/>
                  </a:lnTo>
                  <a:lnTo>
                    <a:pt x="7333" y="12355"/>
                  </a:lnTo>
                  <a:lnTo>
                    <a:pt x="7809" y="13748"/>
                  </a:lnTo>
                  <a:lnTo>
                    <a:pt x="7809" y="14665"/>
                  </a:lnTo>
                  <a:lnTo>
                    <a:pt x="8249" y="15105"/>
                  </a:lnTo>
                  <a:lnTo>
                    <a:pt x="9642" y="15105"/>
                  </a:lnTo>
                  <a:lnTo>
                    <a:pt x="10082" y="15581"/>
                  </a:lnTo>
                  <a:lnTo>
                    <a:pt x="10559" y="15105"/>
                  </a:lnTo>
                  <a:lnTo>
                    <a:pt x="10999" y="14665"/>
                  </a:lnTo>
                  <a:lnTo>
                    <a:pt x="12392" y="14665"/>
                  </a:lnTo>
                  <a:lnTo>
                    <a:pt x="12392" y="14188"/>
                  </a:lnTo>
                  <a:lnTo>
                    <a:pt x="11915" y="13748"/>
                  </a:lnTo>
                  <a:lnTo>
                    <a:pt x="11915" y="13272"/>
                  </a:lnTo>
                  <a:lnTo>
                    <a:pt x="12392" y="12355"/>
                  </a:lnTo>
                  <a:lnTo>
                    <a:pt x="12832" y="12355"/>
                  </a:lnTo>
                  <a:lnTo>
                    <a:pt x="12832" y="12832"/>
                  </a:lnTo>
                  <a:lnTo>
                    <a:pt x="13308" y="12355"/>
                  </a:lnTo>
                  <a:lnTo>
                    <a:pt x="14225" y="12355"/>
                  </a:lnTo>
                  <a:lnTo>
                    <a:pt x="14665" y="11915"/>
                  </a:lnTo>
                  <a:lnTo>
                    <a:pt x="15581" y="11915"/>
                  </a:lnTo>
                  <a:lnTo>
                    <a:pt x="15581" y="10999"/>
                  </a:lnTo>
                  <a:lnTo>
                    <a:pt x="15141" y="10522"/>
                  </a:lnTo>
                  <a:lnTo>
                    <a:pt x="14665" y="10522"/>
                  </a:lnTo>
                  <a:lnTo>
                    <a:pt x="13748" y="10082"/>
                  </a:lnTo>
                  <a:lnTo>
                    <a:pt x="13748" y="9606"/>
                  </a:lnTo>
                  <a:lnTo>
                    <a:pt x="14225" y="9606"/>
                  </a:lnTo>
                  <a:lnTo>
                    <a:pt x="14225" y="9166"/>
                  </a:lnTo>
                  <a:lnTo>
                    <a:pt x="13748" y="8689"/>
                  </a:lnTo>
                  <a:lnTo>
                    <a:pt x="12832" y="8249"/>
                  </a:lnTo>
                  <a:lnTo>
                    <a:pt x="12392" y="7772"/>
                  </a:lnTo>
                  <a:lnTo>
                    <a:pt x="12392" y="7333"/>
                  </a:lnTo>
                  <a:lnTo>
                    <a:pt x="12392" y="6856"/>
                  </a:lnTo>
                  <a:lnTo>
                    <a:pt x="11475" y="6856"/>
                  </a:lnTo>
                  <a:lnTo>
                    <a:pt x="11475" y="5939"/>
                  </a:lnTo>
                  <a:lnTo>
                    <a:pt x="10999" y="5023"/>
                  </a:lnTo>
                  <a:lnTo>
                    <a:pt x="10082" y="5023"/>
                  </a:lnTo>
                  <a:lnTo>
                    <a:pt x="9642" y="4583"/>
                  </a:lnTo>
                  <a:lnTo>
                    <a:pt x="9642" y="3190"/>
                  </a:lnTo>
                  <a:lnTo>
                    <a:pt x="9642" y="2273"/>
                  </a:lnTo>
                  <a:lnTo>
                    <a:pt x="9166" y="2273"/>
                  </a:lnTo>
                  <a:lnTo>
                    <a:pt x="9166" y="1834"/>
                  </a:lnTo>
                  <a:lnTo>
                    <a:pt x="9166" y="1357"/>
                  </a:lnTo>
                  <a:lnTo>
                    <a:pt x="8249" y="917"/>
                  </a:lnTo>
                  <a:lnTo>
                    <a:pt x="8249" y="1834"/>
                  </a:lnTo>
                  <a:lnTo>
                    <a:pt x="7333" y="1357"/>
                  </a:lnTo>
                  <a:lnTo>
                    <a:pt x="6416" y="917"/>
                  </a:lnTo>
                  <a:lnTo>
                    <a:pt x="5976" y="917"/>
                  </a:lnTo>
                  <a:lnTo>
                    <a:pt x="5500" y="1357"/>
                  </a:lnTo>
                  <a:lnTo>
                    <a:pt x="5060" y="917"/>
                  </a:lnTo>
                  <a:lnTo>
                    <a:pt x="4583" y="440"/>
                  </a:lnTo>
                  <a:lnTo>
                    <a:pt x="3667" y="440"/>
                  </a:lnTo>
                  <a:lnTo>
                    <a:pt x="366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4" name="Google Shape;1204;p54"/>
            <p:cNvSpPr/>
            <p:nvPr/>
          </p:nvSpPr>
          <p:spPr>
            <a:xfrm>
              <a:off x="6564525" y="3904150"/>
              <a:ext cx="25" cy="0"/>
            </a:xfrm>
            <a:custGeom>
              <a:rect b="b" l="l" r="r" t="t"/>
              <a:pathLst>
                <a:path extrusionOk="0" h="0" w="1">
                  <a:moveTo>
                    <a:pt x="1" y="0"/>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5" name="Google Shape;1205;p54"/>
            <p:cNvSpPr/>
            <p:nvPr/>
          </p:nvSpPr>
          <p:spPr>
            <a:xfrm>
              <a:off x="6507700" y="4328475"/>
              <a:ext cx="11025" cy="11025"/>
            </a:xfrm>
            <a:custGeom>
              <a:rect b="b" l="l" r="r" t="t"/>
              <a:pathLst>
                <a:path extrusionOk="0" h="441" w="441">
                  <a:moveTo>
                    <a:pt x="441" y="441"/>
                  </a:moveTo>
                  <a:lnTo>
                    <a:pt x="441" y="44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6" name="Google Shape;1206;p54"/>
            <p:cNvSpPr/>
            <p:nvPr/>
          </p:nvSpPr>
          <p:spPr>
            <a:xfrm>
              <a:off x="6266675" y="3904150"/>
              <a:ext cx="527000" cy="435350"/>
            </a:xfrm>
            <a:custGeom>
              <a:rect b="b" l="l" r="r" t="t"/>
              <a:pathLst>
                <a:path extrusionOk="0" h="17414" w="21080">
                  <a:moveTo>
                    <a:pt x="11915" y="0"/>
                  </a:moveTo>
                  <a:lnTo>
                    <a:pt x="11475" y="917"/>
                  </a:lnTo>
                  <a:lnTo>
                    <a:pt x="11915" y="1833"/>
                  </a:lnTo>
                  <a:lnTo>
                    <a:pt x="10082" y="1833"/>
                  </a:lnTo>
                  <a:lnTo>
                    <a:pt x="10998" y="2310"/>
                  </a:lnTo>
                  <a:lnTo>
                    <a:pt x="10558" y="3666"/>
                  </a:lnTo>
                  <a:lnTo>
                    <a:pt x="9642" y="4143"/>
                  </a:lnTo>
                  <a:lnTo>
                    <a:pt x="7809" y="4143"/>
                  </a:lnTo>
                  <a:lnTo>
                    <a:pt x="6892" y="3666"/>
                  </a:lnTo>
                  <a:lnTo>
                    <a:pt x="5976" y="2750"/>
                  </a:lnTo>
                  <a:lnTo>
                    <a:pt x="3666" y="2750"/>
                  </a:lnTo>
                  <a:lnTo>
                    <a:pt x="3666" y="4143"/>
                  </a:lnTo>
                  <a:lnTo>
                    <a:pt x="3666" y="4583"/>
                  </a:lnTo>
                  <a:lnTo>
                    <a:pt x="5059" y="4583"/>
                  </a:lnTo>
                  <a:lnTo>
                    <a:pt x="5499" y="5059"/>
                  </a:lnTo>
                  <a:lnTo>
                    <a:pt x="5499" y="5499"/>
                  </a:lnTo>
                  <a:lnTo>
                    <a:pt x="5976" y="6892"/>
                  </a:lnTo>
                  <a:lnTo>
                    <a:pt x="3666" y="6892"/>
                  </a:lnTo>
                  <a:lnTo>
                    <a:pt x="3666" y="7332"/>
                  </a:lnTo>
                  <a:lnTo>
                    <a:pt x="2750" y="6892"/>
                  </a:lnTo>
                  <a:lnTo>
                    <a:pt x="1833" y="6892"/>
                  </a:lnTo>
                  <a:lnTo>
                    <a:pt x="917" y="5976"/>
                  </a:lnTo>
                  <a:lnTo>
                    <a:pt x="477" y="6416"/>
                  </a:lnTo>
                  <a:lnTo>
                    <a:pt x="0" y="7332"/>
                  </a:lnTo>
                  <a:lnTo>
                    <a:pt x="917" y="7809"/>
                  </a:lnTo>
                  <a:lnTo>
                    <a:pt x="917" y="8249"/>
                  </a:lnTo>
                  <a:lnTo>
                    <a:pt x="1833" y="8249"/>
                  </a:lnTo>
                  <a:lnTo>
                    <a:pt x="3226" y="9165"/>
                  </a:lnTo>
                  <a:lnTo>
                    <a:pt x="3226" y="9642"/>
                  </a:lnTo>
                  <a:lnTo>
                    <a:pt x="2310" y="10558"/>
                  </a:lnTo>
                  <a:lnTo>
                    <a:pt x="3666" y="10998"/>
                  </a:lnTo>
                  <a:lnTo>
                    <a:pt x="4583" y="10998"/>
                  </a:lnTo>
                  <a:lnTo>
                    <a:pt x="5499" y="11475"/>
                  </a:lnTo>
                  <a:lnTo>
                    <a:pt x="5499" y="11915"/>
                  </a:lnTo>
                  <a:lnTo>
                    <a:pt x="5059" y="12391"/>
                  </a:lnTo>
                  <a:lnTo>
                    <a:pt x="4143" y="12831"/>
                  </a:lnTo>
                  <a:lnTo>
                    <a:pt x="4583" y="13308"/>
                  </a:lnTo>
                  <a:lnTo>
                    <a:pt x="6416" y="13308"/>
                  </a:lnTo>
                  <a:lnTo>
                    <a:pt x="7332" y="14224"/>
                  </a:lnTo>
                  <a:lnTo>
                    <a:pt x="8725" y="14224"/>
                  </a:lnTo>
                  <a:lnTo>
                    <a:pt x="9165" y="14664"/>
                  </a:lnTo>
                  <a:lnTo>
                    <a:pt x="8725" y="15141"/>
                  </a:lnTo>
                  <a:lnTo>
                    <a:pt x="9165" y="15141"/>
                  </a:lnTo>
                  <a:lnTo>
                    <a:pt x="9642" y="15581"/>
                  </a:lnTo>
                  <a:lnTo>
                    <a:pt x="10082" y="17414"/>
                  </a:lnTo>
                  <a:lnTo>
                    <a:pt x="10082" y="16497"/>
                  </a:lnTo>
                  <a:lnTo>
                    <a:pt x="10082" y="16057"/>
                  </a:lnTo>
                  <a:lnTo>
                    <a:pt x="10082" y="15581"/>
                  </a:lnTo>
                  <a:lnTo>
                    <a:pt x="10998" y="15141"/>
                  </a:lnTo>
                  <a:lnTo>
                    <a:pt x="11915" y="14224"/>
                  </a:lnTo>
                  <a:lnTo>
                    <a:pt x="11915" y="13748"/>
                  </a:lnTo>
                  <a:lnTo>
                    <a:pt x="12391" y="12391"/>
                  </a:lnTo>
                  <a:lnTo>
                    <a:pt x="12831" y="11475"/>
                  </a:lnTo>
                  <a:lnTo>
                    <a:pt x="13748" y="11475"/>
                  </a:lnTo>
                  <a:lnTo>
                    <a:pt x="14224" y="10558"/>
                  </a:lnTo>
                  <a:lnTo>
                    <a:pt x="14664" y="10558"/>
                  </a:lnTo>
                  <a:lnTo>
                    <a:pt x="15581" y="11475"/>
                  </a:lnTo>
                  <a:lnTo>
                    <a:pt x="16497" y="11915"/>
                  </a:lnTo>
                  <a:lnTo>
                    <a:pt x="16497" y="12831"/>
                  </a:lnTo>
                  <a:lnTo>
                    <a:pt x="16057" y="12831"/>
                  </a:lnTo>
                  <a:lnTo>
                    <a:pt x="16497" y="13308"/>
                  </a:lnTo>
                  <a:lnTo>
                    <a:pt x="16974" y="14224"/>
                  </a:lnTo>
                  <a:lnTo>
                    <a:pt x="16974" y="14664"/>
                  </a:lnTo>
                  <a:lnTo>
                    <a:pt x="16057" y="15141"/>
                  </a:lnTo>
                  <a:lnTo>
                    <a:pt x="15581" y="15141"/>
                  </a:lnTo>
                  <a:lnTo>
                    <a:pt x="16497" y="15581"/>
                  </a:lnTo>
                  <a:lnTo>
                    <a:pt x="17414" y="16057"/>
                  </a:lnTo>
                  <a:lnTo>
                    <a:pt x="17890" y="15581"/>
                  </a:lnTo>
                  <a:lnTo>
                    <a:pt x="18330" y="15581"/>
                  </a:lnTo>
                  <a:lnTo>
                    <a:pt x="20640" y="16057"/>
                  </a:lnTo>
                  <a:lnTo>
                    <a:pt x="20640" y="16057"/>
                  </a:lnTo>
                  <a:lnTo>
                    <a:pt x="20163" y="15581"/>
                  </a:lnTo>
                  <a:lnTo>
                    <a:pt x="20640" y="15141"/>
                  </a:lnTo>
                  <a:lnTo>
                    <a:pt x="19247" y="14664"/>
                  </a:lnTo>
                  <a:lnTo>
                    <a:pt x="18807" y="13748"/>
                  </a:lnTo>
                  <a:lnTo>
                    <a:pt x="19247" y="12831"/>
                  </a:lnTo>
                  <a:lnTo>
                    <a:pt x="19247" y="12391"/>
                  </a:lnTo>
                  <a:lnTo>
                    <a:pt x="19247" y="11915"/>
                  </a:lnTo>
                  <a:lnTo>
                    <a:pt x="19723" y="11915"/>
                  </a:lnTo>
                  <a:lnTo>
                    <a:pt x="19723" y="12831"/>
                  </a:lnTo>
                  <a:lnTo>
                    <a:pt x="20163" y="11915"/>
                  </a:lnTo>
                  <a:lnTo>
                    <a:pt x="20163" y="10998"/>
                  </a:lnTo>
                  <a:lnTo>
                    <a:pt x="20163" y="10558"/>
                  </a:lnTo>
                  <a:lnTo>
                    <a:pt x="19723" y="10082"/>
                  </a:lnTo>
                  <a:lnTo>
                    <a:pt x="19247" y="9165"/>
                  </a:lnTo>
                  <a:lnTo>
                    <a:pt x="19723" y="9165"/>
                  </a:lnTo>
                  <a:lnTo>
                    <a:pt x="19723" y="8725"/>
                  </a:lnTo>
                  <a:lnTo>
                    <a:pt x="19247" y="7809"/>
                  </a:lnTo>
                  <a:lnTo>
                    <a:pt x="19247" y="7332"/>
                  </a:lnTo>
                  <a:lnTo>
                    <a:pt x="18807" y="6892"/>
                  </a:lnTo>
                  <a:lnTo>
                    <a:pt x="18807" y="6416"/>
                  </a:lnTo>
                  <a:lnTo>
                    <a:pt x="19247" y="5499"/>
                  </a:lnTo>
                  <a:lnTo>
                    <a:pt x="19723" y="4583"/>
                  </a:lnTo>
                  <a:lnTo>
                    <a:pt x="20163" y="4143"/>
                  </a:lnTo>
                  <a:lnTo>
                    <a:pt x="21080" y="4143"/>
                  </a:lnTo>
                  <a:lnTo>
                    <a:pt x="21080" y="3666"/>
                  </a:lnTo>
                  <a:lnTo>
                    <a:pt x="20640" y="3226"/>
                  </a:lnTo>
                  <a:lnTo>
                    <a:pt x="19723" y="3666"/>
                  </a:lnTo>
                  <a:lnTo>
                    <a:pt x="18807" y="3666"/>
                  </a:lnTo>
                  <a:lnTo>
                    <a:pt x="17890" y="4143"/>
                  </a:lnTo>
                  <a:lnTo>
                    <a:pt x="16974" y="3226"/>
                  </a:lnTo>
                  <a:lnTo>
                    <a:pt x="16057" y="3226"/>
                  </a:lnTo>
                  <a:lnTo>
                    <a:pt x="15581" y="2750"/>
                  </a:lnTo>
                  <a:lnTo>
                    <a:pt x="15141" y="1833"/>
                  </a:lnTo>
                  <a:lnTo>
                    <a:pt x="14664" y="1393"/>
                  </a:lnTo>
                  <a:lnTo>
                    <a:pt x="14224" y="917"/>
                  </a:lnTo>
                  <a:lnTo>
                    <a:pt x="13308" y="477"/>
                  </a:lnTo>
                  <a:lnTo>
                    <a:pt x="11915"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7" name="Google Shape;1207;p54"/>
            <p:cNvSpPr/>
            <p:nvPr/>
          </p:nvSpPr>
          <p:spPr>
            <a:xfrm>
              <a:off x="6095275" y="4087450"/>
              <a:ext cx="423450" cy="274975"/>
            </a:xfrm>
            <a:custGeom>
              <a:rect b="b" l="l" r="r" t="t"/>
              <a:pathLst>
                <a:path extrusionOk="0" h="10999" w="16938">
                  <a:moveTo>
                    <a:pt x="6856" y="0"/>
                  </a:moveTo>
                  <a:lnTo>
                    <a:pt x="6416" y="477"/>
                  </a:lnTo>
                  <a:lnTo>
                    <a:pt x="6416" y="917"/>
                  </a:lnTo>
                  <a:lnTo>
                    <a:pt x="6416" y="1393"/>
                  </a:lnTo>
                  <a:lnTo>
                    <a:pt x="5023" y="1393"/>
                  </a:lnTo>
                  <a:lnTo>
                    <a:pt x="5023" y="1833"/>
                  </a:lnTo>
                  <a:lnTo>
                    <a:pt x="3667" y="1833"/>
                  </a:lnTo>
                  <a:lnTo>
                    <a:pt x="2750" y="2310"/>
                  </a:lnTo>
                  <a:lnTo>
                    <a:pt x="1834" y="3226"/>
                  </a:lnTo>
                  <a:lnTo>
                    <a:pt x="441" y="4143"/>
                  </a:lnTo>
                  <a:lnTo>
                    <a:pt x="1" y="4143"/>
                  </a:lnTo>
                  <a:lnTo>
                    <a:pt x="1834" y="4583"/>
                  </a:lnTo>
                  <a:lnTo>
                    <a:pt x="1834" y="5059"/>
                  </a:lnTo>
                  <a:lnTo>
                    <a:pt x="2274" y="5499"/>
                  </a:lnTo>
                  <a:lnTo>
                    <a:pt x="1834" y="6416"/>
                  </a:lnTo>
                  <a:lnTo>
                    <a:pt x="1834" y="6892"/>
                  </a:lnTo>
                  <a:lnTo>
                    <a:pt x="2274" y="7809"/>
                  </a:lnTo>
                  <a:lnTo>
                    <a:pt x="2750" y="8249"/>
                  </a:lnTo>
                  <a:lnTo>
                    <a:pt x="5500" y="8249"/>
                  </a:lnTo>
                  <a:lnTo>
                    <a:pt x="5940" y="7809"/>
                  </a:lnTo>
                  <a:lnTo>
                    <a:pt x="6416" y="8249"/>
                  </a:lnTo>
                  <a:lnTo>
                    <a:pt x="6416" y="8725"/>
                  </a:lnTo>
                  <a:lnTo>
                    <a:pt x="7773" y="8725"/>
                  </a:lnTo>
                  <a:lnTo>
                    <a:pt x="8689" y="9165"/>
                  </a:lnTo>
                  <a:lnTo>
                    <a:pt x="10522" y="10082"/>
                  </a:lnTo>
                  <a:lnTo>
                    <a:pt x="11439" y="10558"/>
                  </a:lnTo>
                  <a:lnTo>
                    <a:pt x="11915" y="10998"/>
                  </a:lnTo>
                  <a:lnTo>
                    <a:pt x="14665" y="10998"/>
                  </a:lnTo>
                  <a:lnTo>
                    <a:pt x="15581" y="10558"/>
                  </a:lnTo>
                  <a:lnTo>
                    <a:pt x="16938" y="10082"/>
                  </a:lnTo>
                  <a:lnTo>
                    <a:pt x="16498" y="8249"/>
                  </a:lnTo>
                  <a:lnTo>
                    <a:pt x="16021" y="7809"/>
                  </a:lnTo>
                  <a:lnTo>
                    <a:pt x="15581" y="7809"/>
                  </a:lnTo>
                  <a:lnTo>
                    <a:pt x="16021" y="7332"/>
                  </a:lnTo>
                  <a:lnTo>
                    <a:pt x="15581" y="6892"/>
                  </a:lnTo>
                  <a:lnTo>
                    <a:pt x="14188" y="6892"/>
                  </a:lnTo>
                  <a:lnTo>
                    <a:pt x="13272" y="5976"/>
                  </a:lnTo>
                  <a:lnTo>
                    <a:pt x="11439" y="5976"/>
                  </a:lnTo>
                  <a:lnTo>
                    <a:pt x="10999" y="5499"/>
                  </a:lnTo>
                  <a:lnTo>
                    <a:pt x="11915" y="5059"/>
                  </a:lnTo>
                  <a:lnTo>
                    <a:pt x="12355" y="4583"/>
                  </a:lnTo>
                  <a:lnTo>
                    <a:pt x="12355" y="4143"/>
                  </a:lnTo>
                  <a:lnTo>
                    <a:pt x="11439" y="3666"/>
                  </a:lnTo>
                  <a:lnTo>
                    <a:pt x="10522" y="3666"/>
                  </a:lnTo>
                  <a:lnTo>
                    <a:pt x="9166" y="3226"/>
                  </a:lnTo>
                  <a:lnTo>
                    <a:pt x="10082" y="2310"/>
                  </a:lnTo>
                  <a:lnTo>
                    <a:pt x="10082" y="1833"/>
                  </a:lnTo>
                  <a:lnTo>
                    <a:pt x="8689" y="917"/>
                  </a:lnTo>
                  <a:lnTo>
                    <a:pt x="7773" y="917"/>
                  </a:lnTo>
                  <a:lnTo>
                    <a:pt x="7773" y="477"/>
                  </a:lnTo>
                  <a:lnTo>
                    <a:pt x="6856"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8" name="Google Shape;1208;p54"/>
            <p:cNvSpPr/>
            <p:nvPr/>
          </p:nvSpPr>
          <p:spPr>
            <a:xfrm>
              <a:off x="5659950" y="3938975"/>
              <a:ext cx="756125" cy="263050"/>
            </a:xfrm>
            <a:custGeom>
              <a:rect b="b" l="l" r="r" t="t"/>
              <a:pathLst>
                <a:path extrusionOk="0" h="10522" w="30245">
                  <a:moveTo>
                    <a:pt x="21080" y="0"/>
                  </a:moveTo>
                  <a:lnTo>
                    <a:pt x="21080" y="440"/>
                  </a:lnTo>
                  <a:lnTo>
                    <a:pt x="20603" y="917"/>
                  </a:lnTo>
                  <a:lnTo>
                    <a:pt x="18770" y="917"/>
                  </a:lnTo>
                  <a:lnTo>
                    <a:pt x="17854" y="1357"/>
                  </a:lnTo>
                  <a:lnTo>
                    <a:pt x="17414" y="1833"/>
                  </a:lnTo>
                  <a:lnTo>
                    <a:pt x="15581" y="1833"/>
                  </a:lnTo>
                  <a:lnTo>
                    <a:pt x="16021" y="1357"/>
                  </a:lnTo>
                  <a:lnTo>
                    <a:pt x="15581" y="917"/>
                  </a:lnTo>
                  <a:lnTo>
                    <a:pt x="14188" y="917"/>
                  </a:lnTo>
                  <a:lnTo>
                    <a:pt x="12831" y="1357"/>
                  </a:lnTo>
                  <a:lnTo>
                    <a:pt x="11915" y="917"/>
                  </a:lnTo>
                  <a:lnTo>
                    <a:pt x="11438" y="917"/>
                  </a:lnTo>
                  <a:lnTo>
                    <a:pt x="10082" y="1357"/>
                  </a:lnTo>
                  <a:lnTo>
                    <a:pt x="7772" y="1357"/>
                  </a:lnTo>
                  <a:lnTo>
                    <a:pt x="7332" y="917"/>
                  </a:lnTo>
                  <a:lnTo>
                    <a:pt x="5023" y="1357"/>
                  </a:lnTo>
                  <a:lnTo>
                    <a:pt x="4583" y="1357"/>
                  </a:lnTo>
                  <a:lnTo>
                    <a:pt x="3666" y="917"/>
                  </a:lnTo>
                  <a:lnTo>
                    <a:pt x="2750" y="440"/>
                  </a:lnTo>
                  <a:lnTo>
                    <a:pt x="2273" y="1357"/>
                  </a:lnTo>
                  <a:lnTo>
                    <a:pt x="1833" y="1833"/>
                  </a:lnTo>
                  <a:lnTo>
                    <a:pt x="440" y="1833"/>
                  </a:lnTo>
                  <a:lnTo>
                    <a:pt x="0" y="3190"/>
                  </a:lnTo>
                  <a:lnTo>
                    <a:pt x="2273" y="3190"/>
                  </a:lnTo>
                  <a:lnTo>
                    <a:pt x="2750" y="3666"/>
                  </a:lnTo>
                  <a:lnTo>
                    <a:pt x="3190" y="3666"/>
                  </a:lnTo>
                  <a:lnTo>
                    <a:pt x="4106" y="3190"/>
                  </a:lnTo>
                  <a:lnTo>
                    <a:pt x="4583" y="3190"/>
                  </a:lnTo>
                  <a:lnTo>
                    <a:pt x="5023" y="3666"/>
                  </a:lnTo>
                  <a:lnTo>
                    <a:pt x="5939" y="3666"/>
                  </a:lnTo>
                  <a:lnTo>
                    <a:pt x="5939" y="4583"/>
                  </a:lnTo>
                  <a:lnTo>
                    <a:pt x="7332" y="4583"/>
                  </a:lnTo>
                  <a:lnTo>
                    <a:pt x="7772" y="5023"/>
                  </a:lnTo>
                  <a:lnTo>
                    <a:pt x="7772" y="5499"/>
                  </a:lnTo>
                  <a:lnTo>
                    <a:pt x="8689" y="6416"/>
                  </a:lnTo>
                  <a:lnTo>
                    <a:pt x="9165" y="6856"/>
                  </a:lnTo>
                  <a:lnTo>
                    <a:pt x="10082" y="7772"/>
                  </a:lnTo>
                  <a:lnTo>
                    <a:pt x="10522" y="8249"/>
                  </a:lnTo>
                  <a:lnTo>
                    <a:pt x="10522" y="8689"/>
                  </a:lnTo>
                  <a:lnTo>
                    <a:pt x="10082" y="8689"/>
                  </a:lnTo>
                  <a:lnTo>
                    <a:pt x="9605" y="9605"/>
                  </a:lnTo>
                  <a:lnTo>
                    <a:pt x="9605" y="10082"/>
                  </a:lnTo>
                  <a:lnTo>
                    <a:pt x="9605" y="10522"/>
                  </a:lnTo>
                  <a:lnTo>
                    <a:pt x="10522" y="10522"/>
                  </a:lnTo>
                  <a:lnTo>
                    <a:pt x="10082" y="10082"/>
                  </a:lnTo>
                  <a:lnTo>
                    <a:pt x="13271" y="10082"/>
                  </a:lnTo>
                  <a:lnTo>
                    <a:pt x="13748" y="9605"/>
                  </a:lnTo>
                  <a:lnTo>
                    <a:pt x="14188" y="9165"/>
                  </a:lnTo>
                  <a:lnTo>
                    <a:pt x="14664" y="8689"/>
                  </a:lnTo>
                  <a:lnTo>
                    <a:pt x="15581" y="9165"/>
                  </a:lnTo>
                  <a:lnTo>
                    <a:pt x="16021" y="9165"/>
                  </a:lnTo>
                  <a:lnTo>
                    <a:pt x="16021" y="9605"/>
                  </a:lnTo>
                  <a:lnTo>
                    <a:pt x="16021" y="10082"/>
                  </a:lnTo>
                  <a:lnTo>
                    <a:pt x="17854" y="10082"/>
                  </a:lnTo>
                  <a:lnTo>
                    <a:pt x="19247" y="9165"/>
                  </a:lnTo>
                  <a:lnTo>
                    <a:pt x="20163" y="8249"/>
                  </a:lnTo>
                  <a:lnTo>
                    <a:pt x="21080" y="7772"/>
                  </a:lnTo>
                  <a:lnTo>
                    <a:pt x="22436" y="7772"/>
                  </a:lnTo>
                  <a:lnTo>
                    <a:pt x="22436" y="7332"/>
                  </a:lnTo>
                  <a:lnTo>
                    <a:pt x="23829" y="7332"/>
                  </a:lnTo>
                  <a:lnTo>
                    <a:pt x="23829" y="6856"/>
                  </a:lnTo>
                  <a:lnTo>
                    <a:pt x="23829" y="6416"/>
                  </a:lnTo>
                  <a:lnTo>
                    <a:pt x="24269" y="5939"/>
                  </a:lnTo>
                  <a:lnTo>
                    <a:pt x="24746" y="5023"/>
                  </a:lnTo>
                  <a:lnTo>
                    <a:pt x="25186" y="4583"/>
                  </a:lnTo>
                  <a:lnTo>
                    <a:pt x="26102" y="5499"/>
                  </a:lnTo>
                  <a:lnTo>
                    <a:pt x="27019" y="5499"/>
                  </a:lnTo>
                  <a:lnTo>
                    <a:pt x="27935" y="5939"/>
                  </a:lnTo>
                  <a:lnTo>
                    <a:pt x="27935" y="5499"/>
                  </a:lnTo>
                  <a:lnTo>
                    <a:pt x="30245" y="5499"/>
                  </a:lnTo>
                  <a:lnTo>
                    <a:pt x="29768" y="4106"/>
                  </a:lnTo>
                  <a:lnTo>
                    <a:pt x="29768" y="3666"/>
                  </a:lnTo>
                  <a:lnTo>
                    <a:pt x="29328" y="3190"/>
                  </a:lnTo>
                  <a:lnTo>
                    <a:pt x="27935" y="3190"/>
                  </a:lnTo>
                  <a:lnTo>
                    <a:pt x="27935" y="2750"/>
                  </a:lnTo>
                  <a:lnTo>
                    <a:pt x="27935" y="1357"/>
                  </a:lnTo>
                  <a:lnTo>
                    <a:pt x="26102" y="1357"/>
                  </a:lnTo>
                  <a:lnTo>
                    <a:pt x="25186" y="1833"/>
                  </a:lnTo>
                  <a:lnTo>
                    <a:pt x="24746" y="1357"/>
                  </a:lnTo>
                  <a:lnTo>
                    <a:pt x="24746" y="917"/>
                  </a:lnTo>
                  <a:lnTo>
                    <a:pt x="24746" y="440"/>
                  </a:lnTo>
                  <a:lnTo>
                    <a:pt x="23829" y="0"/>
                  </a:lnTo>
                  <a:lnTo>
                    <a:pt x="22913" y="0"/>
                  </a:lnTo>
                  <a:lnTo>
                    <a:pt x="22913" y="440"/>
                  </a:lnTo>
                  <a:lnTo>
                    <a:pt x="21996" y="917"/>
                  </a:lnTo>
                  <a:lnTo>
                    <a:pt x="21996"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9" name="Google Shape;1209;p54"/>
            <p:cNvSpPr/>
            <p:nvPr/>
          </p:nvSpPr>
          <p:spPr>
            <a:xfrm>
              <a:off x="1718975" y="4660250"/>
              <a:ext cx="11025" cy="11950"/>
            </a:xfrm>
            <a:custGeom>
              <a:rect b="b" l="l" r="r" t="t"/>
              <a:pathLst>
                <a:path extrusionOk="0" h="478" w="441">
                  <a:moveTo>
                    <a:pt x="0" y="477"/>
                  </a:moveTo>
                  <a:lnTo>
                    <a:pt x="44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0" name="Google Shape;1210;p54"/>
            <p:cNvSpPr/>
            <p:nvPr/>
          </p:nvSpPr>
          <p:spPr>
            <a:xfrm>
              <a:off x="790550" y="4168100"/>
              <a:ext cx="11950" cy="11025"/>
            </a:xfrm>
            <a:custGeom>
              <a:rect b="b" l="l" r="r" t="t"/>
              <a:pathLst>
                <a:path extrusionOk="0" h="441" w="478">
                  <a:moveTo>
                    <a:pt x="1" y="0"/>
                  </a:moveTo>
                  <a:lnTo>
                    <a:pt x="1" y="440"/>
                  </a:lnTo>
                  <a:lnTo>
                    <a:pt x="477" y="44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1" name="Google Shape;1211;p54"/>
            <p:cNvSpPr/>
            <p:nvPr/>
          </p:nvSpPr>
          <p:spPr>
            <a:xfrm>
              <a:off x="756650" y="4064525"/>
              <a:ext cx="1248300" cy="1065925"/>
            </a:xfrm>
            <a:custGeom>
              <a:rect b="b" l="l" r="r" t="t"/>
              <a:pathLst>
                <a:path extrusionOk="0" h="42637" w="49932">
                  <a:moveTo>
                    <a:pt x="9165" y="1"/>
                  </a:moveTo>
                  <a:lnTo>
                    <a:pt x="8249" y="477"/>
                  </a:lnTo>
                  <a:lnTo>
                    <a:pt x="7332" y="477"/>
                  </a:lnTo>
                  <a:lnTo>
                    <a:pt x="7332" y="917"/>
                  </a:lnTo>
                  <a:lnTo>
                    <a:pt x="5499" y="917"/>
                  </a:lnTo>
                  <a:lnTo>
                    <a:pt x="6416" y="1394"/>
                  </a:lnTo>
                  <a:lnTo>
                    <a:pt x="5939" y="1834"/>
                  </a:lnTo>
                  <a:lnTo>
                    <a:pt x="5499" y="2310"/>
                  </a:lnTo>
                  <a:lnTo>
                    <a:pt x="5499" y="1834"/>
                  </a:lnTo>
                  <a:lnTo>
                    <a:pt x="4583" y="1394"/>
                  </a:lnTo>
                  <a:lnTo>
                    <a:pt x="3666" y="1394"/>
                  </a:lnTo>
                  <a:lnTo>
                    <a:pt x="3190" y="917"/>
                  </a:lnTo>
                  <a:lnTo>
                    <a:pt x="2750" y="1834"/>
                  </a:lnTo>
                  <a:lnTo>
                    <a:pt x="2273" y="1394"/>
                  </a:lnTo>
                  <a:lnTo>
                    <a:pt x="1833" y="2310"/>
                  </a:lnTo>
                  <a:lnTo>
                    <a:pt x="1357" y="2750"/>
                  </a:lnTo>
                  <a:lnTo>
                    <a:pt x="1833" y="3227"/>
                  </a:lnTo>
                  <a:lnTo>
                    <a:pt x="1833" y="3667"/>
                  </a:lnTo>
                  <a:lnTo>
                    <a:pt x="2273" y="3227"/>
                  </a:lnTo>
                  <a:lnTo>
                    <a:pt x="2273" y="3667"/>
                  </a:lnTo>
                  <a:lnTo>
                    <a:pt x="1833" y="4143"/>
                  </a:lnTo>
                  <a:lnTo>
                    <a:pt x="2750" y="4143"/>
                  </a:lnTo>
                  <a:lnTo>
                    <a:pt x="3190" y="4583"/>
                  </a:lnTo>
                  <a:lnTo>
                    <a:pt x="2750" y="5060"/>
                  </a:lnTo>
                  <a:lnTo>
                    <a:pt x="2750" y="5500"/>
                  </a:lnTo>
                  <a:lnTo>
                    <a:pt x="2273" y="5976"/>
                  </a:lnTo>
                  <a:lnTo>
                    <a:pt x="2750" y="5976"/>
                  </a:lnTo>
                  <a:lnTo>
                    <a:pt x="2750" y="6416"/>
                  </a:lnTo>
                  <a:lnTo>
                    <a:pt x="2273" y="6893"/>
                  </a:lnTo>
                  <a:lnTo>
                    <a:pt x="1833" y="6416"/>
                  </a:lnTo>
                  <a:lnTo>
                    <a:pt x="1357" y="6893"/>
                  </a:lnTo>
                  <a:lnTo>
                    <a:pt x="1357" y="7809"/>
                  </a:lnTo>
                  <a:lnTo>
                    <a:pt x="2750" y="7809"/>
                  </a:lnTo>
                  <a:lnTo>
                    <a:pt x="2750" y="7333"/>
                  </a:lnTo>
                  <a:lnTo>
                    <a:pt x="3666" y="7809"/>
                  </a:lnTo>
                  <a:lnTo>
                    <a:pt x="4106" y="7809"/>
                  </a:lnTo>
                  <a:lnTo>
                    <a:pt x="4106" y="8249"/>
                  </a:lnTo>
                  <a:lnTo>
                    <a:pt x="4583" y="8726"/>
                  </a:lnTo>
                  <a:lnTo>
                    <a:pt x="4583" y="9166"/>
                  </a:lnTo>
                  <a:lnTo>
                    <a:pt x="5939" y="9166"/>
                  </a:lnTo>
                  <a:lnTo>
                    <a:pt x="6416" y="9642"/>
                  </a:lnTo>
                  <a:lnTo>
                    <a:pt x="6856" y="9642"/>
                  </a:lnTo>
                  <a:lnTo>
                    <a:pt x="7332" y="10082"/>
                  </a:lnTo>
                  <a:lnTo>
                    <a:pt x="7772" y="10559"/>
                  </a:lnTo>
                  <a:lnTo>
                    <a:pt x="7772" y="10082"/>
                  </a:lnTo>
                  <a:lnTo>
                    <a:pt x="8689" y="10082"/>
                  </a:lnTo>
                  <a:lnTo>
                    <a:pt x="9165" y="10559"/>
                  </a:lnTo>
                  <a:lnTo>
                    <a:pt x="9605" y="10559"/>
                  </a:lnTo>
                  <a:lnTo>
                    <a:pt x="10082" y="10082"/>
                  </a:lnTo>
                  <a:lnTo>
                    <a:pt x="10522" y="10999"/>
                  </a:lnTo>
                  <a:lnTo>
                    <a:pt x="10082" y="11475"/>
                  </a:lnTo>
                  <a:lnTo>
                    <a:pt x="10082" y="11915"/>
                  </a:lnTo>
                  <a:lnTo>
                    <a:pt x="10082" y="12392"/>
                  </a:lnTo>
                  <a:lnTo>
                    <a:pt x="10522" y="12392"/>
                  </a:lnTo>
                  <a:lnTo>
                    <a:pt x="10998" y="12832"/>
                  </a:lnTo>
                  <a:lnTo>
                    <a:pt x="10998" y="13308"/>
                  </a:lnTo>
                  <a:lnTo>
                    <a:pt x="10522" y="13308"/>
                  </a:lnTo>
                  <a:lnTo>
                    <a:pt x="10522" y="13748"/>
                  </a:lnTo>
                  <a:lnTo>
                    <a:pt x="9605" y="13748"/>
                  </a:lnTo>
                  <a:lnTo>
                    <a:pt x="9605" y="14225"/>
                  </a:lnTo>
                  <a:lnTo>
                    <a:pt x="8689" y="14225"/>
                  </a:lnTo>
                  <a:lnTo>
                    <a:pt x="8689" y="14665"/>
                  </a:lnTo>
                  <a:lnTo>
                    <a:pt x="8689" y="15141"/>
                  </a:lnTo>
                  <a:lnTo>
                    <a:pt x="8249" y="15141"/>
                  </a:lnTo>
                  <a:lnTo>
                    <a:pt x="7772" y="15581"/>
                  </a:lnTo>
                  <a:lnTo>
                    <a:pt x="7772" y="16058"/>
                  </a:lnTo>
                  <a:lnTo>
                    <a:pt x="7332" y="16498"/>
                  </a:lnTo>
                  <a:lnTo>
                    <a:pt x="7332" y="16974"/>
                  </a:lnTo>
                  <a:lnTo>
                    <a:pt x="6856" y="17414"/>
                  </a:lnTo>
                  <a:lnTo>
                    <a:pt x="6856" y="17891"/>
                  </a:lnTo>
                  <a:lnTo>
                    <a:pt x="6856" y="18331"/>
                  </a:lnTo>
                  <a:lnTo>
                    <a:pt x="6856" y="18807"/>
                  </a:lnTo>
                  <a:lnTo>
                    <a:pt x="7332" y="19247"/>
                  </a:lnTo>
                  <a:lnTo>
                    <a:pt x="6856" y="19247"/>
                  </a:lnTo>
                  <a:lnTo>
                    <a:pt x="6416" y="19724"/>
                  </a:lnTo>
                  <a:lnTo>
                    <a:pt x="5939" y="19724"/>
                  </a:lnTo>
                  <a:lnTo>
                    <a:pt x="5023" y="21080"/>
                  </a:lnTo>
                  <a:lnTo>
                    <a:pt x="5499" y="21557"/>
                  </a:lnTo>
                  <a:lnTo>
                    <a:pt x="5023" y="21997"/>
                  </a:lnTo>
                  <a:lnTo>
                    <a:pt x="5023" y="22473"/>
                  </a:lnTo>
                  <a:lnTo>
                    <a:pt x="3190" y="22473"/>
                  </a:lnTo>
                  <a:lnTo>
                    <a:pt x="3190" y="22913"/>
                  </a:lnTo>
                  <a:lnTo>
                    <a:pt x="3666" y="23390"/>
                  </a:lnTo>
                  <a:lnTo>
                    <a:pt x="3666" y="24306"/>
                  </a:lnTo>
                  <a:lnTo>
                    <a:pt x="4106" y="24746"/>
                  </a:lnTo>
                  <a:lnTo>
                    <a:pt x="4106" y="25223"/>
                  </a:lnTo>
                  <a:lnTo>
                    <a:pt x="4106" y="25663"/>
                  </a:lnTo>
                  <a:lnTo>
                    <a:pt x="3666" y="26139"/>
                  </a:lnTo>
                  <a:lnTo>
                    <a:pt x="3190" y="26579"/>
                  </a:lnTo>
                  <a:lnTo>
                    <a:pt x="3190" y="27056"/>
                  </a:lnTo>
                  <a:lnTo>
                    <a:pt x="2750" y="27056"/>
                  </a:lnTo>
                  <a:lnTo>
                    <a:pt x="2273" y="27496"/>
                  </a:lnTo>
                  <a:lnTo>
                    <a:pt x="2273" y="27972"/>
                  </a:lnTo>
                  <a:lnTo>
                    <a:pt x="1833" y="28412"/>
                  </a:lnTo>
                  <a:lnTo>
                    <a:pt x="2273" y="28889"/>
                  </a:lnTo>
                  <a:lnTo>
                    <a:pt x="2750" y="28889"/>
                  </a:lnTo>
                  <a:lnTo>
                    <a:pt x="2750" y="29329"/>
                  </a:lnTo>
                  <a:lnTo>
                    <a:pt x="2750" y="29805"/>
                  </a:lnTo>
                  <a:lnTo>
                    <a:pt x="2750" y="30245"/>
                  </a:lnTo>
                  <a:lnTo>
                    <a:pt x="2273" y="30245"/>
                  </a:lnTo>
                  <a:lnTo>
                    <a:pt x="1833" y="30722"/>
                  </a:lnTo>
                  <a:lnTo>
                    <a:pt x="917" y="30722"/>
                  </a:lnTo>
                  <a:lnTo>
                    <a:pt x="917" y="31162"/>
                  </a:lnTo>
                  <a:lnTo>
                    <a:pt x="440" y="31162"/>
                  </a:lnTo>
                  <a:lnTo>
                    <a:pt x="440" y="31638"/>
                  </a:lnTo>
                  <a:lnTo>
                    <a:pt x="0" y="32078"/>
                  </a:lnTo>
                  <a:lnTo>
                    <a:pt x="0" y="32995"/>
                  </a:lnTo>
                  <a:lnTo>
                    <a:pt x="440" y="34388"/>
                  </a:lnTo>
                  <a:lnTo>
                    <a:pt x="1357" y="33911"/>
                  </a:lnTo>
                  <a:lnTo>
                    <a:pt x="1833" y="34828"/>
                  </a:lnTo>
                  <a:lnTo>
                    <a:pt x="2273" y="34828"/>
                  </a:lnTo>
                  <a:lnTo>
                    <a:pt x="2750" y="35304"/>
                  </a:lnTo>
                  <a:lnTo>
                    <a:pt x="2750" y="36221"/>
                  </a:lnTo>
                  <a:lnTo>
                    <a:pt x="3666" y="36221"/>
                  </a:lnTo>
                  <a:lnTo>
                    <a:pt x="4106" y="37137"/>
                  </a:lnTo>
                  <a:lnTo>
                    <a:pt x="4106" y="37577"/>
                  </a:lnTo>
                  <a:lnTo>
                    <a:pt x="3666" y="38054"/>
                  </a:lnTo>
                  <a:lnTo>
                    <a:pt x="5023" y="38054"/>
                  </a:lnTo>
                  <a:lnTo>
                    <a:pt x="4583" y="38970"/>
                  </a:lnTo>
                  <a:lnTo>
                    <a:pt x="4583" y="39410"/>
                  </a:lnTo>
                  <a:lnTo>
                    <a:pt x="3666" y="39410"/>
                  </a:lnTo>
                  <a:lnTo>
                    <a:pt x="4106" y="39887"/>
                  </a:lnTo>
                  <a:lnTo>
                    <a:pt x="4106" y="40803"/>
                  </a:lnTo>
                  <a:lnTo>
                    <a:pt x="4583" y="41243"/>
                  </a:lnTo>
                  <a:lnTo>
                    <a:pt x="5023" y="41243"/>
                  </a:lnTo>
                  <a:lnTo>
                    <a:pt x="5499" y="41720"/>
                  </a:lnTo>
                  <a:lnTo>
                    <a:pt x="6416" y="42636"/>
                  </a:lnTo>
                  <a:lnTo>
                    <a:pt x="6416" y="42160"/>
                  </a:lnTo>
                  <a:lnTo>
                    <a:pt x="6416" y="41720"/>
                  </a:lnTo>
                  <a:lnTo>
                    <a:pt x="7772" y="41243"/>
                  </a:lnTo>
                  <a:lnTo>
                    <a:pt x="8689" y="41243"/>
                  </a:lnTo>
                  <a:lnTo>
                    <a:pt x="9165" y="40327"/>
                  </a:lnTo>
                  <a:lnTo>
                    <a:pt x="9605" y="40327"/>
                  </a:lnTo>
                  <a:lnTo>
                    <a:pt x="10522" y="40803"/>
                  </a:lnTo>
                  <a:lnTo>
                    <a:pt x="10998" y="40803"/>
                  </a:lnTo>
                  <a:lnTo>
                    <a:pt x="11438" y="39887"/>
                  </a:lnTo>
                  <a:lnTo>
                    <a:pt x="12355" y="39887"/>
                  </a:lnTo>
                  <a:lnTo>
                    <a:pt x="13271" y="40327"/>
                  </a:lnTo>
                  <a:lnTo>
                    <a:pt x="13748" y="40803"/>
                  </a:lnTo>
                  <a:lnTo>
                    <a:pt x="15104" y="40803"/>
                  </a:lnTo>
                  <a:lnTo>
                    <a:pt x="15581" y="41720"/>
                  </a:lnTo>
                  <a:lnTo>
                    <a:pt x="16497" y="41243"/>
                  </a:lnTo>
                  <a:lnTo>
                    <a:pt x="18330" y="41243"/>
                  </a:lnTo>
                  <a:lnTo>
                    <a:pt x="19687" y="41720"/>
                  </a:lnTo>
                  <a:lnTo>
                    <a:pt x="19687" y="41243"/>
                  </a:lnTo>
                  <a:lnTo>
                    <a:pt x="21080" y="41243"/>
                  </a:lnTo>
                  <a:lnTo>
                    <a:pt x="21520" y="41720"/>
                  </a:lnTo>
                  <a:lnTo>
                    <a:pt x="21996" y="41720"/>
                  </a:lnTo>
                  <a:lnTo>
                    <a:pt x="21996" y="42160"/>
                  </a:lnTo>
                  <a:lnTo>
                    <a:pt x="22436" y="42160"/>
                  </a:lnTo>
                  <a:lnTo>
                    <a:pt x="22913" y="41720"/>
                  </a:lnTo>
                  <a:lnTo>
                    <a:pt x="22913" y="40803"/>
                  </a:lnTo>
                  <a:lnTo>
                    <a:pt x="22913" y="40327"/>
                  </a:lnTo>
                  <a:lnTo>
                    <a:pt x="23829" y="39887"/>
                  </a:lnTo>
                  <a:lnTo>
                    <a:pt x="23829" y="39410"/>
                  </a:lnTo>
                  <a:lnTo>
                    <a:pt x="24746" y="39410"/>
                  </a:lnTo>
                  <a:lnTo>
                    <a:pt x="25186" y="38970"/>
                  </a:lnTo>
                  <a:lnTo>
                    <a:pt x="27495" y="38970"/>
                  </a:lnTo>
                  <a:lnTo>
                    <a:pt x="28412" y="38494"/>
                  </a:lnTo>
                  <a:lnTo>
                    <a:pt x="29328" y="38054"/>
                  </a:lnTo>
                  <a:lnTo>
                    <a:pt x="28852" y="37137"/>
                  </a:lnTo>
                  <a:lnTo>
                    <a:pt x="29328" y="36661"/>
                  </a:lnTo>
                  <a:lnTo>
                    <a:pt x="30245" y="36661"/>
                  </a:lnTo>
                  <a:lnTo>
                    <a:pt x="30245" y="36221"/>
                  </a:lnTo>
                  <a:lnTo>
                    <a:pt x="30245" y="35744"/>
                  </a:lnTo>
                  <a:lnTo>
                    <a:pt x="31161" y="34828"/>
                  </a:lnTo>
                  <a:lnTo>
                    <a:pt x="32994" y="34828"/>
                  </a:lnTo>
                  <a:lnTo>
                    <a:pt x="33911" y="33911"/>
                  </a:lnTo>
                  <a:lnTo>
                    <a:pt x="33434" y="33471"/>
                  </a:lnTo>
                  <a:lnTo>
                    <a:pt x="33434" y="32995"/>
                  </a:lnTo>
                  <a:lnTo>
                    <a:pt x="32518" y="32555"/>
                  </a:lnTo>
                  <a:lnTo>
                    <a:pt x="32518" y="32078"/>
                  </a:lnTo>
                  <a:lnTo>
                    <a:pt x="32518" y="31638"/>
                  </a:lnTo>
                  <a:lnTo>
                    <a:pt x="32518" y="30722"/>
                  </a:lnTo>
                  <a:lnTo>
                    <a:pt x="32518" y="29329"/>
                  </a:lnTo>
                  <a:lnTo>
                    <a:pt x="32994" y="28889"/>
                  </a:lnTo>
                  <a:lnTo>
                    <a:pt x="33434" y="28412"/>
                  </a:lnTo>
                  <a:lnTo>
                    <a:pt x="34351" y="27972"/>
                  </a:lnTo>
                  <a:lnTo>
                    <a:pt x="35267" y="27056"/>
                  </a:lnTo>
                  <a:lnTo>
                    <a:pt x="35744" y="26579"/>
                  </a:lnTo>
                  <a:lnTo>
                    <a:pt x="36184" y="26139"/>
                  </a:lnTo>
                  <a:lnTo>
                    <a:pt x="37100" y="25223"/>
                  </a:lnTo>
                  <a:lnTo>
                    <a:pt x="37577" y="24746"/>
                  </a:lnTo>
                  <a:lnTo>
                    <a:pt x="38493" y="24306"/>
                  </a:lnTo>
                  <a:lnTo>
                    <a:pt x="38493" y="23830"/>
                  </a:lnTo>
                  <a:lnTo>
                    <a:pt x="38933" y="23390"/>
                  </a:lnTo>
                  <a:lnTo>
                    <a:pt x="38933" y="22913"/>
                  </a:lnTo>
                  <a:lnTo>
                    <a:pt x="39410" y="22473"/>
                  </a:lnTo>
                  <a:lnTo>
                    <a:pt x="43992" y="22473"/>
                  </a:lnTo>
                  <a:lnTo>
                    <a:pt x="44432" y="21997"/>
                  </a:lnTo>
                  <a:lnTo>
                    <a:pt x="45349" y="21557"/>
                  </a:lnTo>
                  <a:lnTo>
                    <a:pt x="45825" y="21557"/>
                  </a:lnTo>
                  <a:lnTo>
                    <a:pt x="46265" y="21080"/>
                  </a:lnTo>
                  <a:lnTo>
                    <a:pt x="47658" y="21080"/>
                  </a:lnTo>
                  <a:lnTo>
                    <a:pt x="48098" y="20640"/>
                  </a:lnTo>
                  <a:lnTo>
                    <a:pt x="48575" y="20640"/>
                  </a:lnTo>
                  <a:lnTo>
                    <a:pt x="49015" y="19724"/>
                  </a:lnTo>
                  <a:lnTo>
                    <a:pt x="49491" y="19247"/>
                  </a:lnTo>
                  <a:lnTo>
                    <a:pt x="49491" y="18807"/>
                  </a:lnTo>
                  <a:lnTo>
                    <a:pt x="49931" y="18331"/>
                  </a:lnTo>
                  <a:lnTo>
                    <a:pt x="49931" y="17891"/>
                  </a:lnTo>
                  <a:lnTo>
                    <a:pt x="49931" y="16974"/>
                  </a:lnTo>
                  <a:lnTo>
                    <a:pt x="49491" y="17414"/>
                  </a:lnTo>
                  <a:lnTo>
                    <a:pt x="49015" y="16974"/>
                  </a:lnTo>
                  <a:lnTo>
                    <a:pt x="47658" y="16974"/>
                  </a:lnTo>
                  <a:lnTo>
                    <a:pt x="46742" y="16498"/>
                  </a:lnTo>
                  <a:lnTo>
                    <a:pt x="45825" y="16974"/>
                  </a:lnTo>
                  <a:lnTo>
                    <a:pt x="43992" y="16974"/>
                  </a:lnTo>
                  <a:lnTo>
                    <a:pt x="43992" y="16058"/>
                  </a:lnTo>
                  <a:lnTo>
                    <a:pt x="43076" y="16058"/>
                  </a:lnTo>
                  <a:lnTo>
                    <a:pt x="42599" y="15581"/>
                  </a:lnTo>
                  <a:lnTo>
                    <a:pt x="42599" y="14665"/>
                  </a:lnTo>
                  <a:lnTo>
                    <a:pt x="42159" y="14225"/>
                  </a:lnTo>
                  <a:lnTo>
                    <a:pt x="41683" y="13748"/>
                  </a:lnTo>
                  <a:lnTo>
                    <a:pt x="40326" y="14225"/>
                  </a:lnTo>
                  <a:lnTo>
                    <a:pt x="39410" y="14225"/>
                  </a:lnTo>
                  <a:lnTo>
                    <a:pt x="39410" y="13748"/>
                  </a:lnTo>
                  <a:lnTo>
                    <a:pt x="38933" y="13748"/>
                  </a:lnTo>
                  <a:lnTo>
                    <a:pt x="38017" y="13308"/>
                  </a:lnTo>
                  <a:lnTo>
                    <a:pt x="37100" y="13308"/>
                  </a:lnTo>
                  <a:lnTo>
                    <a:pt x="36660" y="12832"/>
                  </a:lnTo>
                  <a:lnTo>
                    <a:pt x="36184" y="12392"/>
                  </a:lnTo>
                  <a:lnTo>
                    <a:pt x="35744" y="11915"/>
                  </a:lnTo>
                  <a:lnTo>
                    <a:pt x="34827" y="11915"/>
                  </a:lnTo>
                  <a:lnTo>
                    <a:pt x="34351" y="10999"/>
                  </a:lnTo>
                  <a:lnTo>
                    <a:pt x="33434" y="10999"/>
                  </a:lnTo>
                  <a:lnTo>
                    <a:pt x="32994" y="10559"/>
                  </a:lnTo>
                  <a:lnTo>
                    <a:pt x="32518" y="10559"/>
                  </a:lnTo>
                  <a:lnTo>
                    <a:pt x="32518" y="10082"/>
                  </a:lnTo>
                  <a:lnTo>
                    <a:pt x="32078" y="10559"/>
                  </a:lnTo>
                  <a:lnTo>
                    <a:pt x="31601" y="10559"/>
                  </a:lnTo>
                  <a:lnTo>
                    <a:pt x="31601" y="10082"/>
                  </a:lnTo>
                  <a:lnTo>
                    <a:pt x="31601" y="9642"/>
                  </a:lnTo>
                  <a:lnTo>
                    <a:pt x="31161" y="8726"/>
                  </a:lnTo>
                  <a:lnTo>
                    <a:pt x="30685" y="8726"/>
                  </a:lnTo>
                  <a:lnTo>
                    <a:pt x="30685" y="8249"/>
                  </a:lnTo>
                  <a:lnTo>
                    <a:pt x="29768" y="7809"/>
                  </a:lnTo>
                  <a:lnTo>
                    <a:pt x="28852" y="8249"/>
                  </a:lnTo>
                  <a:lnTo>
                    <a:pt x="27935" y="7809"/>
                  </a:lnTo>
                  <a:lnTo>
                    <a:pt x="27495" y="7333"/>
                  </a:lnTo>
                  <a:lnTo>
                    <a:pt x="25662" y="7333"/>
                  </a:lnTo>
                  <a:lnTo>
                    <a:pt x="24746" y="6893"/>
                  </a:lnTo>
                  <a:lnTo>
                    <a:pt x="24269" y="5976"/>
                  </a:lnTo>
                  <a:lnTo>
                    <a:pt x="23353" y="5976"/>
                  </a:lnTo>
                  <a:lnTo>
                    <a:pt x="22913" y="5500"/>
                  </a:lnTo>
                  <a:lnTo>
                    <a:pt x="21080" y="5500"/>
                  </a:lnTo>
                  <a:lnTo>
                    <a:pt x="20163" y="5060"/>
                  </a:lnTo>
                  <a:lnTo>
                    <a:pt x="19687" y="5060"/>
                  </a:lnTo>
                  <a:lnTo>
                    <a:pt x="19247" y="5500"/>
                  </a:lnTo>
                  <a:lnTo>
                    <a:pt x="18770" y="4583"/>
                  </a:lnTo>
                  <a:lnTo>
                    <a:pt x="18330" y="4143"/>
                  </a:lnTo>
                  <a:lnTo>
                    <a:pt x="17854" y="4583"/>
                  </a:lnTo>
                  <a:lnTo>
                    <a:pt x="16937" y="4143"/>
                  </a:lnTo>
                  <a:lnTo>
                    <a:pt x="16497" y="4143"/>
                  </a:lnTo>
                  <a:lnTo>
                    <a:pt x="15104" y="3667"/>
                  </a:lnTo>
                  <a:lnTo>
                    <a:pt x="15104" y="3227"/>
                  </a:lnTo>
                  <a:lnTo>
                    <a:pt x="14188" y="3227"/>
                  </a:lnTo>
                  <a:lnTo>
                    <a:pt x="13748" y="2750"/>
                  </a:lnTo>
                  <a:lnTo>
                    <a:pt x="12355" y="2750"/>
                  </a:lnTo>
                  <a:lnTo>
                    <a:pt x="11915" y="2310"/>
                  </a:lnTo>
                  <a:lnTo>
                    <a:pt x="10998" y="1834"/>
                  </a:lnTo>
                  <a:lnTo>
                    <a:pt x="10082" y="2310"/>
                  </a:lnTo>
                  <a:lnTo>
                    <a:pt x="9605" y="1394"/>
                  </a:lnTo>
                  <a:lnTo>
                    <a:pt x="9165" y="917"/>
                  </a:lnTo>
                  <a:lnTo>
                    <a:pt x="9165" y="477"/>
                  </a:lnTo>
                  <a:lnTo>
                    <a:pt x="9165"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2" name="Google Shape;1212;p54"/>
            <p:cNvSpPr/>
            <p:nvPr/>
          </p:nvSpPr>
          <p:spPr>
            <a:xfrm>
              <a:off x="584350" y="4247825"/>
              <a:ext cx="447275" cy="687400"/>
            </a:xfrm>
            <a:custGeom>
              <a:rect b="b" l="l" r="r" t="t"/>
              <a:pathLst>
                <a:path extrusionOk="0" h="27496" w="17891">
                  <a:moveTo>
                    <a:pt x="9642" y="1"/>
                  </a:moveTo>
                  <a:lnTo>
                    <a:pt x="9642" y="477"/>
                  </a:lnTo>
                  <a:lnTo>
                    <a:pt x="8249" y="477"/>
                  </a:lnTo>
                  <a:lnTo>
                    <a:pt x="8249" y="917"/>
                  </a:lnTo>
                  <a:lnTo>
                    <a:pt x="8249" y="1834"/>
                  </a:lnTo>
                  <a:lnTo>
                    <a:pt x="8249" y="2310"/>
                  </a:lnTo>
                  <a:lnTo>
                    <a:pt x="7809" y="2750"/>
                  </a:lnTo>
                  <a:lnTo>
                    <a:pt x="7809" y="3227"/>
                  </a:lnTo>
                  <a:lnTo>
                    <a:pt x="7809" y="4143"/>
                  </a:lnTo>
                  <a:lnTo>
                    <a:pt x="7332" y="4583"/>
                  </a:lnTo>
                  <a:lnTo>
                    <a:pt x="6892" y="5060"/>
                  </a:lnTo>
                  <a:lnTo>
                    <a:pt x="7332" y="5976"/>
                  </a:lnTo>
                  <a:lnTo>
                    <a:pt x="6892" y="6893"/>
                  </a:lnTo>
                  <a:lnTo>
                    <a:pt x="6416" y="7333"/>
                  </a:lnTo>
                  <a:lnTo>
                    <a:pt x="6416" y="8249"/>
                  </a:lnTo>
                  <a:lnTo>
                    <a:pt x="5976" y="8726"/>
                  </a:lnTo>
                  <a:lnTo>
                    <a:pt x="5499" y="9642"/>
                  </a:lnTo>
                  <a:lnTo>
                    <a:pt x="5059" y="10082"/>
                  </a:lnTo>
                  <a:lnTo>
                    <a:pt x="4583" y="10559"/>
                  </a:lnTo>
                  <a:lnTo>
                    <a:pt x="4583" y="10999"/>
                  </a:lnTo>
                  <a:lnTo>
                    <a:pt x="4143" y="11915"/>
                  </a:lnTo>
                  <a:lnTo>
                    <a:pt x="3666" y="12832"/>
                  </a:lnTo>
                  <a:lnTo>
                    <a:pt x="2310" y="12832"/>
                  </a:lnTo>
                  <a:lnTo>
                    <a:pt x="1833" y="13308"/>
                  </a:lnTo>
                  <a:lnTo>
                    <a:pt x="1833" y="13748"/>
                  </a:lnTo>
                  <a:lnTo>
                    <a:pt x="1833" y="14225"/>
                  </a:lnTo>
                  <a:lnTo>
                    <a:pt x="1833" y="14665"/>
                  </a:lnTo>
                  <a:lnTo>
                    <a:pt x="1393" y="15581"/>
                  </a:lnTo>
                  <a:lnTo>
                    <a:pt x="917" y="16058"/>
                  </a:lnTo>
                  <a:lnTo>
                    <a:pt x="917" y="16498"/>
                  </a:lnTo>
                  <a:lnTo>
                    <a:pt x="917" y="16974"/>
                  </a:lnTo>
                  <a:lnTo>
                    <a:pt x="1833" y="16974"/>
                  </a:lnTo>
                  <a:lnTo>
                    <a:pt x="2310" y="17414"/>
                  </a:lnTo>
                  <a:lnTo>
                    <a:pt x="2750" y="17414"/>
                  </a:lnTo>
                  <a:lnTo>
                    <a:pt x="3226" y="18331"/>
                  </a:lnTo>
                  <a:lnTo>
                    <a:pt x="3226" y="18807"/>
                  </a:lnTo>
                  <a:lnTo>
                    <a:pt x="2750" y="19247"/>
                  </a:lnTo>
                  <a:lnTo>
                    <a:pt x="2310" y="19724"/>
                  </a:lnTo>
                  <a:lnTo>
                    <a:pt x="2310" y="20164"/>
                  </a:lnTo>
                  <a:lnTo>
                    <a:pt x="1833" y="20640"/>
                  </a:lnTo>
                  <a:lnTo>
                    <a:pt x="2310" y="21080"/>
                  </a:lnTo>
                  <a:lnTo>
                    <a:pt x="1833" y="22473"/>
                  </a:lnTo>
                  <a:lnTo>
                    <a:pt x="1833" y="22913"/>
                  </a:lnTo>
                  <a:lnTo>
                    <a:pt x="1393" y="22913"/>
                  </a:lnTo>
                  <a:lnTo>
                    <a:pt x="917" y="23390"/>
                  </a:lnTo>
                  <a:lnTo>
                    <a:pt x="917" y="23830"/>
                  </a:lnTo>
                  <a:lnTo>
                    <a:pt x="477" y="24746"/>
                  </a:lnTo>
                  <a:lnTo>
                    <a:pt x="0" y="25223"/>
                  </a:lnTo>
                  <a:lnTo>
                    <a:pt x="0" y="25663"/>
                  </a:lnTo>
                  <a:lnTo>
                    <a:pt x="917" y="25663"/>
                  </a:lnTo>
                  <a:lnTo>
                    <a:pt x="1393" y="25223"/>
                  </a:lnTo>
                  <a:lnTo>
                    <a:pt x="2310" y="25663"/>
                  </a:lnTo>
                  <a:lnTo>
                    <a:pt x="2310" y="26139"/>
                  </a:lnTo>
                  <a:lnTo>
                    <a:pt x="3226" y="26139"/>
                  </a:lnTo>
                  <a:lnTo>
                    <a:pt x="3666" y="26579"/>
                  </a:lnTo>
                  <a:lnTo>
                    <a:pt x="4583" y="27056"/>
                  </a:lnTo>
                  <a:lnTo>
                    <a:pt x="5059" y="27496"/>
                  </a:lnTo>
                  <a:lnTo>
                    <a:pt x="5499" y="27056"/>
                  </a:lnTo>
                  <a:lnTo>
                    <a:pt x="5499" y="27496"/>
                  </a:lnTo>
                  <a:lnTo>
                    <a:pt x="5976" y="27496"/>
                  </a:lnTo>
                  <a:lnTo>
                    <a:pt x="7332" y="27056"/>
                  </a:lnTo>
                  <a:lnTo>
                    <a:pt x="6892" y="25663"/>
                  </a:lnTo>
                  <a:lnTo>
                    <a:pt x="6892" y="24746"/>
                  </a:lnTo>
                  <a:lnTo>
                    <a:pt x="7332" y="24306"/>
                  </a:lnTo>
                  <a:lnTo>
                    <a:pt x="7332" y="23830"/>
                  </a:lnTo>
                  <a:lnTo>
                    <a:pt x="7809" y="23830"/>
                  </a:lnTo>
                  <a:lnTo>
                    <a:pt x="7809" y="23390"/>
                  </a:lnTo>
                  <a:lnTo>
                    <a:pt x="8725" y="23390"/>
                  </a:lnTo>
                  <a:lnTo>
                    <a:pt x="9165" y="22913"/>
                  </a:lnTo>
                  <a:lnTo>
                    <a:pt x="9642" y="22473"/>
                  </a:lnTo>
                  <a:lnTo>
                    <a:pt x="9642" y="21997"/>
                  </a:lnTo>
                  <a:lnTo>
                    <a:pt x="9642" y="21557"/>
                  </a:lnTo>
                  <a:lnTo>
                    <a:pt x="9165" y="21557"/>
                  </a:lnTo>
                  <a:lnTo>
                    <a:pt x="8725" y="21080"/>
                  </a:lnTo>
                  <a:lnTo>
                    <a:pt x="9165" y="20640"/>
                  </a:lnTo>
                  <a:lnTo>
                    <a:pt x="9165" y="20164"/>
                  </a:lnTo>
                  <a:lnTo>
                    <a:pt x="9642" y="19724"/>
                  </a:lnTo>
                  <a:lnTo>
                    <a:pt x="10082" y="19724"/>
                  </a:lnTo>
                  <a:lnTo>
                    <a:pt x="10082" y="19247"/>
                  </a:lnTo>
                  <a:lnTo>
                    <a:pt x="10558" y="18807"/>
                  </a:lnTo>
                  <a:lnTo>
                    <a:pt x="10998" y="18331"/>
                  </a:lnTo>
                  <a:lnTo>
                    <a:pt x="10998" y="17891"/>
                  </a:lnTo>
                  <a:lnTo>
                    <a:pt x="10998" y="17414"/>
                  </a:lnTo>
                  <a:lnTo>
                    <a:pt x="10558" y="16974"/>
                  </a:lnTo>
                  <a:lnTo>
                    <a:pt x="10558" y="16058"/>
                  </a:lnTo>
                  <a:lnTo>
                    <a:pt x="10082" y="15581"/>
                  </a:lnTo>
                  <a:lnTo>
                    <a:pt x="10082" y="15141"/>
                  </a:lnTo>
                  <a:lnTo>
                    <a:pt x="10082" y="14665"/>
                  </a:lnTo>
                  <a:lnTo>
                    <a:pt x="11475" y="15141"/>
                  </a:lnTo>
                  <a:lnTo>
                    <a:pt x="11915" y="15141"/>
                  </a:lnTo>
                  <a:lnTo>
                    <a:pt x="11915" y="14665"/>
                  </a:lnTo>
                  <a:lnTo>
                    <a:pt x="12391" y="14225"/>
                  </a:lnTo>
                  <a:lnTo>
                    <a:pt x="11915" y="13748"/>
                  </a:lnTo>
                  <a:lnTo>
                    <a:pt x="12831" y="12392"/>
                  </a:lnTo>
                  <a:lnTo>
                    <a:pt x="12831" y="11915"/>
                  </a:lnTo>
                  <a:lnTo>
                    <a:pt x="14224" y="11915"/>
                  </a:lnTo>
                  <a:lnTo>
                    <a:pt x="13748" y="11475"/>
                  </a:lnTo>
                  <a:lnTo>
                    <a:pt x="13748" y="10999"/>
                  </a:lnTo>
                  <a:lnTo>
                    <a:pt x="13748" y="10559"/>
                  </a:lnTo>
                  <a:lnTo>
                    <a:pt x="13748" y="10082"/>
                  </a:lnTo>
                  <a:lnTo>
                    <a:pt x="14224" y="9642"/>
                  </a:lnTo>
                  <a:lnTo>
                    <a:pt x="14224" y="9166"/>
                  </a:lnTo>
                  <a:lnTo>
                    <a:pt x="14664" y="8726"/>
                  </a:lnTo>
                  <a:lnTo>
                    <a:pt x="14664" y="8249"/>
                  </a:lnTo>
                  <a:lnTo>
                    <a:pt x="15141" y="7809"/>
                  </a:lnTo>
                  <a:lnTo>
                    <a:pt x="15141" y="7333"/>
                  </a:lnTo>
                  <a:lnTo>
                    <a:pt x="15581" y="7333"/>
                  </a:lnTo>
                  <a:lnTo>
                    <a:pt x="15581" y="6893"/>
                  </a:lnTo>
                  <a:lnTo>
                    <a:pt x="16497" y="6893"/>
                  </a:lnTo>
                  <a:lnTo>
                    <a:pt x="16497" y="6416"/>
                  </a:lnTo>
                  <a:lnTo>
                    <a:pt x="17414" y="6416"/>
                  </a:lnTo>
                  <a:lnTo>
                    <a:pt x="17414" y="5976"/>
                  </a:lnTo>
                  <a:lnTo>
                    <a:pt x="17890" y="5976"/>
                  </a:lnTo>
                  <a:lnTo>
                    <a:pt x="17890" y="5500"/>
                  </a:lnTo>
                  <a:lnTo>
                    <a:pt x="17414" y="5060"/>
                  </a:lnTo>
                  <a:lnTo>
                    <a:pt x="16974" y="5060"/>
                  </a:lnTo>
                  <a:lnTo>
                    <a:pt x="16974" y="4583"/>
                  </a:lnTo>
                  <a:lnTo>
                    <a:pt x="16974" y="4143"/>
                  </a:lnTo>
                  <a:lnTo>
                    <a:pt x="17414" y="3667"/>
                  </a:lnTo>
                  <a:lnTo>
                    <a:pt x="16974" y="2750"/>
                  </a:lnTo>
                  <a:lnTo>
                    <a:pt x="16497" y="3227"/>
                  </a:lnTo>
                  <a:lnTo>
                    <a:pt x="16057" y="3227"/>
                  </a:lnTo>
                  <a:lnTo>
                    <a:pt x="15581" y="2750"/>
                  </a:lnTo>
                  <a:lnTo>
                    <a:pt x="14664" y="2750"/>
                  </a:lnTo>
                  <a:lnTo>
                    <a:pt x="14664" y="3227"/>
                  </a:lnTo>
                  <a:lnTo>
                    <a:pt x="14224" y="2750"/>
                  </a:lnTo>
                  <a:lnTo>
                    <a:pt x="13748" y="2310"/>
                  </a:lnTo>
                  <a:lnTo>
                    <a:pt x="13308" y="2310"/>
                  </a:lnTo>
                  <a:lnTo>
                    <a:pt x="12831" y="1834"/>
                  </a:lnTo>
                  <a:lnTo>
                    <a:pt x="11475" y="1834"/>
                  </a:lnTo>
                  <a:lnTo>
                    <a:pt x="11475" y="1394"/>
                  </a:lnTo>
                  <a:lnTo>
                    <a:pt x="10998" y="917"/>
                  </a:lnTo>
                  <a:lnTo>
                    <a:pt x="10998" y="477"/>
                  </a:lnTo>
                  <a:lnTo>
                    <a:pt x="10558" y="477"/>
                  </a:lnTo>
                  <a:lnTo>
                    <a:pt x="9642"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3" name="Google Shape;1213;p54"/>
            <p:cNvSpPr/>
            <p:nvPr/>
          </p:nvSpPr>
          <p:spPr>
            <a:xfrm>
              <a:off x="1867450" y="4820650"/>
              <a:ext cx="114575" cy="68750"/>
            </a:xfrm>
            <a:custGeom>
              <a:rect b="b" l="l" r="r" t="t"/>
              <a:pathLst>
                <a:path extrusionOk="0" h="2750" w="4583">
                  <a:moveTo>
                    <a:pt x="2310" y="0"/>
                  </a:moveTo>
                  <a:lnTo>
                    <a:pt x="1833" y="477"/>
                  </a:lnTo>
                  <a:lnTo>
                    <a:pt x="2310" y="917"/>
                  </a:lnTo>
                  <a:lnTo>
                    <a:pt x="0" y="917"/>
                  </a:lnTo>
                  <a:lnTo>
                    <a:pt x="0" y="1393"/>
                  </a:lnTo>
                  <a:lnTo>
                    <a:pt x="1833" y="1393"/>
                  </a:lnTo>
                  <a:lnTo>
                    <a:pt x="2310" y="2310"/>
                  </a:lnTo>
                  <a:lnTo>
                    <a:pt x="2750" y="2310"/>
                  </a:lnTo>
                  <a:lnTo>
                    <a:pt x="2750" y="2750"/>
                  </a:lnTo>
                  <a:lnTo>
                    <a:pt x="3226" y="2750"/>
                  </a:lnTo>
                  <a:lnTo>
                    <a:pt x="3666" y="2310"/>
                  </a:lnTo>
                  <a:lnTo>
                    <a:pt x="3666" y="1833"/>
                  </a:lnTo>
                  <a:lnTo>
                    <a:pt x="4143" y="1833"/>
                  </a:lnTo>
                  <a:lnTo>
                    <a:pt x="4583" y="917"/>
                  </a:lnTo>
                  <a:lnTo>
                    <a:pt x="4143" y="1393"/>
                  </a:lnTo>
                  <a:lnTo>
                    <a:pt x="3666" y="1393"/>
                  </a:lnTo>
                  <a:lnTo>
                    <a:pt x="3226" y="917"/>
                  </a:lnTo>
                  <a:lnTo>
                    <a:pt x="3226" y="477"/>
                  </a:lnTo>
                  <a:lnTo>
                    <a:pt x="231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4" name="Google Shape;1214;p54"/>
            <p:cNvSpPr/>
            <p:nvPr/>
          </p:nvSpPr>
          <p:spPr>
            <a:xfrm>
              <a:off x="2027825" y="4809650"/>
              <a:ext cx="57775" cy="33925"/>
            </a:xfrm>
            <a:custGeom>
              <a:rect b="b" l="l" r="r" t="t"/>
              <a:pathLst>
                <a:path extrusionOk="0" h="1357" w="2311">
                  <a:moveTo>
                    <a:pt x="1" y="0"/>
                  </a:moveTo>
                  <a:lnTo>
                    <a:pt x="1" y="440"/>
                  </a:lnTo>
                  <a:lnTo>
                    <a:pt x="477" y="917"/>
                  </a:lnTo>
                  <a:lnTo>
                    <a:pt x="917" y="917"/>
                  </a:lnTo>
                  <a:lnTo>
                    <a:pt x="1834" y="1357"/>
                  </a:lnTo>
                  <a:lnTo>
                    <a:pt x="2310" y="1357"/>
                  </a:lnTo>
                  <a:lnTo>
                    <a:pt x="2310" y="917"/>
                  </a:lnTo>
                  <a:lnTo>
                    <a:pt x="1834" y="440"/>
                  </a:lnTo>
                  <a:lnTo>
                    <a:pt x="917" y="44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5" name="Google Shape;1215;p54"/>
            <p:cNvSpPr/>
            <p:nvPr/>
          </p:nvSpPr>
          <p:spPr>
            <a:xfrm>
              <a:off x="1718975" y="4901300"/>
              <a:ext cx="45850" cy="45850"/>
            </a:xfrm>
            <a:custGeom>
              <a:rect b="b" l="l" r="r" t="t"/>
              <a:pathLst>
                <a:path extrusionOk="0" h="1834" w="1834">
                  <a:moveTo>
                    <a:pt x="917" y="0"/>
                  </a:moveTo>
                  <a:lnTo>
                    <a:pt x="917" y="440"/>
                  </a:lnTo>
                  <a:lnTo>
                    <a:pt x="0" y="440"/>
                  </a:lnTo>
                  <a:lnTo>
                    <a:pt x="0" y="917"/>
                  </a:lnTo>
                  <a:lnTo>
                    <a:pt x="0" y="1833"/>
                  </a:lnTo>
                  <a:lnTo>
                    <a:pt x="917" y="917"/>
                  </a:lnTo>
                  <a:lnTo>
                    <a:pt x="1357" y="917"/>
                  </a:lnTo>
                  <a:lnTo>
                    <a:pt x="1357" y="440"/>
                  </a:lnTo>
                  <a:lnTo>
                    <a:pt x="1833"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6" name="Google Shape;1216;p54"/>
            <p:cNvSpPr/>
            <p:nvPr/>
          </p:nvSpPr>
          <p:spPr>
            <a:xfrm>
              <a:off x="1569575" y="3526525"/>
              <a:ext cx="11950" cy="11025"/>
            </a:xfrm>
            <a:custGeom>
              <a:rect b="b" l="l" r="r" t="t"/>
              <a:pathLst>
                <a:path extrusionOk="0" h="441" w="478">
                  <a:moveTo>
                    <a:pt x="477" y="1"/>
                  </a:moveTo>
                  <a:lnTo>
                    <a:pt x="1"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7" name="Google Shape;1217;p54"/>
            <p:cNvSpPr/>
            <p:nvPr/>
          </p:nvSpPr>
          <p:spPr>
            <a:xfrm>
              <a:off x="2440250" y="4374300"/>
              <a:ext cx="11950" cy="11025"/>
            </a:xfrm>
            <a:custGeom>
              <a:rect b="b" l="l" r="r" t="t"/>
              <a:pathLst>
                <a:path extrusionOk="0" h="441" w="478">
                  <a:moveTo>
                    <a:pt x="477" y="1"/>
                  </a:moveTo>
                  <a:lnTo>
                    <a:pt x="1"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8" name="Google Shape;1218;p54"/>
            <p:cNvSpPr/>
            <p:nvPr/>
          </p:nvSpPr>
          <p:spPr>
            <a:xfrm>
              <a:off x="1398200" y="3343225"/>
              <a:ext cx="1179550" cy="1156675"/>
            </a:xfrm>
            <a:custGeom>
              <a:rect b="b" l="l" r="r" t="t"/>
              <a:pathLst>
                <a:path extrusionOk="0" h="46267" w="47182">
                  <a:moveTo>
                    <a:pt x="28412" y="1"/>
                  </a:moveTo>
                  <a:lnTo>
                    <a:pt x="27935" y="441"/>
                  </a:lnTo>
                  <a:lnTo>
                    <a:pt x="26579" y="441"/>
                  </a:lnTo>
                  <a:lnTo>
                    <a:pt x="26102" y="917"/>
                  </a:lnTo>
                  <a:lnTo>
                    <a:pt x="26102" y="1357"/>
                  </a:lnTo>
                  <a:lnTo>
                    <a:pt x="26102" y="1834"/>
                  </a:lnTo>
                  <a:lnTo>
                    <a:pt x="25662" y="2274"/>
                  </a:lnTo>
                  <a:lnTo>
                    <a:pt x="25662" y="2750"/>
                  </a:lnTo>
                  <a:lnTo>
                    <a:pt x="25662" y="3667"/>
                  </a:lnTo>
                  <a:lnTo>
                    <a:pt x="25662" y="4583"/>
                  </a:lnTo>
                  <a:lnTo>
                    <a:pt x="24746" y="4583"/>
                  </a:lnTo>
                  <a:lnTo>
                    <a:pt x="24269" y="5023"/>
                  </a:lnTo>
                  <a:lnTo>
                    <a:pt x="23829" y="5023"/>
                  </a:lnTo>
                  <a:lnTo>
                    <a:pt x="22913" y="5500"/>
                  </a:lnTo>
                  <a:lnTo>
                    <a:pt x="21996" y="5940"/>
                  </a:lnTo>
                  <a:lnTo>
                    <a:pt x="21080" y="5940"/>
                  </a:lnTo>
                  <a:lnTo>
                    <a:pt x="20163" y="6416"/>
                  </a:lnTo>
                  <a:lnTo>
                    <a:pt x="20163" y="6856"/>
                  </a:lnTo>
                  <a:lnTo>
                    <a:pt x="21520" y="6856"/>
                  </a:lnTo>
                  <a:lnTo>
                    <a:pt x="21996" y="7333"/>
                  </a:lnTo>
                  <a:lnTo>
                    <a:pt x="21520" y="7773"/>
                  </a:lnTo>
                  <a:lnTo>
                    <a:pt x="21520" y="8249"/>
                  </a:lnTo>
                  <a:lnTo>
                    <a:pt x="20603" y="7773"/>
                  </a:lnTo>
                  <a:lnTo>
                    <a:pt x="18770" y="7773"/>
                  </a:lnTo>
                  <a:lnTo>
                    <a:pt x="18770" y="7333"/>
                  </a:lnTo>
                  <a:lnTo>
                    <a:pt x="17414" y="7333"/>
                  </a:lnTo>
                  <a:lnTo>
                    <a:pt x="16497" y="6856"/>
                  </a:lnTo>
                  <a:lnTo>
                    <a:pt x="15581" y="6416"/>
                  </a:lnTo>
                  <a:lnTo>
                    <a:pt x="15581" y="6856"/>
                  </a:lnTo>
                  <a:lnTo>
                    <a:pt x="14664" y="6416"/>
                  </a:lnTo>
                  <a:lnTo>
                    <a:pt x="15104" y="5940"/>
                  </a:lnTo>
                  <a:lnTo>
                    <a:pt x="14664" y="5500"/>
                  </a:lnTo>
                  <a:lnTo>
                    <a:pt x="14664" y="5023"/>
                  </a:lnTo>
                  <a:lnTo>
                    <a:pt x="15104" y="4583"/>
                  </a:lnTo>
                  <a:lnTo>
                    <a:pt x="14188" y="4583"/>
                  </a:lnTo>
                  <a:lnTo>
                    <a:pt x="13271" y="4107"/>
                  </a:lnTo>
                  <a:lnTo>
                    <a:pt x="12831" y="4107"/>
                  </a:lnTo>
                  <a:lnTo>
                    <a:pt x="12831" y="4583"/>
                  </a:lnTo>
                  <a:lnTo>
                    <a:pt x="12355" y="5500"/>
                  </a:lnTo>
                  <a:lnTo>
                    <a:pt x="12355" y="6416"/>
                  </a:lnTo>
                  <a:lnTo>
                    <a:pt x="12355" y="6856"/>
                  </a:lnTo>
                  <a:lnTo>
                    <a:pt x="13271" y="7773"/>
                  </a:lnTo>
                  <a:lnTo>
                    <a:pt x="12831" y="8249"/>
                  </a:lnTo>
                  <a:lnTo>
                    <a:pt x="12831" y="8689"/>
                  </a:lnTo>
                  <a:lnTo>
                    <a:pt x="12831" y="9166"/>
                  </a:lnTo>
                  <a:lnTo>
                    <a:pt x="13271" y="9606"/>
                  </a:lnTo>
                  <a:lnTo>
                    <a:pt x="13271" y="10083"/>
                  </a:lnTo>
                  <a:lnTo>
                    <a:pt x="12355" y="10083"/>
                  </a:lnTo>
                  <a:lnTo>
                    <a:pt x="11915" y="9606"/>
                  </a:lnTo>
                  <a:lnTo>
                    <a:pt x="10998" y="9606"/>
                  </a:lnTo>
                  <a:lnTo>
                    <a:pt x="11438" y="9166"/>
                  </a:lnTo>
                  <a:lnTo>
                    <a:pt x="10522" y="9166"/>
                  </a:lnTo>
                  <a:lnTo>
                    <a:pt x="9165" y="9606"/>
                  </a:lnTo>
                  <a:lnTo>
                    <a:pt x="8689" y="9166"/>
                  </a:lnTo>
                  <a:lnTo>
                    <a:pt x="8689" y="9606"/>
                  </a:lnTo>
                  <a:lnTo>
                    <a:pt x="7772" y="9606"/>
                  </a:lnTo>
                  <a:lnTo>
                    <a:pt x="7772" y="9166"/>
                  </a:lnTo>
                  <a:lnTo>
                    <a:pt x="7772" y="8249"/>
                  </a:lnTo>
                  <a:lnTo>
                    <a:pt x="6856" y="8249"/>
                  </a:lnTo>
                  <a:lnTo>
                    <a:pt x="6856" y="7773"/>
                  </a:lnTo>
                  <a:lnTo>
                    <a:pt x="5939" y="7333"/>
                  </a:lnTo>
                  <a:lnTo>
                    <a:pt x="5499" y="7773"/>
                  </a:lnTo>
                  <a:lnTo>
                    <a:pt x="5499" y="8249"/>
                  </a:lnTo>
                  <a:lnTo>
                    <a:pt x="4583" y="8249"/>
                  </a:lnTo>
                  <a:lnTo>
                    <a:pt x="4106" y="7773"/>
                  </a:lnTo>
                  <a:lnTo>
                    <a:pt x="2750" y="7773"/>
                  </a:lnTo>
                  <a:lnTo>
                    <a:pt x="2273" y="7333"/>
                  </a:lnTo>
                  <a:lnTo>
                    <a:pt x="1833" y="8249"/>
                  </a:lnTo>
                  <a:lnTo>
                    <a:pt x="440" y="8249"/>
                  </a:lnTo>
                  <a:lnTo>
                    <a:pt x="440" y="8689"/>
                  </a:lnTo>
                  <a:lnTo>
                    <a:pt x="1833" y="8689"/>
                  </a:lnTo>
                  <a:lnTo>
                    <a:pt x="1833" y="9166"/>
                  </a:lnTo>
                  <a:lnTo>
                    <a:pt x="1833" y="9606"/>
                  </a:lnTo>
                  <a:lnTo>
                    <a:pt x="1357" y="9606"/>
                  </a:lnTo>
                  <a:lnTo>
                    <a:pt x="1357" y="10083"/>
                  </a:lnTo>
                  <a:lnTo>
                    <a:pt x="440" y="10083"/>
                  </a:lnTo>
                  <a:lnTo>
                    <a:pt x="0" y="10522"/>
                  </a:lnTo>
                  <a:lnTo>
                    <a:pt x="440" y="10522"/>
                  </a:lnTo>
                  <a:lnTo>
                    <a:pt x="917" y="10999"/>
                  </a:lnTo>
                  <a:lnTo>
                    <a:pt x="1833" y="11916"/>
                  </a:lnTo>
                  <a:lnTo>
                    <a:pt x="1833" y="11439"/>
                  </a:lnTo>
                  <a:lnTo>
                    <a:pt x="2750" y="11916"/>
                  </a:lnTo>
                  <a:lnTo>
                    <a:pt x="2750" y="11439"/>
                  </a:lnTo>
                  <a:lnTo>
                    <a:pt x="3190" y="11439"/>
                  </a:lnTo>
                  <a:lnTo>
                    <a:pt x="3190" y="11916"/>
                  </a:lnTo>
                  <a:lnTo>
                    <a:pt x="4106" y="12832"/>
                  </a:lnTo>
                  <a:lnTo>
                    <a:pt x="4583" y="12832"/>
                  </a:lnTo>
                  <a:lnTo>
                    <a:pt x="4583" y="13272"/>
                  </a:lnTo>
                  <a:lnTo>
                    <a:pt x="5023" y="13272"/>
                  </a:lnTo>
                  <a:lnTo>
                    <a:pt x="5023" y="13749"/>
                  </a:lnTo>
                  <a:lnTo>
                    <a:pt x="5023" y="14188"/>
                  </a:lnTo>
                  <a:lnTo>
                    <a:pt x="7332" y="14188"/>
                  </a:lnTo>
                  <a:lnTo>
                    <a:pt x="6856" y="14665"/>
                  </a:lnTo>
                  <a:lnTo>
                    <a:pt x="7332" y="14665"/>
                  </a:lnTo>
                  <a:lnTo>
                    <a:pt x="7772" y="15105"/>
                  </a:lnTo>
                  <a:lnTo>
                    <a:pt x="7332" y="16021"/>
                  </a:lnTo>
                  <a:lnTo>
                    <a:pt x="7772" y="16021"/>
                  </a:lnTo>
                  <a:lnTo>
                    <a:pt x="8249" y="16498"/>
                  </a:lnTo>
                  <a:lnTo>
                    <a:pt x="8249" y="16938"/>
                  </a:lnTo>
                  <a:lnTo>
                    <a:pt x="8689" y="16938"/>
                  </a:lnTo>
                  <a:lnTo>
                    <a:pt x="8689" y="17415"/>
                  </a:lnTo>
                  <a:lnTo>
                    <a:pt x="7772" y="18331"/>
                  </a:lnTo>
                  <a:lnTo>
                    <a:pt x="8249" y="18771"/>
                  </a:lnTo>
                  <a:lnTo>
                    <a:pt x="8689" y="19687"/>
                  </a:lnTo>
                  <a:lnTo>
                    <a:pt x="9165" y="19687"/>
                  </a:lnTo>
                  <a:lnTo>
                    <a:pt x="9165" y="20604"/>
                  </a:lnTo>
                  <a:lnTo>
                    <a:pt x="9605" y="21081"/>
                  </a:lnTo>
                  <a:lnTo>
                    <a:pt x="9605" y="21521"/>
                  </a:lnTo>
                  <a:lnTo>
                    <a:pt x="10522" y="21997"/>
                  </a:lnTo>
                  <a:lnTo>
                    <a:pt x="10998" y="21521"/>
                  </a:lnTo>
                  <a:lnTo>
                    <a:pt x="11438" y="21997"/>
                  </a:lnTo>
                  <a:lnTo>
                    <a:pt x="11438" y="22437"/>
                  </a:lnTo>
                  <a:lnTo>
                    <a:pt x="10998" y="22914"/>
                  </a:lnTo>
                  <a:lnTo>
                    <a:pt x="11438" y="22914"/>
                  </a:lnTo>
                  <a:lnTo>
                    <a:pt x="10998" y="23830"/>
                  </a:lnTo>
                  <a:lnTo>
                    <a:pt x="10998" y="24747"/>
                  </a:lnTo>
                  <a:lnTo>
                    <a:pt x="10998" y="25187"/>
                  </a:lnTo>
                  <a:lnTo>
                    <a:pt x="10522" y="25663"/>
                  </a:lnTo>
                  <a:lnTo>
                    <a:pt x="10522" y="26103"/>
                  </a:lnTo>
                  <a:lnTo>
                    <a:pt x="10998" y="26103"/>
                  </a:lnTo>
                  <a:lnTo>
                    <a:pt x="10998" y="26580"/>
                  </a:lnTo>
                  <a:lnTo>
                    <a:pt x="10998" y="27020"/>
                  </a:lnTo>
                  <a:lnTo>
                    <a:pt x="11438" y="27496"/>
                  </a:lnTo>
                  <a:lnTo>
                    <a:pt x="11438" y="27936"/>
                  </a:lnTo>
                  <a:lnTo>
                    <a:pt x="11915" y="28853"/>
                  </a:lnTo>
                  <a:lnTo>
                    <a:pt x="11915" y="29329"/>
                  </a:lnTo>
                  <a:lnTo>
                    <a:pt x="11438" y="28853"/>
                  </a:lnTo>
                  <a:lnTo>
                    <a:pt x="10998" y="28413"/>
                  </a:lnTo>
                  <a:lnTo>
                    <a:pt x="10998" y="27936"/>
                  </a:lnTo>
                  <a:lnTo>
                    <a:pt x="10522" y="27496"/>
                  </a:lnTo>
                  <a:lnTo>
                    <a:pt x="10522" y="27020"/>
                  </a:lnTo>
                  <a:lnTo>
                    <a:pt x="10082" y="26580"/>
                  </a:lnTo>
                  <a:lnTo>
                    <a:pt x="10082" y="26103"/>
                  </a:lnTo>
                  <a:lnTo>
                    <a:pt x="9605" y="26580"/>
                  </a:lnTo>
                  <a:lnTo>
                    <a:pt x="9605" y="27936"/>
                  </a:lnTo>
                  <a:lnTo>
                    <a:pt x="9605" y="28413"/>
                  </a:lnTo>
                  <a:lnTo>
                    <a:pt x="9165" y="29329"/>
                  </a:lnTo>
                  <a:lnTo>
                    <a:pt x="9165" y="30246"/>
                  </a:lnTo>
                  <a:lnTo>
                    <a:pt x="8689" y="30246"/>
                  </a:lnTo>
                  <a:lnTo>
                    <a:pt x="9605" y="30686"/>
                  </a:lnTo>
                  <a:lnTo>
                    <a:pt x="9605" y="31162"/>
                  </a:lnTo>
                  <a:lnTo>
                    <a:pt x="8249" y="31162"/>
                  </a:lnTo>
                  <a:lnTo>
                    <a:pt x="8249" y="31602"/>
                  </a:lnTo>
                  <a:lnTo>
                    <a:pt x="8689" y="32079"/>
                  </a:lnTo>
                  <a:lnTo>
                    <a:pt x="7772" y="32519"/>
                  </a:lnTo>
                  <a:lnTo>
                    <a:pt x="8249" y="32995"/>
                  </a:lnTo>
                  <a:lnTo>
                    <a:pt x="7772" y="32995"/>
                  </a:lnTo>
                  <a:lnTo>
                    <a:pt x="7772" y="34352"/>
                  </a:lnTo>
                  <a:lnTo>
                    <a:pt x="7332" y="34352"/>
                  </a:lnTo>
                  <a:lnTo>
                    <a:pt x="6856" y="34828"/>
                  </a:lnTo>
                  <a:lnTo>
                    <a:pt x="6856" y="35268"/>
                  </a:lnTo>
                  <a:lnTo>
                    <a:pt x="5939" y="36185"/>
                  </a:lnTo>
                  <a:lnTo>
                    <a:pt x="5023" y="37101"/>
                  </a:lnTo>
                  <a:lnTo>
                    <a:pt x="5023" y="37578"/>
                  </a:lnTo>
                  <a:lnTo>
                    <a:pt x="5499" y="37578"/>
                  </a:lnTo>
                  <a:lnTo>
                    <a:pt x="5939" y="38494"/>
                  </a:lnTo>
                  <a:lnTo>
                    <a:pt x="5939" y="38934"/>
                  </a:lnTo>
                  <a:lnTo>
                    <a:pt x="5939" y="39411"/>
                  </a:lnTo>
                  <a:lnTo>
                    <a:pt x="6416" y="39411"/>
                  </a:lnTo>
                  <a:lnTo>
                    <a:pt x="6856" y="38934"/>
                  </a:lnTo>
                  <a:lnTo>
                    <a:pt x="6856" y="39411"/>
                  </a:lnTo>
                  <a:lnTo>
                    <a:pt x="7772" y="39851"/>
                  </a:lnTo>
                  <a:lnTo>
                    <a:pt x="8689" y="39851"/>
                  </a:lnTo>
                  <a:lnTo>
                    <a:pt x="9165" y="40767"/>
                  </a:lnTo>
                  <a:lnTo>
                    <a:pt x="10082" y="40767"/>
                  </a:lnTo>
                  <a:lnTo>
                    <a:pt x="10522" y="41244"/>
                  </a:lnTo>
                  <a:lnTo>
                    <a:pt x="10998" y="41684"/>
                  </a:lnTo>
                  <a:lnTo>
                    <a:pt x="11438" y="42160"/>
                  </a:lnTo>
                  <a:lnTo>
                    <a:pt x="12355" y="42160"/>
                  </a:lnTo>
                  <a:lnTo>
                    <a:pt x="13271" y="42600"/>
                  </a:lnTo>
                  <a:lnTo>
                    <a:pt x="13748" y="42600"/>
                  </a:lnTo>
                  <a:lnTo>
                    <a:pt x="13748" y="43077"/>
                  </a:lnTo>
                  <a:lnTo>
                    <a:pt x="14664" y="43077"/>
                  </a:lnTo>
                  <a:lnTo>
                    <a:pt x="16021" y="42600"/>
                  </a:lnTo>
                  <a:lnTo>
                    <a:pt x="16497" y="43077"/>
                  </a:lnTo>
                  <a:lnTo>
                    <a:pt x="16937" y="43517"/>
                  </a:lnTo>
                  <a:lnTo>
                    <a:pt x="16937" y="44433"/>
                  </a:lnTo>
                  <a:lnTo>
                    <a:pt x="17414" y="44910"/>
                  </a:lnTo>
                  <a:lnTo>
                    <a:pt x="18330" y="44910"/>
                  </a:lnTo>
                  <a:lnTo>
                    <a:pt x="18330" y="44433"/>
                  </a:lnTo>
                  <a:lnTo>
                    <a:pt x="18770" y="44433"/>
                  </a:lnTo>
                  <a:lnTo>
                    <a:pt x="19247" y="43993"/>
                  </a:lnTo>
                  <a:lnTo>
                    <a:pt x="19687" y="43993"/>
                  </a:lnTo>
                  <a:lnTo>
                    <a:pt x="20163" y="44433"/>
                  </a:lnTo>
                  <a:lnTo>
                    <a:pt x="20163" y="45350"/>
                  </a:lnTo>
                  <a:lnTo>
                    <a:pt x="20163" y="45826"/>
                  </a:lnTo>
                  <a:lnTo>
                    <a:pt x="21080" y="45350"/>
                  </a:lnTo>
                  <a:lnTo>
                    <a:pt x="21996" y="45826"/>
                  </a:lnTo>
                  <a:lnTo>
                    <a:pt x="23353" y="45826"/>
                  </a:lnTo>
                  <a:lnTo>
                    <a:pt x="23829" y="46266"/>
                  </a:lnTo>
                  <a:lnTo>
                    <a:pt x="24269" y="45826"/>
                  </a:lnTo>
                  <a:lnTo>
                    <a:pt x="24269" y="45350"/>
                  </a:lnTo>
                  <a:lnTo>
                    <a:pt x="23829" y="45350"/>
                  </a:lnTo>
                  <a:lnTo>
                    <a:pt x="23829" y="44910"/>
                  </a:lnTo>
                  <a:lnTo>
                    <a:pt x="24269" y="44433"/>
                  </a:lnTo>
                  <a:lnTo>
                    <a:pt x="23829" y="43993"/>
                  </a:lnTo>
                  <a:lnTo>
                    <a:pt x="24269" y="43077"/>
                  </a:lnTo>
                  <a:lnTo>
                    <a:pt x="23829" y="42600"/>
                  </a:lnTo>
                  <a:lnTo>
                    <a:pt x="24269" y="41684"/>
                  </a:lnTo>
                  <a:lnTo>
                    <a:pt x="25186" y="41684"/>
                  </a:lnTo>
                  <a:lnTo>
                    <a:pt x="25662" y="41244"/>
                  </a:lnTo>
                  <a:lnTo>
                    <a:pt x="27019" y="41244"/>
                  </a:lnTo>
                  <a:lnTo>
                    <a:pt x="27495" y="40767"/>
                  </a:lnTo>
                  <a:lnTo>
                    <a:pt x="27935" y="40327"/>
                  </a:lnTo>
                  <a:lnTo>
                    <a:pt x="28412" y="40327"/>
                  </a:lnTo>
                  <a:lnTo>
                    <a:pt x="28852" y="40767"/>
                  </a:lnTo>
                  <a:lnTo>
                    <a:pt x="29328" y="41244"/>
                  </a:lnTo>
                  <a:lnTo>
                    <a:pt x="29768" y="40767"/>
                  </a:lnTo>
                  <a:lnTo>
                    <a:pt x="30685" y="40767"/>
                  </a:lnTo>
                  <a:lnTo>
                    <a:pt x="31161" y="41684"/>
                  </a:lnTo>
                  <a:lnTo>
                    <a:pt x="31601" y="41244"/>
                  </a:lnTo>
                  <a:lnTo>
                    <a:pt x="32078" y="41244"/>
                  </a:lnTo>
                  <a:lnTo>
                    <a:pt x="32518" y="40767"/>
                  </a:lnTo>
                  <a:lnTo>
                    <a:pt x="32994" y="40767"/>
                  </a:lnTo>
                  <a:lnTo>
                    <a:pt x="32994" y="41244"/>
                  </a:lnTo>
                  <a:lnTo>
                    <a:pt x="32994" y="41684"/>
                  </a:lnTo>
                  <a:lnTo>
                    <a:pt x="33911" y="41684"/>
                  </a:lnTo>
                  <a:lnTo>
                    <a:pt x="33911" y="42160"/>
                  </a:lnTo>
                  <a:lnTo>
                    <a:pt x="33911" y="42600"/>
                  </a:lnTo>
                  <a:lnTo>
                    <a:pt x="34351" y="42160"/>
                  </a:lnTo>
                  <a:lnTo>
                    <a:pt x="34827" y="42600"/>
                  </a:lnTo>
                  <a:lnTo>
                    <a:pt x="35267" y="43077"/>
                  </a:lnTo>
                  <a:lnTo>
                    <a:pt x="35744" y="43517"/>
                  </a:lnTo>
                  <a:lnTo>
                    <a:pt x="36184" y="43993"/>
                  </a:lnTo>
                  <a:lnTo>
                    <a:pt x="38493" y="43993"/>
                  </a:lnTo>
                  <a:lnTo>
                    <a:pt x="38933" y="43517"/>
                  </a:lnTo>
                  <a:lnTo>
                    <a:pt x="38933" y="42600"/>
                  </a:lnTo>
                  <a:lnTo>
                    <a:pt x="38933" y="42160"/>
                  </a:lnTo>
                  <a:lnTo>
                    <a:pt x="40326" y="42160"/>
                  </a:lnTo>
                  <a:lnTo>
                    <a:pt x="40326" y="41684"/>
                  </a:lnTo>
                  <a:lnTo>
                    <a:pt x="41243" y="41684"/>
                  </a:lnTo>
                  <a:lnTo>
                    <a:pt x="41243" y="42160"/>
                  </a:lnTo>
                  <a:lnTo>
                    <a:pt x="42159" y="41244"/>
                  </a:lnTo>
                  <a:lnTo>
                    <a:pt x="42599" y="40327"/>
                  </a:lnTo>
                  <a:lnTo>
                    <a:pt x="42599" y="39851"/>
                  </a:lnTo>
                  <a:lnTo>
                    <a:pt x="43076" y="39411"/>
                  </a:lnTo>
                  <a:lnTo>
                    <a:pt x="42599" y="38934"/>
                  </a:lnTo>
                  <a:lnTo>
                    <a:pt x="41683" y="38934"/>
                  </a:lnTo>
                  <a:lnTo>
                    <a:pt x="41243" y="39411"/>
                  </a:lnTo>
                  <a:lnTo>
                    <a:pt x="41243" y="38934"/>
                  </a:lnTo>
                  <a:lnTo>
                    <a:pt x="40766" y="38934"/>
                  </a:lnTo>
                  <a:lnTo>
                    <a:pt x="40326" y="38018"/>
                  </a:lnTo>
                  <a:lnTo>
                    <a:pt x="40326" y="37578"/>
                  </a:lnTo>
                  <a:lnTo>
                    <a:pt x="40326" y="36661"/>
                  </a:lnTo>
                  <a:lnTo>
                    <a:pt x="40326" y="36185"/>
                  </a:lnTo>
                  <a:lnTo>
                    <a:pt x="40766" y="35745"/>
                  </a:lnTo>
                  <a:lnTo>
                    <a:pt x="40766" y="35268"/>
                  </a:lnTo>
                  <a:lnTo>
                    <a:pt x="40766" y="34828"/>
                  </a:lnTo>
                  <a:lnTo>
                    <a:pt x="40326" y="34352"/>
                  </a:lnTo>
                  <a:lnTo>
                    <a:pt x="39850" y="34352"/>
                  </a:lnTo>
                  <a:lnTo>
                    <a:pt x="39410" y="33912"/>
                  </a:lnTo>
                  <a:lnTo>
                    <a:pt x="38933" y="33912"/>
                  </a:lnTo>
                  <a:lnTo>
                    <a:pt x="38933" y="33435"/>
                  </a:lnTo>
                  <a:lnTo>
                    <a:pt x="40766" y="33435"/>
                  </a:lnTo>
                  <a:lnTo>
                    <a:pt x="41243" y="32519"/>
                  </a:lnTo>
                  <a:lnTo>
                    <a:pt x="41683" y="32079"/>
                  </a:lnTo>
                  <a:lnTo>
                    <a:pt x="42159" y="31602"/>
                  </a:lnTo>
                  <a:lnTo>
                    <a:pt x="41243" y="31162"/>
                  </a:lnTo>
                  <a:lnTo>
                    <a:pt x="41243" y="30686"/>
                  </a:lnTo>
                  <a:lnTo>
                    <a:pt x="40766" y="30246"/>
                  </a:lnTo>
                  <a:lnTo>
                    <a:pt x="40766" y="29769"/>
                  </a:lnTo>
                  <a:lnTo>
                    <a:pt x="41243" y="29769"/>
                  </a:lnTo>
                  <a:lnTo>
                    <a:pt x="41243" y="29329"/>
                  </a:lnTo>
                  <a:lnTo>
                    <a:pt x="41243" y="28853"/>
                  </a:lnTo>
                  <a:lnTo>
                    <a:pt x="40766" y="28413"/>
                  </a:lnTo>
                  <a:lnTo>
                    <a:pt x="40766" y="27936"/>
                  </a:lnTo>
                  <a:lnTo>
                    <a:pt x="41243" y="27936"/>
                  </a:lnTo>
                  <a:lnTo>
                    <a:pt x="40766" y="27496"/>
                  </a:lnTo>
                  <a:lnTo>
                    <a:pt x="40766" y="27020"/>
                  </a:lnTo>
                  <a:lnTo>
                    <a:pt x="41683" y="27020"/>
                  </a:lnTo>
                  <a:lnTo>
                    <a:pt x="41683" y="26103"/>
                  </a:lnTo>
                  <a:lnTo>
                    <a:pt x="41243" y="25187"/>
                  </a:lnTo>
                  <a:lnTo>
                    <a:pt x="40766" y="25663"/>
                  </a:lnTo>
                  <a:lnTo>
                    <a:pt x="40766" y="26103"/>
                  </a:lnTo>
                  <a:lnTo>
                    <a:pt x="40326" y="26103"/>
                  </a:lnTo>
                  <a:lnTo>
                    <a:pt x="39850" y="27020"/>
                  </a:lnTo>
                  <a:lnTo>
                    <a:pt x="38933" y="27496"/>
                  </a:lnTo>
                  <a:lnTo>
                    <a:pt x="38017" y="26580"/>
                  </a:lnTo>
                  <a:lnTo>
                    <a:pt x="38493" y="25663"/>
                  </a:lnTo>
                  <a:lnTo>
                    <a:pt x="39410" y="24747"/>
                  </a:lnTo>
                  <a:lnTo>
                    <a:pt x="39410" y="24270"/>
                  </a:lnTo>
                  <a:lnTo>
                    <a:pt x="39850" y="23354"/>
                  </a:lnTo>
                  <a:lnTo>
                    <a:pt x="40766" y="23354"/>
                  </a:lnTo>
                  <a:lnTo>
                    <a:pt x="41683" y="22914"/>
                  </a:lnTo>
                  <a:lnTo>
                    <a:pt x="42159" y="21997"/>
                  </a:lnTo>
                  <a:lnTo>
                    <a:pt x="42159" y="21521"/>
                  </a:lnTo>
                  <a:lnTo>
                    <a:pt x="42599" y="21081"/>
                  </a:lnTo>
                  <a:lnTo>
                    <a:pt x="43516" y="21521"/>
                  </a:lnTo>
                  <a:lnTo>
                    <a:pt x="43992" y="21521"/>
                  </a:lnTo>
                  <a:lnTo>
                    <a:pt x="44432" y="20604"/>
                  </a:lnTo>
                  <a:lnTo>
                    <a:pt x="44909" y="21081"/>
                  </a:lnTo>
                  <a:lnTo>
                    <a:pt x="44909" y="20604"/>
                  </a:lnTo>
                  <a:lnTo>
                    <a:pt x="44909" y="20164"/>
                  </a:lnTo>
                  <a:lnTo>
                    <a:pt x="44909" y="19687"/>
                  </a:lnTo>
                  <a:lnTo>
                    <a:pt x="45349" y="19248"/>
                  </a:lnTo>
                  <a:lnTo>
                    <a:pt x="44909" y="18771"/>
                  </a:lnTo>
                  <a:lnTo>
                    <a:pt x="44909" y="17854"/>
                  </a:lnTo>
                  <a:lnTo>
                    <a:pt x="44909" y="17415"/>
                  </a:lnTo>
                  <a:lnTo>
                    <a:pt x="45349" y="16498"/>
                  </a:lnTo>
                  <a:lnTo>
                    <a:pt x="45349" y="16021"/>
                  </a:lnTo>
                  <a:lnTo>
                    <a:pt x="45825" y="15105"/>
                  </a:lnTo>
                  <a:lnTo>
                    <a:pt x="46265" y="14665"/>
                  </a:lnTo>
                  <a:lnTo>
                    <a:pt x="47182" y="13749"/>
                  </a:lnTo>
                  <a:lnTo>
                    <a:pt x="46742" y="13272"/>
                  </a:lnTo>
                  <a:lnTo>
                    <a:pt x="45825" y="13272"/>
                  </a:lnTo>
                  <a:lnTo>
                    <a:pt x="45349" y="12832"/>
                  </a:lnTo>
                  <a:lnTo>
                    <a:pt x="44432" y="12832"/>
                  </a:lnTo>
                  <a:lnTo>
                    <a:pt x="43076" y="12355"/>
                  </a:lnTo>
                  <a:lnTo>
                    <a:pt x="42599" y="11916"/>
                  </a:lnTo>
                  <a:lnTo>
                    <a:pt x="42159" y="10999"/>
                  </a:lnTo>
                  <a:lnTo>
                    <a:pt x="41683" y="10522"/>
                  </a:lnTo>
                  <a:lnTo>
                    <a:pt x="41683" y="10083"/>
                  </a:lnTo>
                  <a:lnTo>
                    <a:pt x="40326" y="10083"/>
                  </a:lnTo>
                  <a:lnTo>
                    <a:pt x="39850" y="9606"/>
                  </a:lnTo>
                  <a:lnTo>
                    <a:pt x="39410" y="10083"/>
                  </a:lnTo>
                  <a:lnTo>
                    <a:pt x="38933" y="10083"/>
                  </a:lnTo>
                  <a:lnTo>
                    <a:pt x="38493" y="10522"/>
                  </a:lnTo>
                  <a:lnTo>
                    <a:pt x="38493" y="10083"/>
                  </a:lnTo>
                  <a:lnTo>
                    <a:pt x="38017" y="9606"/>
                  </a:lnTo>
                  <a:lnTo>
                    <a:pt x="37577" y="9166"/>
                  </a:lnTo>
                  <a:lnTo>
                    <a:pt x="37100" y="9166"/>
                  </a:lnTo>
                  <a:lnTo>
                    <a:pt x="37100" y="8689"/>
                  </a:lnTo>
                  <a:lnTo>
                    <a:pt x="36660" y="8249"/>
                  </a:lnTo>
                  <a:lnTo>
                    <a:pt x="36660" y="7773"/>
                  </a:lnTo>
                  <a:lnTo>
                    <a:pt x="35744" y="7333"/>
                  </a:lnTo>
                  <a:lnTo>
                    <a:pt x="35744" y="6856"/>
                  </a:lnTo>
                  <a:lnTo>
                    <a:pt x="35267" y="6856"/>
                  </a:lnTo>
                  <a:lnTo>
                    <a:pt x="35267" y="7333"/>
                  </a:lnTo>
                  <a:lnTo>
                    <a:pt x="34351" y="7333"/>
                  </a:lnTo>
                  <a:lnTo>
                    <a:pt x="33911" y="6856"/>
                  </a:lnTo>
                  <a:lnTo>
                    <a:pt x="34351" y="6416"/>
                  </a:lnTo>
                  <a:lnTo>
                    <a:pt x="34351" y="5500"/>
                  </a:lnTo>
                  <a:lnTo>
                    <a:pt x="34351" y="5023"/>
                  </a:lnTo>
                  <a:lnTo>
                    <a:pt x="32994" y="5023"/>
                  </a:lnTo>
                  <a:lnTo>
                    <a:pt x="32078" y="4107"/>
                  </a:lnTo>
                  <a:lnTo>
                    <a:pt x="32078" y="3667"/>
                  </a:lnTo>
                  <a:lnTo>
                    <a:pt x="31161" y="3667"/>
                  </a:lnTo>
                  <a:lnTo>
                    <a:pt x="31161" y="3190"/>
                  </a:lnTo>
                  <a:lnTo>
                    <a:pt x="31161" y="2750"/>
                  </a:lnTo>
                  <a:lnTo>
                    <a:pt x="30245" y="2750"/>
                  </a:lnTo>
                  <a:lnTo>
                    <a:pt x="30245" y="2274"/>
                  </a:lnTo>
                  <a:lnTo>
                    <a:pt x="29768" y="1834"/>
                  </a:lnTo>
                  <a:lnTo>
                    <a:pt x="29768" y="1357"/>
                  </a:lnTo>
                  <a:lnTo>
                    <a:pt x="29328" y="917"/>
                  </a:lnTo>
                  <a:lnTo>
                    <a:pt x="29328" y="441"/>
                  </a:lnTo>
                  <a:lnTo>
                    <a:pt x="29328"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9" name="Google Shape;1219;p54"/>
            <p:cNvSpPr/>
            <p:nvPr/>
          </p:nvSpPr>
          <p:spPr>
            <a:xfrm>
              <a:off x="1581500" y="1029050"/>
              <a:ext cx="25" cy="11025"/>
            </a:xfrm>
            <a:custGeom>
              <a:rect b="b" l="l" r="r" t="t"/>
              <a:pathLst>
                <a:path extrusionOk="0" h="441" w="1">
                  <a:moveTo>
                    <a:pt x="0" y="1"/>
                  </a:moveTo>
                  <a:lnTo>
                    <a:pt x="0" y="44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0" name="Google Shape;1220;p54"/>
            <p:cNvSpPr/>
            <p:nvPr/>
          </p:nvSpPr>
          <p:spPr>
            <a:xfrm>
              <a:off x="1042600" y="868675"/>
              <a:ext cx="572825" cy="481175"/>
            </a:xfrm>
            <a:custGeom>
              <a:rect b="b" l="l" r="r" t="t"/>
              <a:pathLst>
                <a:path extrusionOk="0" h="19247" w="22913">
                  <a:moveTo>
                    <a:pt x="6892" y="0"/>
                  </a:moveTo>
                  <a:lnTo>
                    <a:pt x="7332" y="440"/>
                  </a:lnTo>
                  <a:lnTo>
                    <a:pt x="8249" y="1357"/>
                  </a:lnTo>
                  <a:lnTo>
                    <a:pt x="7809" y="1357"/>
                  </a:lnTo>
                  <a:lnTo>
                    <a:pt x="7809" y="1833"/>
                  </a:lnTo>
                  <a:lnTo>
                    <a:pt x="7809" y="2273"/>
                  </a:lnTo>
                  <a:lnTo>
                    <a:pt x="7809" y="2750"/>
                  </a:lnTo>
                  <a:lnTo>
                    <a:pt x="7332" y="3666"/>
                  </a:lnTo>
                  <a:lnTo>
                    <a:pt x="6892" y="3190"/>
                  </a:lnTo>
                  <a:lnTo>
                    <a:pt x="6892" y="2273"/>
                  </a:lnTo>
                  <a:lnTo>
                    <a:pt x="5976" y="2750"/>
                  </a:lnTo>
                  <a:lnTo>
                    <a:pt x="5976" y="1833"/>
                  </a:lnTo>
                  <a:lnTo>
                    <a:pt x="5976" y="917"/>
                  </a:lnTo>
                  <a:lnTo>
                    <a:pt x="5499" y="917"/>
                  </a:lnTo>
                  <a:lnTo>
                    <a:pt x="5059" y="440"/>
                  </a:lnTo>
                  <a:lnTo>
                    <a:pt x="5059" y="2273"/>
                  </a:lnTo>
                  <a:lnTo>
                    <a:pt x="4143" y="1833"/>
                  </a:lnTo>
                  <a:lnTo>
                    <a:pt x="4583" y="2273"/>
                  </a:lnTo>
                  <a:lnTo>
                    <a:pt x="5059" y="2750"/>
                  </a:lnTo>
                  <a:lnTo>
                    <a:pt x="4143" y="3190"/>
                  </a:lnTo>
                  <a:lnTo>
                    <a:pt x="3666" y="3190"/>
                  </a:lnTo>
                  <a:lnTo>
                    <a:pt x="3666" y="2750"/>
                  </a:lnTo>
                  <a:lnTo>
                    <a:pt x="3666" y="2273"/>
                  </a:lnTo>
                  <a:lnTo>
                    <a:pt x="3226" y="1833"/>
                  </a:lnTo>
                  <a:lnTo>
                    <a:pt x="3226" y="2273"/>
                  </a:lnTo>
                  <a:lnTo>
                    <a:pt x="3226" y="2750"/>
                  </a:lnTo>
                  <a:lnTo>
                    <a:pt x="2750" y="2750"/>
                  </a:lnTo>
                  <a:lnTo>
                    <a:pt x="2750" y="2273"/>
                  </a:lnTo>
                  <a:lnTo>
                    <a:pt x="2310" y="2750"/>
                  </a:lnTo>
                  <a:lnTo>
                    <a:pt x="2310" y="3190"/>
                  </a:lnTo>
                  <a:lnTo>
                    <a:pt x="3226" y="3190"/>
                  </a:lnTo>
                  <a:lnTo>
                    <a:pt x="3666" y="3666"/>
                  </a:lnTo>
                  <a:lnTo>
                    <a:pt x="4583" y="3666"/>
                  </a:lnTo>
                  <a:lnTo>
                    <a:pt x="5499" y="4106"/>
                  </a:lnTo>
                  <a:lnTo>
                    <a:pt x="5976" y="4583"/>
                  </a:lnTo>
                  <a:lnTo>
                    <a:pt x="5976" y="5023"/>
                  </a:lnTo>
                  <a:lnTo>
                    <a:pt x="6892" y="5023"/>
                  </a:lnTo>
                  <a:lnTo>
                    <a:pt x="6892" y="5939"/>
                  </a:lnTo>
                  <a:lnTo>
                    <a:pt x="6416" y="5939"/>
                  </a:lnTo>
                  <a:lnTo>
                    <a:pt x="5499" y="5499"/>
                  </a:lnTo>
                  <a:lnTo>
                    <a:pt x="4583" y="5499"/>
                  </a:lnTo>
                  <a:lnTo>
                    <a:pt x="5059" y="5939"/>
                  </a:lnTo>
                  <a:lnTo>
                    <a:pt x="5499" y="6416"/>
                  </a:lnTo>
                  <a:lnTo>
                    <a:pt x="5976" y="6856"/>
                  </a:lnTo>
                  <a:lnTo>
                    <a:pt x="5499" y="7332"/>
                  </a:lnTo>
                  <a:lnTo>
                    <a:pt x="5059" y="7772"/>
                  </a:lnTo>
                  <a:lnTo>
                    <a:pt x="4583" y="7332"/>
                  </a:lnTo>
                  <a:lnTo>
                    <a:pt x="4143" y="6856"/>
                  </a:lnTo>
                  <a:lnTo>
                    <a:pt x="3666" y="6856"/>
                  </a:lnTo>
                  <a:lnTo>
                    <a:pt x="2310" y="6416"/>
                  </a:lnTo>
                  <a:lnTo>
                    <a:pt x="1393" y="5939"/>
                  </a:lnTo>
                  <a:lnTo>
                    <a:pt x="477" y="6416"/>
                  </a:lnTo>
                  <a:lnTo>
                    <a:pt x="477" y="6856"/>
                  </a:lnTo>
                  <a:lnTo>
                    <a:pt x="2750" y="6856"/>
                  </a:lnTo>
                  <a:lnTo>
                    <a:pt x="3226" y="7332"/>
                  </a:lnTo>
                  <a:lnTo>
                    <a:pt x="3226" y="7772"/>
                  </a:lnTo>
                  <a:lnTo>
                    <a:pt x="3666" y="7772"/>
                  </a:lnTo>
                  <a:lnTo>
                    <a:pt x="3666" y="8249"/>
                  </a:lnTo>
                  <a:lnTo>
                    <a:pt x="3666" y="8689"/>
                  </a:lnTo>
                  <a:lnTo>
                    <a:pt x="3226" y="9165"/>
                  </a:lnTo>
                  <a:lnTo>
                    <a:pt x="3226" y="10082"/>
                  </a:lnTo>
                  <a:lnTo>
                    <a:pt x="3666" y="9605"/>
                  </a:lnTo>
                  <a:lnTo>
                    <a:pt x="3666" y="10082"/>
                  </a:lnTo>
                  <a:lnTo>
                    <a:pt x="3226" y="10522"/>
                  </a:lnTo>
                  <a:lnTo>
                    <a:pt x="2750" y="10998"/>
                  </a:lnTo>
                  <a:lnTo>
                    <a:pt x="2310" y="11438"/>
                  </a:lnTo>
                  <a:lnTo>
                    <a:pt x="1393" y="11438"/>
                  </a:lnTo>
                  <a:lnTo>
                    <a:pt x="917" y="11915"/>
                  </a:lnTo>
                  <a:lnTo>
                    <a:pt x="477" y="11438"/>
                  </a:lnTo>
                  <a:lnTo>
                    <a:pt x="0" y="12355"/>
                  </a:lnTo>
                  <a:lnTo>
                    <a:pt x="477" y="12831"/>
                  </a:lnTo>
                  <a:lnTo>
                    <a:pt x="917" y="12831"/>
                  </a:lnTo>
                  <a:lnTo>
                    <a:pt x="1393" y="13271"/>
                  </a:lnTo>
                  <a:lnTo>
                    <a:pt x="1833" y="13748"/>
                  </a:lnTo>
                  <a:lnTo>
                    <a:pt x="2750" y="14188"/>
                  </a:lnTo>
                  <a:lnTo>
                    <a:pt x="3666" y="14188"/>
                  </a:lnTo>
                  <a:lnTo>
                    <a:pt x="3666" y="14664"/>
                  </a:lnTo>
                  <a:lnTo>
                    <a:pt x="3666" y="15104"/>
                  </a:lnTo>
                  <a:lnTo>
                    <a:pt x="3666" y="15581"/>
                  </a:lnTo>
                  <a:lnTo>
                    <a:pt x="3666" y="16021"/>
                  </a:lnTo>
                  <a:lnTo>
                    <a:pt x="4143" y="16497"/>
                  </a:lnTo>
                  <a:lnTo>
                    <a:pt x="5059" y="17414"/>
                  </a:lnTo>
                  <a:lnTo>
                    <a:pt x="6416" y="17414"/>
                  </a:lnTo>
                  <a:lnTo>
                    <a:pt x="6416" y="17854"/>
                  </a:lnTo>
                  <a:lnTo>
                    <a:pt x="6416" y="18330"/>
                  </a:lnTo>
                  <a:lnTo>
                    <a:pt x="7332" y="18770"/>
                  </a:lnTo>
                  <a:lnTo>
                    <a:pt x="7809" y="19247"/>
                  </a:lnTo>
                  <a:lnTo>
                    <a:pt x="7809" y="18770"/>
                  </a:lnTo>
                  <a:lnTo>
                    <a:pt x="8249" y="18330"/>
                  </a:lnTo>
                  <a:lnTo>
                    <a:pt x="8249" y="18770"/>
                  </a:lnTo>
                  <a:lnTo>
                    <a:pt x="8725" y="18770"/>
                  </a:lnTo>
                  <a:lnTo>
                    <a:pt x="9642" y="17854"/>
                  </a:lnTo>
                  <a:lnTo>
                    <a:pt x="10082" y="17854"/>
                  </a:lnTo>
                  <a:lnTo>
                    <a:pt x="11475" y="18330"/>
                  </a:lnTo>
                  <a:lnTo>
                    <a:pt x="11915" y="17854"/>
                  </a:lnTo>
                  <a:lnTo>
                    <a:pt x="12391" y="18330"/>
                  </a:lnTo>
                  <a:lnTo>
                    <a:pt x="13308" y="18330"/>
                  </a:lnTo>
                  <a:lnTo>
                    <a:pt x="13308" y="18770"/>
                  </a:lnTo>
                  <a:lnTo>
                    <a:pt x="14224" y="18330"/>
                  </a:lnTo>
                  <a:lnTo>
                    <a:pt x="14664" y="17854"/>
                  </a:lnTo>
                  <a:lnTo>
                    <a:pt x="15581" y="18330"/>
                  </a:lnTo>
                  <a:lnTo>
                    <a:pt x="16057" y="18330"/>
                  </a:lnTo>
                  <a:lnTo>
                    <a:pt x="16497" y="17414"/>
                  </a:lnTo>
                  <a:lnTo>
                    <a:pt x="16974" y="17854"/>
                  </a:lnTo>
                  <a:lnTo>
                    <a:pt x="17414" y="18330"/>
                  </a:lnTo>
                  <a:lnTo>
                    <a:pt x="17890" y="17854"/>
                  </a:lnTo>
                  <a:lnTo>
                    <a:pt x="18330" y="17854"/>
                  </a:lnTo>
                  <a:lnTo>
                    <a:pt x="19247" y="17414"/>
                  </a:lnTo>
                  <a:lnTo>
                    <a:pt x="19723" y="16497"/>
                  </a:lnTo>
                  <a:lnTo>
                    <a:pt x="20163" y="16937"/>
                  </a:lnTo>
                  <a:lnTo>
                    <a:pt x="21556" y="16937"/>
                  </a:lnTo>
                  <a:lnTo>
                    <a:pt x="21556" y="15581"/>
                  </a:lnTo>
                  <a:lnTo>
                    <a:pt x="21996" y="15104"/>
                  </a:lnTo>
                  <a:lnTo>
                    <a:pt x="22473" y="15104"/>
                  </a:lnTo>
                  <a:lnTo>
                    <a:pt x="22473" y="14664"/>
                  </a:lnTo>
                  <a:lnTo>
                    <a:pt x="22473" y="14188"/>
                  </a:lnTo>
                  <a:lnTo>
                    <a:pt x="22913" y="13748"/>
                  </a:lnTo>
                  <a:lnTo>
                    <a:pt x="22913" y="13271"/>
                  </a:lnTo>
                  <a:lnTo>
                    <a:pt x="22473" y="12831"/>
                  </a:lnTo>
                  <a:lnTo>
                    <a:pt x="21996" y="12355"/>
                  </a:lnTo>
                  <a:lnTo>
                    <a:pt x="21996" y="11915"/>
                  </a:lnTo>
                  <a:lnTo>
                    <a:pt x="21080" y="11915"/>
                  </a:lnTo>
                  <a:lnTo>
                    <a:pt x="21080" y="11438"/>
                  </a:lnTo>
                  <a:lnTo>
                    <a:pt x="21556" y="10998"/>
                  </a:lnTo>
                  <a:lnTo>
                    <a:pt x="21996" y="11438"/>
                  </a:lnTo>
                  <a:lnTo>
                    <a:pt x="21996" y="10998"/>
                  </a:lnTo>
                  <a:lnTo>
                    <a:pt x="21556" y="10522"/>
                  </a:lnTo>
                  <a:lnTo>
                    <a:pt x="21556" y="10082"/>
                  </a:lnTo>
                  <a:lnTo>
                    <a:pt x="21556" y="9165"/>
                  </a:lnTo>
                  <a:lnTo>
                    <a:pt x="22473" y="8689"/>
                  </a:lnTo>
                  <a:lnTo>
                    <a:pt x="22473" y="8249"/>
                  </a:lnTo>
                  <a:lnTo>
                    <a:pt x="21996" y="8689"/>
                  </a:lnTo>
                  <a:lnTo>
                    <a:pt x="21080" y="8689"/>
                  </a:lnTo>
                  <a:lnTo>
                    <a:pt x="21080" y="8249"/>
                  </a:lnTo>
                  <a:lnTo>
                    <a:pt x="21080" y="7772"/>
                  </a:lnTo>
                  <a:lnTo>
                    <a:pt x="21556" y="7332"/>
                  </a:lnTo>
                  <a:lnTo>
                    <a:pt x="21556" y="6856"/>
                  </a:lnTo>
                  <a:lnTo>
                    <a:pt x="20163" y="6416"/>
                  </a:lnTo>
                  <a:lnTo>
                    <a:pt x="20163" y="6856"/>
                  </a:lnTo>
                  <a:lnTo>
                    <a:pt x="19723" y="7332"/>
                  </a:lnTo>
                  <a:lnTo>
                    <a:pt x="19247" y="8249"/>
                  </a:lnTo>
                  <a:lnTo>
                    <a:pt x="18807" y="8249"/>
                  </a:lnTo>
                  <a:lnTo>
                    <a:pt x="18330" y="7772"/>
                  </a:lnTo>
                  <a:lnTo>
                    <a:pt x="18330" y="7332"/>
                  </a:lnTo>
                  <a:lnTo>
                    <a:pt x="17414" y="7772"/>
                  </a:lnTo>
                  <a:lnTo>
                    <a:pt x="16497" y="8249"/>
                  </a:lnTo>
                  <a:lnTo>
                    <a:pt x="16057" y="8249"/>
                  </a:lnTo>
                  <a:lnTo>
                    <a:pt x="16497" y="6856"/>
                  </a:lnTo>
                  <a:lnTo>
                    <a:pt x="16057" y="6416"/>
                  </a:lnTo>
                  <a:lnTo>
                    <a:pt x="16057" y="6856"/>
                  </a:lnTo>
                  <a:lnTo>
                    <a:pt x="15581" y="7772"/>
                  </a:lnTo>
                  <a:lnTo>
                    <a:pt x="15581" y="8249"/>
                  </a:lnTo>
                  <a:lnTo>
                    <a:pt x="15141" y="8689"/>
                  </a:lnTo>
                  <a:lnTo>
                    <a:pt x="14664" y="8249"/>
                  </a:lnTo>
                  <a:lnTo>
                    <a:pt x="14224" y="7332"/>
                  </a:lnTo>
                  <a:lnTo>
                    <a:pt x="15141" y="6856"/>
                  </a:lnTo>
                  <a:lnTo>
                    <a:pt x="14664" y="5939"/>
                  </a:lnTo>
                  <a:lnTo>
                    <a:pt x="14224" y="5499"/>
                  </a:lnTo>
                  <a:lnTo>
                    <a:pt x="13748" y="5939"/>
                  </a:lnTo>
                  <a:lnTo>
                    <a:pt x="13308" y="5499"/>
                  </a:lnTo>
                  <a:lnTo>
                    <a:pt x="13308" y="5939"/>
                  </a:lnTo>
                  <a:lnTo>
                    <a:pt x="12831" y="6416"/>
                  </a:lnTo>
                  <a:lnTo>
                    <a:pt x="12391" y="6856"/>
                  </a:lnTo>
                  <a:lnTo>
                    <a:pt x="11915" y="6856"/>
                  </a:lnTo>
                  <a:lnTo>
                    <a:pt x="11915" y="6416"/>
                  </a:lnTo>
                  <a:lnTo>
                    <a:pt x="11915" y="5939"/>
                  </a:lnTo>
                  <a:lnTo>
                    <a:pt x="11915" y="5023"/>
                  </a:lnTo>
                  <a:lnTo>
                    <a:pt x="11475" y="4583"/>
                  </a:lnTo>
                  <a:lnTo>
                    <a:pt x="10998" y="5499"/>
                  </a:lnTo>
                  <a:lnTo>
                    <a:pt x="10558" y="6856"/>
                  </a:lnTo>
                  <a:lnTo>
                    <a:pt x="10082" y="6856"/>
                  </a:lnTo>
                  <a:lnTo>
                    <a:pt x="10082" y="6416"/>
                  </a:lnTo>
                  <a:lnTo>
                    <a:pt x="8725" y="6416"/>
                  </a:lnTo>
                  <a:lnTo>
                    <a:pt x="8249" y="7772"/>
                  </a:lnTo>
                  <a:lnTo>
                    <a:pt x="8249" y="7332"/>
                  </a:lnTo>
                  <a:lnTo>
                    <a:pt x="7332" y="7332"/>
                  </a:lnTo>
                  <a:lnTo>
                    <a:pt x="7332" y="6856"/>
                  </a:lnTo>
                  <a:lnTo>
                    <a:pt x="7809" y="6416"/>
                  </a:lnTo>
                  <a:lnTo>
                    <a:pt x="7809" y="5939"/>
                  </a:lnTo>
                  <a:lnTo>
                    <a:pt x="7809" y="5499"/>
                  </a:lnTo>
                  <a:lnTo>
                    <a:pt x="7809" y="4583"/>
                  </a:lnTo>
                  <a:lnTo>
                    <a:pt x="8249" y="4583"/>
                  </a:lnTo>
                  <a:lnTo>
                    <a:pt x="8725" y="4106"/>
                  </a:lnTo>
                  <a:lnTo>
                    <a:pt x="9165" y="3190"/>
                  </a:lnTo>
                  <a:lnTo>
                    <a:pt x="8725" y="3190"/>
                  </a:lnTo>
                  <a:lnTo>
                    <a:pt x="8725" y="2750"/>
                  </a:lnTo>
                  <a:lnTo>
                    <a:pt x="9165" y="2273"/>
                  </a:lnTo>
                  <a:lnTo>
                    <a:pt x="9165" y="1833"/>
                  </a:lnTo>
                  <a:lnTo>
                    <a:pt x="9165" y="917"/>
                  </a:lnTo>
                  <a:lnTo>
                    <a:pt x="7809"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1" name="Google Shape;1221;p54"/>
            <p:cNvSpPr/>
            <p:nvPr/>
          </p:nvSpPr>
          <p:spPr>
            <a:xfrm>
              <a:off x="1088425" y="2610025"/>
              <a:ext cx="435350" cy="458275"/>
            </a:xfrm>
            <a:custGeom>
              <a:rect b="b" l="l" r="r" t="t"/>
              <a:pathLst>
                <a:path extrusionOk="0" h="18331" w="17414">
                  <a:moveTo>
                    <a:pt x="4143" y="11439"/>
                  </a:moveTo>
                  <a:lnTo>
                    <a:pt x="4583" y="11915"/>
                  </a:lnTo>
                  <a:lnTo>
                    <a:pt x="5499" y="11915"/>
                  </a:lnTo>
                  <a:lnTo>
                    <a:pt x="5976" y="12355"/>
                  </a:lnTo>
                  <a:lnTo>
                    <a:pt x="4583" y="12355"/>
                  </a:lnTo>
                  <a:lnTo>
                    <a:pt x="4143" y="11915"/>
                  </a:lnTo>
                  <a:lnTo>
                    <a:pt x="3666" y="11915"/>
                  </a:lnTo>
                  <a:lnTo>
                    <a:pt x="4143" y="11439"/>
                  </a:lnTo>
                  <a:close/>
                  <a:moveTo>
                    <a:pt x="13748" y="1"/>
                  </a:moveTo>
                  <a:lnTo>
                    <a:pt x="13308" y="441"/>
                  </a:lnTo>
                  <a:lnTo>
                    <a:pt x="11915" y="917"/>
                  </a:lnTo>
                  <a:lnTo>
                    <a:pt x="11475" y="1357"/>
                  </a:lnTo>
                  <a:lnTo>
                    <a:pt x="10998" y="1834"/>
                  </a:lnTo>
                  <a:lnTo>
                    <a:pt x="9642" y="2274"/>
                  </a:lnTo>
                  <a:lnTo>
                    <a:pt x="10082" y="2750"/>
                  </a:lnTo>
                  <a:lnTo>
                    <a:pt x="11475" y="3190"/>
                  </a:lnTo>
                  <a:lnTo>
                    <a:pt x="11915" y="3190"/>
                  </a:lnTo>
                  <a:lnTo>
                    <a:pt x="11475" y="3667"/>
                  </a:lnTo>
                  <a:lnTo>
                    <a:pt x="10558" y="3667"/>
                  </a:lnTo>
                  <a:lnTo>
                    <a:pt x="10558" y="4107"/>
                  </a:lnTo>
                  <a:lnTo>
                    <a:pt x="10558" y="4583"/>
                  </a:lnTo>
                  <a:lnTo>
                    <a:pt x="9642" y="5500"/>
                  </a:lnTo>
                  <a:lnTo>
                    <a:pt x="9165" y="5023"/>
                  </a:lnTo>
                  <a:lnTo>
                    <a:pt x="7809" y="4583"/>
                  </a:lnTo>
                  <a:lnTo>
                    <a:pt x="7809" y="4107"/>
                  </a:lnTo>
                  <a:lnTo>
                    <a:pt x="7332" y="3667"/>
                  </a:lnTo>
                  <a:lnTo>
                    <a:pt x="6892" y="3190"/>
                  </a:lnTo>
                  <a:lnTo>
                    <a:pt x="5976" y="3190"/>
                  </a:lnTo>
                  <a:lnTo>
                    <a:pt x="5499" y="4107"/>
                  </a:lnTo>
                  <a:lnTo>
                    <a:pt x="5059" y="4107"/>
                  </a:lnTo>
                  <a:lnTo>
                    <a:pt x="5499" y="4583"/>
                  </a:lnTo>
                  <a:lnTo>
                    <a:pt x="5499" y="5023"/>
                  </a:lnTo>
                  <a:lnTo>
                    <a:pt x="5499" y="5500"/>
                  </a:lnTo>
                  <a:lnTo>
                    <a:pt x="5059" y="5940"/>
                  </a:lnTo>
                  <a:lnTo>
                    <a:pt x="4583" y="6856"/>
                  </a:lnTo>
                  <a:lnTo>
                    <a:pt x="4143" y="6856"/>
                  </a:lnTo>
                  <a:lnTo>
                    <a:pt x="3666" y="7333"/>
                  </a:lnTo>
                  <a:lnTo>
                    <a:pt x="4143" y="8249"/>
                  </a:lnTo>
                  <a:lnTo>
                    <a:pt x="4143" y="8689"/>
                  </a:lnTo>
                  <a:lnTo>
                    <a:pt x="4583" y="8689"/>
                  </a:lnTo>
                  <a:lnTo>
                    <a:pt x="5059" y="9606"/>
                  </a:lnTo>
                  <a:lnTo>
                    <a:pt x="5499" y="9166"/>
                  </a:lnTo>
                  <a:lnTo>
                    <a:pt x="6892" y="9166"/>
                  </a:lnTo>
                  <a:lnTo>
                    <a:pt x="6892" y="9606"/>
                  </a:lnTo>
                  <a:lnTo>
                    <a:pt x="6416" y="10082"/>
                  </a:lnTo>
                  <a:lnTo>
                    <a:pt x="5976" y="10082"/>
                  </a:lnTo>
                  <a:lnTo>
                    <a:pt x="4583" y="10522"/>
                  </a:lnTo>
                  <a:lnTo>
                    <a:pt x="3666" y="11439"/>
                  </a:lnTo>
                  <a:lnTo>
                    <a:pt x="2310" y="11915"/>
                  </a:lnTo>
                  <a:lnTo>
                    <a:pt x="3226" y="12355"/>
                  </a:lnTo>
                  <a:lnTo>
                    <a:pt x="2310" y="12355"/>
                  </a:lnTo>
                  <a:lnTo>
                    <a:pt x="2750" y="12832"/>
                  </a:lnTo>
                  <a:lnTo>
                    <a:pt x="477" y="12832"/>
                  </a:lnTo>
                  <a:lnTo>
                    <a:pt x="0" y="13272"/>
                  </a:lnTo>
                  <a:lnTo>
                    <a:pt x="0" y="13748"/>
                  </a:lnTo>
                  <a:lnTo>
                    <a:pt x="1833" y="13748"/>
                  </a:lnTo>
                  <a:lnTo>
                    <a:pt x="2310" y="14188"/>
                  </a:lnTo>
                  <a:lnTo>
                    <a:pt x="917" y="14188"/>
                  </a:lnTo>
                  <a:lnTo>
                    <a:pt x="477" y="14665"/>
                  </a:lnTo>
                  <a:lnTo>
                    <a:pt x="0" y="15581"/>
                  </a:lnTo>
                  <a:lnTo>
                    <a:pt x="477" y="16021"/>
                  </a:lnTo>
                  <a:lnTo>
                    <a:pt x="917" y="15105"/>
                  </a:lnTo>
                  <a:lnTo>
                    <a:pt x="1393" y="15581"/>
                  </a:lnTo>
                  <a:lnTo>
                    <a:pt x="917" y="16498"/>
                  </a:lnTo>
                  <a:lnTo>
                    <a:pt x="917" y="16938"/>
                  </a:lnTo>
                  <a:lnTo>
                    <a:pt x="1393" y="16938"/>
                  </a:lnTo>
                  <a:lnTo>
                    <a:pt x="917" y="17414"/>
                  </a:lnTo>
                  <a:lnTo>
                    <a:pt x="917" y="17414"/>
                  </a:lnTo>
                  <a:lnTo>
                    <a:pt x="2310" y="16938"/>
                  </a:lnTo>
                  <a:lnTo>
                    <a:pt x="2310" y="17414"/>
                  </a:lnTo>
                  <a:lnTo>
                    <a:pt x="2310" y="18331"/>
                  </a:lnTo>
                  <a:lnTo>
                    <a:pt x="3226" y="17414"/>
                  </a:lnTo>
                  <a:lnTo>
                    <a:pt x="3666" y="17414"/>
                  </a:lnTo>
                  <a:lnTo>
                    <a:pt x="4583" y="17854"/>
                  </a:lnTo>
                  <a:lnTo>
                    <a:pt x="5499" y="17854"/>
                  </a:lnTo>
                  <a:lnTo>
                    <a:pt x="5976" y="17414"/>
                  </a:lnTo>
                  <a:lnTo>
                    <a:pt x="6416" y="17854"/>
                  </a:lnTo>
                  <a:lnTo>
                    <a:pt x="7332" y="17854"/>
                  </a:lnTo>
                  <a:lnTo>
                    <a:pt x="7332" y="17414"/>
                  </a:lnTo>
                  <a:lnTo>
                    <a:pt x="7809" y="17414"/>
                  </a:lnTo>
                  <a:lnTo>
                    <a:pt x="8249" y="16938"/>
                  </a:lnTo>
                  <a:lnTo>
                    <a:pt x="8249" y="17414"/>
                  </a:lnTo>
                  <a:lnTo>
                    <a:pt x="8725" y="16938"/>
                  </a:lnTo>
                  <a:lnTo>
                    <a:pt x="9165" y="16498"/>
                  </a:lnTo>
                  <a:lnTo>
                    <a:pt x="12831" y="16498"/>
                  </a:lnTo>
                  <a:lnTo>
                    <a:pt x="13308" y="16938"/>
                  </a:lnTo>
                  <a:lnTo>
                    <a:pt x="14224" y="16498"/>
                  </a:lnTo>
                  <a:lnTo>
                    <a:pt x="14664" y="15581"/>
                  </a:lnTo>
                  <a:lnTo>
                    <a:pt x="14664" y="15105"/>
                  </a:lnTo>
                  <a:lnTo>
                    <a:pt x="15141" y="15105"/>
                  </a:lnTo>
                  <a:lnTo>
                    <a:pt x="15581" y="14665"/>
                  </a:lnTo>
                  <a:lnTo>
                    <a:pt x="15581" y="14188"/>
                  </a:lnTo>
                  <a:lnTo>
                    <a:pt x="16057" y="14188"/>
                  </a:lnTo>
                  <a:lnTo>
                    <a:pt x="16057" y="13748"/>
                  </a:lnTo>
                  <a:lnTo>
                    <a:pt x="16057" y="13272"/>
                  </a:lnTo>
                  <a:lnTo>
                    <a:pt x="16057" y="12832"/>
                  </a:lnTo>
                  <a:lnTo>
                    <a:pt x="16497" y="12355"/>
                  </a:lnTo>
                  <a:lnTo>
                    <a:pt x="16497" y="11915"/>
                  </a:lnTo>
                  <a:lnTo>
                    <a:pt x="16497" y="10999"/>
                  </a:lnTo>
                  <a:lnTo>
                    <a:pt x="16974" y="10522"/>
                  </a:lnTo>
                  <a:lnTo>
                    <a:pt x="16497" y="9606"/>
                  </a:lnTo>
                  <a:lnTo>
                    <a:pt x="16497" y="9166"/>
                  </a:lnTo>
                  <a:lnTo>
                    <a:pt x="16974" y="8689"/>
                  </a:lnTo>
                  <a:lnTo>
                    <a:pt x="16497" y="8249"/>
                  </a:lnTo>
                  <a:lnTo>
                    <a:pt x="16974" y="8249"/>
                  </a:lnTo>
                  <a:lnTo>
                    <a:pt x="16974" y="8689"/>
                  </a:lnTo>
                  <a:lnTo>
                    <a:pt x="17414" y="8249"/>
                  </a:lnTo>
                  <a:lnTo>
                    <a:pt x="16974" y="7333"/>
                  </a:lnTo>
                  <a:lnTo>
                    <a:pt x="16497" y="6856"/>
                  </a:lnTo>
                  <a:lnTo>
                    <a:pt x="16497" y="6416"/>
                  </a:lnTo>
                  <a:lnTo>
                    <a:pt x="15581" y="5940"/>
                  </a:lnTo>
                  <a:lnTo>
                    <a:pt x="14664" y="5940"/>
                  </a:lnTo>
                  <a:lnTo>
                    <a:pt x="14224" y="6416"/>
                  </a:lnTo>
                  <a:lnTo>
                    <a:pt x="13748" y="6416"/>
                  </a:lnTo>
                  <a:lnTo>
                    <a:pt x="13308" y="5940"/>
                  </a:lnTo>
                  <a:lnTo>
                    <a:pt x="12831" y="5500"/>
                  </a:lnTo>
                  <a:lnTo>
                    <a:pt x="12391" y="5023"/>
                  </a:lnTo>
                  <a:lnTo>
                    <a:pt x="11915" y="4583"/>
                  </a:lnTo>
                  <a:lnTo>
                    <a:pt x="12391" y="4107"/>
                  </a:lnTo>
                  <a:lnTo>
                    <a:pt x="12391" y="3667"/>
                  </a:lnTo>
                  <a:lnTo>
                    <a:pt x="12831" y="3667"/>
                  </a:lnTo>
                  <a:lnTo>
                    <a:pt x="13308" y="4107"/>
                  </a:lnTo>
                  <a:lnTo>
                    <a:pt x="13748" y="3667"/>
                  </a:lnTo>
                  <a:lnTo>
                    <a:pt x="13748" y="3190"/>
                  </a:lnTo>
                  <a:lnTo>
                    <a:pt x="14224" y="2750"/>
                  </a:lnTo>
                  <a:lnTo>
                    <a:pt x="14664" y="1834"/>
                  </a:lnTo>
                  <a:lnTo>
                    <a:pt x="16057" y="1834"/>
                  </a:lnTo>
                  <a:lnTo>
                    <a:pt x="15581" y="1357"/>
                  </a:lnTo>
                  <a:lnTo>
                    <a:pt x="16497" y="1357"/>
                  </a:lnTo>
                  <a:lnTo>
                    <a:pt x="16974" y="917"/>
                  </a:lnTo>
                  <a:lnTo>
                    <a:pt x="16497" y="441"/>
                  </a:lnTo>
                  <a:lnTo>
                    <a:pt x="16057" y="1"/>
                  </a:lnTo>
                  <a:lnTo>
                    <a:pt x="16057" y="441"/>
                  </a:lnTo>
                  <a:lnTo>
                    <a:pt x="14664" y="441"/>
                  </a:lnTo>
                  <a:lnTo>
                    <a:pt x="13748"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2" name="Google Shape;1222;p54"/>
            <p:cNvSpPr/>
            <p:nvPr/>
          </p:nvSpPr>
          <p:spPr>
            <a:xfrm>
              <a:off x="1111325" y="3033450"/>
              <a:ext cx="34850" cy="22950"/>
            </a:xfrm>
            <a:custGeom>
              <a:rect b="b" l="l" r="r" t="t"/>
              <a:pathLst>
                <a:path extrusionOk="0" h="918" w="1394">
                  <a:moveTo>
                    <a:pt x="1394" y="1"/>
                  </a:moveTo>
                  <a:lnTo>
                    <a:pt x="1" y="917"/>
                  </a:lnTo>
                  <a:lnTo>
                    <a:pt x="477" y="917"/>
                  </a:lnTo>
                  <a:lnTo>
                    <a:pt x="1394"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3" name="Google Shape;1223;p54"/>
            <p:cNvSpPr/>
            <p:nvPr/>
          </p:nvSpPr>
          <p:spPr>
            <a:xfrm>
              <a:off x="1386275" y="2643950"/>
              <a:ext cx="206250" cy="172325"/>
            </a:xfrm>
            <a:custGeom>
              <a:rect b="b" l="l" r="r" t="t"/>
              <a:pathLst>
                <a:path extrusionOk="0" h="6893" w="8250">
                  <a:moveTo>
                    <a:pt x="5060" y="0"/>
                  </a:moveTo>
                  <a:lnTo>
                    <a:pt x="4583" y="477"/>
                  </a:lnTo>
                  <a:lnTo>
                    <a:pt x="2750" y="477"/>
                  </a:lnTo>
                  <a:lnTo>
                    <a:pt x="2310" y="1393"/>
                  </a:lnTo>
                  <a:lnTo>
                    <a:pt x="1834" y="1833"/>
                  </a:lnTo>
                  <a:lnTo>
                    <a:pt x="1834" y="2310"/>
                  </a:lnTo>
                  <a:lnTo>
                    <a:pt x="1394" y="2750"/>
                  </a:lnTo>
                  <a:lnTo>
                    <a:pt x="917" y="2310"/>
                  </a:lnTo>
                  <a:lnTo>
                    <a:pt x="477" y="2310"/>
                  </a:lnTo>
                  <a:lnTo>
                    <a:pt x="477" y="2750"/>
                  </a:lnTo>
                  <a:lnTo>
                    <a:pt x="1" y="3226"/>
                  </a:lnTo>
                  <a:lnTo>
                    <a:pt x="477" y="3666"/>
                  </a:lnTo>
                  <a:lnTo>
                    <a:pt x="917" y="4143"/>
                  </a:lnTo>
                  <a:lnTo>
                    <a:pt x="1394" y="4583"/>
                  </a:lnTo>
                  <a:lnTo>
                    <a:pt x="1834" y="5059"/>
                  </a:lnTo>
                  <a:lnTo>
                    <a:pt x="2310" y="4583"/>
                  </a:lnTo>
                  <a:lnTo>
                    <a:pt x="3667" y="4583"/>
                  </a:lnTo>
                  <a:lnTo>
                    <a:pt x="4583" y="5059"/>
                  </a:lnTo>
                  <a:lnTo>
                    <a:pt x="4583" y="5499"/>
                  </a:lnTo>
                  <a:lnTo>
                    <a:pt x="5060" y="5976"/>
                  </a:lnTo>
                  <a:lnTo>
                    <a:pt x="5500" y="6892"/>
                  </a:lnTo>
                  <a:lnTo>
                    <a:pt x="5976" y="6416"/>
                  </a:lnTo>
                  <a:lnTo>
                    <a:pt x="6416" y="5976"/>
                  </a:lnTo>
                  <a:lnTo>
                    <a:pt x="7333" y="5976"/>
                  </a:lnTo>
                  <a:lnTo>
                    <a:pt x="7333" y="4583"/>
                  </a:lnTo>
                  <a:lnTo>
                    <a:pt x="7809" y="4143"/>
                  </a:lnTo>
                  <a:lnTo>
                    <a:pt x="7809" y="4583"/>
                  </a:lnTo>
                  <a:lnTo>
                    <a:pt x="7809" y="5059"/>
                  </a:lnTo>
                  <a:lnTo>
                    <a:pt x="8249" y="5059"/>
                  </a:lnTo>
                  <a:lnTo>
                    <a:pt x="8249" y="4583"/>
                  </a:lnTo>
                  <a:lnTo>
                    <a:pt x="8249" y="4143"/>
                  </a:lnTo>
                  <a:lnTo>
                    <a:pt x="7809" y="3666"/>
                  </a:lnTo>
                  <a:lnTo>
                    <a:pt x="7333" y="4143"/>
                  </a:lnTo>
                  <a:lnTo>
                    <a:pt x="6893" y="3666"/>
                  </a:lnTo>
                  <a:lnTo>
                    <a:pt x="7333" y="3226"/>
                  </a:lnTo>
                  <a:lnTo>
                    <a:pt x="7809" y="3226"/>
                  </a:lnTo>
                  <a:lnTo>
                    <a:pt x="7809" y="2750"/>
                  </a:lnTo>
                  <a:lnTo>
                    <a:pt x="7809" y="2310"/>
                  </a:lnTo>
                  <a:lnTo>
                    <a:pt x="7333" y="1393"/>
                  </a:lnTo>
                  <a:lnTo>
                    <a:pt x="6893" y="917"/>
                  </a:lnTo>
                  <a:lnTo>
                    <a:pt x="6893" y="477"/>
                  </a:lnTo>
                  <a:lnTo>
                    <a:pt x="5500" y="477"/>
                  </a:lnTo>
                  <a:lnTo>
                    <a:pt x="550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4" name="Google Shape;1224;p54"/>
            <p:cNvSpPr/>
            <p:nvPr/>
          </p:nvSpPr>
          <p:spPr>
            <a:xfrm>
              <a:off x="2554825" y="4511775"/>
              <a:ext cx="103575" cy="171425"/>
            </a:xfrm>
            <a:custGeom>
              <a:rect b="b" l="l" r="r" t="t"/>
              <a:pathLst>
                <a:path extrusionOk="0" h="6857" w="4143">
                  <a:moveTo>
                    <a:pt x="1833" y="1"/>
                  </a:moveTo>
                  <a:lnTo>
                    <a:pt x="1393" y="441"/>
                  </a:lnTo>
                  <a:lnTo>
                    <a:pt x="917" y="917"/>
                  </a:lnTo>
                  <a:lnTo>
                    <a:pt x="477" y="1357"/>
                  </a:lnTo>
                  <a:lnTo>
                    <a:pt x="0" y="1834"/>
                  </a:lnTo>
                  <a:lnTo>
                    <a:pt x="477" y="2274"/>
                  </a:lnTo>
                  <a:lnTo>
                    <a:pt x="477" y="2750"/>
                  </a:lnTo>
                  <a:lnTo>
                    <a:pt x="477" y="3190"/>
                  </a:lnTo>
                  <a:lnTo>
                    <a:pt x="477" y="3667"/>
                  </a:lnTo>
                  <a:lnTo>
                    <a:pt x="477" y="4107"/>
                  </a:lnTo>
                  <a:lnTo>
                    <a:pt x="917" y="4107"/>
                  </a:lnTo>
                  <a:lnTo>
                    <a:pt x="477" y="4583"/>
                  </a:lnTo>
                  <a:lnTo>
                    <a:pt x="917" y="5023"/>
                  </a:lnTo>
                  <a:lnTo>
                    <a:pt x="917" y="5500"/>
                  </a:lnTo>
                  <a:lnTo>
                    <a:pt x="917" y="5940"/>
                  </a:lnTo>
                  <a:lnTo>
                    <a:pt x="1393" y="6416"/>
                  </a:lnTo>
                  <a:lnTo>
                    <a:pt x="1833" y="6416"/>
                  </a:lnTo>
                  <a:lnTo>
                    <a:pt x="2310" y="6856"/>
                  </a:lnTo>
                  <a:lnTo>
                    <a:pt x="2310" y="6416"/>
                  </a:lnTo>
                  <a:lnTo>
                    <a:pt x="2750" y="5940"/>
                  </a:lnTo>
                  <a:lnTo>
                    <a:pt x="2750" y="5500"/>
                  </a:lnTo>
                  <a:lnTo>
                    <a:pt x="3226" y="4583"/>
                  </a:lnTo>
                  <a:lnTo>
                    <a:pt x="3226" y="4107"/>
                  </a:lnTo>
                  <a:lnTo>
                    <a:pt x="3226" y="3667"/>
                  </a:lnTo>
                  <a:lnTo>
                    <a:pt x="3666" y="3190"/>
                  </a:lnTo>
                  <a:lnTo>
                    <a:pt x="4143" y="2274"/>
                  </a:lnTo>
                  <a:lnTo>
                    <a:pt x="4143" y="1357"/>
                  </a:lnTo>
                  <a:lnTo>
                    <a:pt x="3666" y="917"/>
                  </a:lnTo>
                  <a:lnTo>
                    <a:pt x="3666" y="441"/>
                  </a:lnTo>
                  <a:lnTo>
                    <a:pt x="3666"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5" name="Google Shape;1225;p54"/>
            <p:cNvSpPr/>
            <p:nvPr/>
          </p:nvSpPr>
          <p:spPr>
            <a:xfrm>
              <a:off x="2486075" y="4695075"/>
              <a:ext cx="172325" cy="308900"/>
            </a:xfrm>
            <a:custGeom>
              <a:rect b="b" l="l" r="r" t="t"/>
              <a:pathLst>
                <a:path extrusionOk="0" h="12356" w="6893">
                  <a:moveTo>
                    <a:pt x="5060" y="1"/>
                  </a:moveTo>
                  <a:lnTo>
                    <a:pt x="4583" y="917"/>
                  </a:lnTo>
                  <a:lnTo>
                    <a:pt x="4143" y="917"/>
                  </a:lnTo>
                  <a:lnTo>
                    <a:pt x="4143" y="1357"/>
                  </a:lnTo>
                  <a:lnTo>
                    <a:pt x="3227" y="1357"/>
                  </a:lnTo>
                  <a:lnTo>
                    <a:pt x="2750" y="1834"/>
                  </a:lnTo>
                  <a:lnTo>
                    <a:pt x="1394" y="1834"/>
                  </a:lnTo>
                  <a:lnTo>
                    <a:pt x="917" y="2274"/>
                  </a:lnTo>
                  <a:lnTo>
                    <a:pt x="477" y="1834"/>
                  </a:lnTo>
                  <a:lnTo>
                    <a:pt x="477" y="2274"/>
                  </a:lnTo>
                  <a:lnTo>
                    <a:pt x="1" y="3190"/>
                  </a:lnTo>
                  <a:lnTo>
                    <a:pt x="1" y="3667"/>
                  </a:lnTo>
                  <a:lnTo>
                    <a:pt x="1" y="4107"/>
                  </a:lnTo>
                  <a:lnTo>
                    <a:pt x="477" y="5023"/>
                  </a:lnTo>
                  <a:lnTo>
                    <a:pt x="477" y="5500"/>
                  </a:lnTo>
                  <a:lnTo>
                    <a:pt x="477" y="6416"/>
                  </a:lnTo>
                  <a:lnTo>
                    <a:pt x="2310" y="6416"/>
                  </a:lnTo>
                  <a:lnTo>
                    <a:pt x="1394" y="6856"/>
                  </a:lnTo>
                  <a:lnTo>
                    <a:pt x="917" y="7333"/>
                  </a:lnTo>
                  <a:lnTo>
                    <a:pt x="1394" y="7773"/>
                  </a:lnTo>
                  <a:lnTo>
                    <a:pt x="1394" y="8249"/>
                  </a:lnTo>
                  <a:lnTo>
                    <a:pt x="917" y="8689"/>
                  </a:lnTo>
                  <a:lnTo>
                    <a:pt x="477" y="8689"/>
                  </a:lnTo>
                  <a:lnTo>
                    <a:pt x="917" y="9166"/>
                  </a:lnTo>
                  <a:lnTo>
                    <a:pt x="477" y="10522"/>
                  </a:lnTo>
                  <a:lnTo>
                    <a:pt x="917" y="10999"/>
                  </a:lnTo>
                  <a:lnTo>
                    <a:pt x="917" y="11439"/>
                  </a:lnTo>
                  <a:lnTo>
                    <a:pt x="917" y="11915"/>
                  </a:lnTo>
                  <a:lnTo>
                    <a:pt x="1834" y="12355"/>
                  </a:lnTo>
                  <a:lnTo>
                    <a:pt x="2750" y="12355"/>
                  </a:lnTo>
                  <a:lnTo>
                    <a:pt x="2750" y="11439"/>
                  </a:lnTo>
                  <a:lnTo>
                    <a:pt x="2750" y="10999"/>
                  </a:lnTo>
                  <a:lnTo>
                    <a:pt x="3227" y="10522"/>
                  </a:lnTo>
                  <a:lnTo>
                    <a:pt x="4583" y="10999"/>
                  </a:lnTo>
                  <a:lnTo>
                    <a:pt x="5060" y="10999"/>
                  </a:lnTo>
                  <a:lnTo>
                    <a:pt x="5500" y="11439"/>
                  </a:lnTo>
                  <a:lnTo>
                    <a:pt x="5976" y="10999"/>
                  </a:lnTo>
                  <a:lnTo>
                    <a:pt x="5976" y="10522"/>
                  </a:lnTo>
                  <a:lnTo>
                    <a:pt x="5976" y="9606"/>
                  </a:lnTo>
                  <a:lnTo>
                    <a:pt x="5500" y="8689"/>
                  </a:lnTo>
                  <a:lnTo>
                    <a:pt x="5976" y="7333"/>
                  </a:lnTo>
                  <a:lnTo>
                    <a:pt x="5976" y="6856"/>
                  </a:lnTo>
                  <a:lnTo>
                    <a:pt x="5976" y="6416"/>
                  </a:lnTo>
                  <a:lnTo>
                    <a:pt x="5976" y="5940"/>
                  </a:lnTo>
                  <a:lnTo>
                    <a:pt x="5976" y="5500"/>
                  </a:lnTo>
                  <a:lnTo>
                    <a:pt x="5976" y="5023"/>
                  </a:lnTo>
                  <a:lnTo>
                    <a:pt x="6416" y="5023"/>
                  </a:lnTo>
                  <a:lnTo>
                    <a:pt x="6893" y="4583"/>
                  </a:lnTo>
                  <a:lnTo>
                    <a:pt x="6893" y="4107"/>
                  </a:lnTo>
                  <a:lnTo>
                    <a:pt x="6416" y="4107"/>
                  </a:lnTo>
                  <a:lnTo>
                    <a:pt x="6893" y="3190"/>
                  </a:lnTo>
                  <a:lnTo>
                    <a:pt x="6893" y="2274"/>
                  </a:lnTo>
                  <a:lnTo>
                    <a:pt x="6416" y="2750"/>
                  </a:lnTo>
                  <a:lnTo>
                    <a:pt x="6416" y="2274"/>
                  </a:lnTo>
                  <a:lnTo>
                    <a:pt x="5976" y="1834"/>
                  </a:lnTo>
                  <a:lnTo>
                    <a:pt x="6416" y="1834"/>
                  </a:lnTo>
                  <a:lnTo>
                    <a:pt x="5500" y="917"/>
                  </a:lnTo>
                  <a:lnTo>
                    <a:pt x="5060" y="917"/>
                  </a:lnTo>
                  <a:lnTo>
                    <a:pt x="506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6" name="Google Shape;1226;p54"/>
            <p:cNvSpPr/>
            <p:nvPr/>
          </p:nvSpPr>
          <p:spPr>
            <a:xfrm>
              <a:off x="2933350" y="5095600"/>
              <a:ext cx="343700" cy="218150"/>
            </a:xfrm>
            <a:custGeom>
              <a:rect b="b" l="l" r="r" t="t"/>
              <a:pathLst>
                <a:path extrusionOk="0" h="8726" w="13748">
                  <a:moveTo>
                    <a:pt x="13748" y="0"/>
                  </a:moveTo>
                  <a:lnTo>
                    <a:pt x="12831" y="477"/>
                  </a:lnTo>
                  <a:lnTo>
                    <a:pt x="11438" y="477"/>
                  </a:lnTo>
                  <a:lnTo>
                    <a:pt x="10998" y="1393"/>
                  </a:lnTo>
                  <a:lnTo>
                    <a:pt x="10522" y="917"/>
                  </a:lnTo>
                  <a:lnTo>
                    <a:pt x="10082" y="917"/>
                  </a:lnTo>
                  <a:lnTo>
                    <a:pt x="9605" y="1393"/>
                  </a:lnTo>
                  <a:lnTo>
                    <a:pt x="8249" y="1393"/>
                  </a:lnTo>
                  <a:lnTo>
                    <a:pt x="7332" y="1833"/>
                  </a:lnTo>
                  <a:lnTo>
                    <a:pt x="6416" y="1833"/>
                  </a:lnTo>
                  <a:lnTo>
                    <a:pt x="5499" y="1393"/>
                  </a:lnTo>
                  <a:lnTo>
                    <a:pt x="4106" y="1393"/>
                  </a:lnTo>
                  <a:lnTo>
                    <a:pt x="3666" y="917"/>
                  </a:lnTo>
                  <a:lnTo>
                    <a:pt x="2750" y="917"/>
                  </a:lnTo>
                  <a:lnTo>
                    <a:pt x="1833" y="1393"/>
                  </a:lnTo>
                  <a:lnTo>
                    <a:pt x="1833" y="917"/>
                  </a:lnTo>
                  <a:lnTo>
                    <a:pt x="1356" y="477"/>
                  </a:lnTo>
                  <a:lnTo>
                    <a:pt x="917" y="917"/>
                  </a:lnTo>
                  <a:lnTo>
                    <a:pt x="440" y="917"/>
                  </a:lnTo>
                  <a:lnTo>
                    <a:pt x="440" y="1833"/>
                  </a:lnTo>
                  <a:lnTo>
                    <a:pt x="0" y="2310"/>
                  </a:lnTo>
                  <a:lnTo>
                    <a:pt x="0" y="2750"/>
                  </a:lnTo>
                  <a:lnTo>
                    <a:pt x="440" y="3226"/>
                  </a:lnTo>
                  <a:lnTo>
                    <a:pt x="1356" y="3666"/>
                  </a:lnTo>
                  <a:lnTo>
                    <a:pt x="1833" y="3666"/>
                  </a:lnTo>
                  <a:lnTo>
                    <a:pt x="2750" y="4143"/>
                  </a:lnTo>
                  <a:lnTo>
                    <a:pt x="4106" y="4583"/>
                  </a:lnTo>
                  <a:lnTo>
                    <a:pt x="4583" y="5059"/>
                  </a:lnTo>
                  <a:lnTo>
                    <a:pt x="5022" y="5976"/>
                  </a:lnTo>
                  <a:lnTo>
                    <a:pt x="5939" y="5976"/>
                  </a:lnTo>
                  <a:lnTo>
                    <a:pt x="6416" y="6416"/>
                  </a:lnTo>
                  <a:lnTo>
                    <a:pt x="7772" y="6416"/>
                  </a:lnTo>
                  <a:lnTo>
                    <a:pt x="8689" y="6892"/>
                  </a:lnTo>
                  <a:lnTo>
                    <a:pt x="8689" y="7332"/>
                  </a:lnTo>
                  <a:lnTo>
                    <a:pt x="9165" y="8249"/>
                  </a:lnTo>
                  <a:lnTo>
                    <a:pt x="10082" y="8725"/>
                  </a:lnTo>
                  <a:lnTo>
                    <a:pt x="10522" y="8249"/>
                  </a:lnTo>
                  <a:lnTo>
                    <a:pt x="11915" y="8725"/>
                  </a:lnTo>
                  <a:lnTo>
                    <a:pt x="11438" y="7332"/>
                  </a:lnTo>
                  <a:lnTo>
                    <a:pt x="12831" y="6892"/>
                  </a:lnTo>
                  <a:lnTo>
                    <a:pt x="12355" y="5976"/>
                  </a:lnTo>
                  <a:lnTo>
                    <a:pt x="11915" y="5976"/>
                  </a:lnTo>
                  <a:lnTo>
                    <a:pt x="12355" y="5499"/>
                  </a:lnTo>
                  <a:lnTo>
                    <a:pt x="11915" y="5499"/>
                  </a:lnTo>
                  <a:lnTo>
                    <a:pt x="11915" y="5059"/>
                  </a:lnTo>
                  <a:lnTo>
                    <a:pt x="11915" y="4583"/>
                  </a:lnTo>
                  <a:lnTo>
                    <a:pt x="12355" y="4143"/>
                  </a:lnTo>
                  <a:lnTo>
                    <a:pt x="12355" y="3666"/>
                  </a:lnTo>
                  <a:lnTo>
                    <a:pt x="12355" y="3226"/>
                  </a:lnTo>
                  <a:lnTo>
                    <a:pt x="12355" y="2750"/>
                  </a:lnTo>
                  <a:lnTo>
                    <a:pt x="12831" y="1833"/>
                  </a:lnTo>
                  <a:lnTo>
                    <a:pt x="13271" y="1833"/>
                  </a:lnTo>
                  <a:lnTo>
                    <a:pt x="13748" y="917"/>
                  </a:lnTo>
                  <a:lnTo>
                    <a:pt x="13748" y="477"/>
                  </a:lnTo>
                  <a:lnTo>
                    <a:pt x="13748"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7" name="Google Shape;1227;p54"/>
            <p:cNvSpPr/>
            <p:nvPr/>
          </p:nvSpPr>
          <p:spPr>
            <a:xfrm>
              <a:off x="1627325" y="2918900"/>
              <a:ext cx="33925" cy="22925"/>
            </a:xfrm>
            <a:custGeom>
              <a:rect b="b" l="l" r="r" t="t"/>
              <a:pathLst>
                <a:path extrusionOk="0" h="917" w="1357">
                  <a:moveTo>
                    <a:pt x="0" y="0"/>
                  </a:moveTo>
                  <a:lnTo>
                    <a:pt x="0" y="917"/>
                  </a:lnTo>
                  <a:lnTo>
                    <a:pt x="917" y="917"/>
                  </a:lnTo>
                  <a:lnTo>
                    <a:pt x="1357" y="477"/>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8" name="Google Shape;1228;p54"/>
            <p:cNvSpPr/>
            <p:nvPr/>
          </p:nvSpPr>
          <p:spPr>
            <a:xfrm>
              <a:off x="1787700" y="3331325"/>
              <a:ext cx="33950" cy="11925"/>
            </a:xfrm>
            <a:custGeom>
              <a:rect b="b" l="l" r="r" t="t"/>
              <a:pathLst>
                <a:path extrusionOk="0" h="477" w="1358">
                  <a:moveTo>
                    <a:pt x="1" y="0"/>
                  </a:moveTo>
                  <a:lnTo>
                    <a:pt x="441" y="477"/>
                  </a:lnTo>
                  <a:lnTo>
                    <a:pt x="1357" y="477"/>
                  </a:lnTo>
                  <a:lnTo>
                    <a:pt x="135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9" name="Google Shape;1229;p54"/>
            <p:cNvSpPr/>
            <p:nvPr/>
          </p:nvSpPr>
          <p:spPr>
            <a:xfrm>
              <a:off x="1936175" y="2197600"/>
              <a:ext cx="22950" cy="33950"/>
            </a:xfrm>
            <a:custGeom>
              <a:rect b="b" l="l" r="r" t="t"/>
              <a:pathLst>
                <a:path extrusionOk="0" h="1358" w="918">
                  <a:moveTo>
                    <a:pt x="917" y="1"/>
                  </a:moveTo>
                  <a:lnTo>
                    <a:pt x="477" y="441"/>
                  </a:lnTo>
                  <a:lnTo>
                    <a:pt x="1" y="441"/>
                  </a:lnTo>
                  <a:lnTo>
                    <a:pt x="477" y="917"/>
                  </a:lnTo>
                  <a:lnTo>
                    <a:pt x="917" y="1357"/>
                  </a:lnTo>
                  <a:lnTo>
                    <a:pt x="917" y="917"/>
                  </a:lnTo>
                  <a:lnTo>
                    <a:pt x="917" y="441"/>
                  </a:lnTo>
                  <a:lnTo>
                    <a:pt x="91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0" name="Google Shape;1230;p54"/>
            <p:cNvSpPr/>
            <p:nvPr/>
          </p:nvSpPr>
          <p:spPr>
            <a:xfrm>
              <a:off x="2096575" y="2037225"/>
              <a:ext cx="34850" cy="102675"/>
            </a:xfrm>
            <a:custGeom>
              <a:rect b="b" l="l" r="r" t="t"/>
              <a:pathLst>
                <a:path extrusionOk="0" h="4107" w="1394">
                  <a:moveTo>
                    <a:pt x="1393" y="0"/>
                  </a:moveTo>
                  <a:lnTo>
                    <a:pt x="917" y="1357"/>
                  </a:lnTo>
                  <a:lnTo>
                    <a:pt x="917" y="1833"/>
                  </a:lnTo>
                  <a:lnTo>
                    <a:pt x="0" y="1833"/>
                  </a:lnTo>
                  <a:lnTo>
                    <a:pt x="0" y="2750"/>
                  </a:lnTo>
                  <a:lnTo>
                    <a:pt x="477" y="3190"/>
                  </a:lnTo>
                  <a:lnTo>
                    <a:pt x="477" y="3629"/>
                  </a:lnTo>
                  <a:lnTo>
                    <a:pt x="917" y="3190"/>
                  </a:lnTo>
                  <a:lnTo>
                    <a:pt x="917" y="2750"/>
                  </a:lnTo>
                  <a:lnTo>
                    <a:pt x="1393" y="2273"/>
                  </a:lnTo>
                  <a:lnTo>
                    <a:pt x="1393" y="1833"/>
                  </a:lnTo>
                  <a:lnTo>
                    <a:pt x="1393" y="1357"/>
                  </a:lnTo>
                  <a:lnTo>
                    <a:pt x="1393" y="917"/>
                  </a:lnTo>
                  <a:lnTo>
                    <a:pt x="1393" y="0"/>
                  </a:lnTo>
                  <a:close/>
                  <a:moveTo>
                    <a:pt x="477" y="3629"/>
                  </a:moveTo>
                  <a:lnTo>
                    <a:pt x="0" y="4106"/>
                  </a:lnTo>
                  <a:lnTo>
                    <a:pt x="0" y="4106"/>
                  </a:lnTo>
                  <a:lnTo>
                    <a:pt x="477" y="3666"/>
                  </a:lnTo>
                  <a:lnTo>
                    <a:pt x="477" y="3629"/>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1" name="Google Shape;1231;p54"/>
            <p:cNvSpPr/>
            <p:nvPr/>
          </p:nvSpPr>
          <p:spPr>
            <a:xfrm>
              <a:off x="1627325" y="2231525"/>
              <a:ext cx="79750" cy="80675"/>
            </a:xfrm>
            <a:custGeom>
              <a:rect b="b" l="l" r="r" t="t"/>
              <a:pathLst>
                <a:path extrusionOk="0" h="3227" w="3190">
                  <a:moveTo>
                    <a:pt x="3190" y="0"/>
                  </a:moveTo>
                  <a:lnTo>
                    <a:pt x="2750" y="477"/>
                  </a:lnTo>
                  <a:lnTo>
                    <a:pt x="1357" y="477"/>
                  </a:lnTo>
                  <a:lnTo>
                    <a:pt x="1357" y="1393"/>
                  </a:lnTo>
                  <a:lnTo>
                    <a:pt x="917" y="917"/>
                  </a:lnTo>
                  <a:lnTo>
                    <a:pt x="917" y="477"/>
                  </a:lnTo>
                  <a:lnTo>
                    <a:pt x="440" y="917"/>
                  </a:lnTo>
                  <a:lnTo>
                    <a:pt x="440" y="1393"/>
                  </a:lnTo>
                  <a:lnTo>
                    <a:pt x="0" y="2310"/>
                  </a:lnTo>
                  <a:lnTo>
                    <a:pt x="0" y="3226"/>
                  </a:lnTo>
                  <a:lnTo>
                    <a:pt x="440" y="2310"/>
                  </a:lnTo>
                  <a:lnTo>
                    <a:pt x="917" y="1833"/>
                  </a:lnTo>
                  <a:lnTo>
                    <a:pt x="1357" y="2310"/>
                  </a:lnTo>
                  <a:lnTo>
                    <a:pt x="1357" y="2750"/>
                  </a:lnTo>
                  <a:lnTo>
                    <a:pt x="1833" y="2310"/>
                  </a:lnTo>
                  <a:lnTo>
                    <a:pt x="1833" y="1833"/>
                  </a:lnTo>
                  <a:lnTo>
                    <a:pt x="2273" y="1393"/>
                  </a:lnTo>
                  <a:lnTo>
                    <a:pt x="2750" y="1393"/>
                  </a:lnTo>
                  <a:lnTo>
                    <a:pt x="2750" y="917"/>
                  </a:lnTo>
                  <a:lnTo>
                    <a:pt x="3190" y="477"/>
                  </a:lnTo>
                  <a:lnTo>
                    <a:pt x="319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2" name="Google Shape;1232;p54"/>
            <p:cNvSpPr/>
            <p:nvPr/>
          </p:nvSpPr>
          <p:spPr>
            <a:xfrm>
              <a:off x="1650225" y="2793325"/>
              <a:ext cx="33950" cy="33950"/>
            </a:xfrm>
            <a:custGeom>
              <a:rect b="b" l="l" r="r" t="t"/>
              <a:pathLst>
                <a:path extrusionOk="0" h="1358" w="1358">
                  <a:moveTo>
                    <a:pt x="917" y="1"/>
                  </a:moveTo>
                  <a:lnTo>
                    <a:pt x="441" y="441"/>
                  </a:lnTo>
                  <a:lnTo>
                    <a:pt x="1" y="1357"/>
                  </a:lnTo>
                  <a:lnTo>
                    <a:pt x="441" y="1357"/>
                  </a:lnTo>
                  <a:lnTo>
                    <a:pt x="1357" y="917"/>
                  </a:lnTo>
                  <a:lnTo>
                    <a:pt x="1357" y="441"/>
                  </a:lnTo>
                  <a:lnTo>
                    <a:pt x="91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3" name="Google Shape;1233;p54"/>
            <p:cNvSpPr/>
            <p:nvPr/>
          </p:nvSpPr>
          <p:spPr>
            <a:xfrm>
              <a:off x="1638325" y="2346075"/>
              <a:ext cx="34850" cy="34850"/>
            </a:xfrm>
            <a:custGeom>
              <a:rect b="b" l="l" r="r" t="t"/>
              <a:pathLst>
                <a:path extrusionOk="0" h="1394" w="1394">
                  <a:moveTo>
                    <a:pt x="1393" y="1"/>
                  </a:moveTo>
                  <a:lnTo>
                    <a:pt x="0" y="477"/>
                  </a:lnTo>
                  <a:lnTo>
                    <a:pt x="477" y="917"/>
                  </a:lnTo>
                  <a:lnTo>
                    <a:pt x="477" y="1394"/>
                  </a:lnTo>
                  <a:lnTo>
                    <a:pt x="1393" y="917"/>
                  </a:lnTo>
                  <a:lnTo>
                    <a:pt x="1393" y="477"/>
                  </a:lnTo>
                  <a:lnTo>
                    <a:pt x="1393"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4" name="Google Shape;1234;p54"/>
            <p:cNvSpPr/>
            <p:nvPr/>
          </p:nvSpPr>
          <p:spPr>
            <a:xfrm>
              <a:off x="1661225" y="2335075"/>
              <a:ext cx="34850" cy="79775"/>
            </a:xfrm>
            <a:custGeom>
              <a:rect b="b" l="l" r="r" t="t"/>
              <a:pathLst>
                <a:path extrusionOk="0" h="3191" w="1394">
                  <a:moveTo>
                    <a:pt x="1394" y="1"/>
                  </a:moveTo>
                  <a:lnTo>
                    <a:pt x="917" y="917"/>
                  </a:lnTo>
                  <a:lnTo>
                    <a:pt x="477" y="1357"/>
                  </a:lnTo>
                  <a:lnTo>
                    <a:pt x="1" y="2274"/>
                  </a:lnTo>
                  <a:lnTo>
                    <a:pt x="477" y="2750"/>
                  </a:lnTo>
                  <a:lnTo>
                    <a:pt x="477" y="3190"/>
                  </a:lnTo>
                  <a:lnTo>
                    <a:pt x="917" y="2274"/>
                  </a:lnTo>
                  <a:lnTo>
                    <a:pt x="917" y="1834"/>
                  </a:lnTo>
                  <a:lnTo>
                    <a:pt x="917" y="1357"/>
                  </a:lnTo>
                  <a:lnTo>
                    <a:pt x="1394" y="917"/>
                  </a:lnTo>
                  <a:lnTo>
                    <a:pt x="1394"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5" name="Google Shape;1235;p54"/>
            <p:cNvSpPr/>
            <p:nvPr/>
          </p:nvSpPr>
          <p:spPr>
            <a:xfrm>
              <a:off x="1650225" y="2506475"/>
              <a:ext cx="25" cy="11925"/>
            </a:xfrm>
            <a:custGeom>
              <a:rect b="b" l="l" r="r" t="t"/>
              <a:pathLst>
                <a:path extrusionOk="0" h="477" w="1">
                  <a:moveTo>
                    <a:pt x="1" y="477"/>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6" name="Google Shape;1236;p54"/>
            <p:cNvSpPr/>
            <p:nvPr/>
          </p:nvSpPr>
          <p:spPr>
            <a:xfrm>
              <a:off x="1638325" y="2472550"/>
              <a:ext cx="11925" cy="11025"/>
            </a:xfrm>
            <a:custGeom>
              <a:rect b="b" l="l" r="r" t="t"/>
              <a:pathLst>
                <a:path extrusionOk="0" h="441" w="477">
                  <a:moveTo>
                    <a:pt x="477" y="1"/>
                  </a:moveTo>
                  <a:lnTo>
                    <a:pt x="0" y="441"/>
                  </a:lnTo>
                  <a:lnTo>
                    <a:pt x="477" y="44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7" name="Google Shape;1237;p54"/>
            <p:cNvSpPr/>
            <p:nvPr/>
          </p:nvSpPr>
          <p:spPr>
            <a:xfrm>
              <a:off x="1638325" y="2483550"/>
              <a:ext cx="34850" cy="22950"/>
            </a:xfrm>
            <a:custGeom>
              <a:rect b="b" l="l" r="r" t="t"/>
              <a:pathLst>
                <a:path extrusionOk="0" h="918" w="1394">
                  <a:moveTo>
                    <a:pt x="477" y="1"/>
                  </a:moveTo>
                  <a:lnTo>
                    <a:pt x="477" y="477"/>
                  </a:lnTo>
                  <a:lnTo>
                    <a:pt x="0" y="917"/>
                  </a:lnTo>
                  <a:lnTo>
                    <a:pt x="1393" y="917"/>
                  </a:lnTo>
                  <a:lnTo>
                    <a:pt x="917" y="477"/>
                  </a:lnTo>
                  <a:lnTo>
                    <a:pt x="91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8" name="Google Shape;1238;p54"/>
            <p:cNvSpPr/>
            <p:nvPr/>
          </p:nvSpPr>
          <p:spPr>
            <a:xfrm>
              <a:off x="1409200" y="3308400"/>
              <a:ext cx="22925" cy="25"/>
            </a:xfrm>
            <a:custGeom>
              <a:rect b="b" l="l" r="r" t="t"/>
              <a:pathLst>
                <a:path extrusionOk="0" h="1" w="917">
                  <a:moveTo>
                    <a:pt x="0" y="1"/>
                  </a:moveTo>
                  <a:lnTo>
                    <a:pt x="917" y="1"/>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9" name="Google Shape;1239;p54"/>
            <p:cNvSpPr/>
            <p:nvPr/>
          </p:nvSpPr>
          <p:spPr>
            <a:xfrm>
              <a:off x="1764800" y="2850150"/>
              <a:ext cx="11025" cy="22950"/>
            </a:xfrm>
            <a:custGeom>
              <a:rect b="b" l="l" r="r" t="t"/>
              <a:pathLst>
                <a:path extrusionOk="0" h="918" w="441">
                  <a:moveTo>
                    <a:pt x="0" y="917"/>
                  </a:moveTo>
                  <a:lnTo>
                    <a:pt x="440" y="1"/>
                  </a:lnTo>
                  <a:lnTo>
                    <a:pt x="44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0" name="Google Shape;1240;p54"/>
            <p:cNvSpPr/>
            <p:nvPr/>
          </p:nvSpPr>
          <p:spPr>
            <a:xfrm>
              <a:off x="1432100" y="2655850"/>
              <a:ext cx="687400" cy="687400"/>
            </a:xfrm>
            <a:custGeom>
              <a:rect b="b" l="l" r="r" t="t"/>
              <a:pathLst>
                <a:path extrusionOk="0" h="27496" w="27496">
                  <a:moveTo>
                    <a:pt x="19724" y="1"/>
                  </a:moveTo>
                  <a:lnTo>
                    <a:pt x="19724" y="441"/>
                  </a:lnTo>
                  <a:lnTo>
                    <a:pt x="19247" y="1357"/>
                  </a:lnTo>
                  <a:lnTo>
                    <a:pt x="18807" y="1357"/>
                  </a:lnTo>
                  <a:lnTo>
                    <a:pt x="19247" y="1834"/>
                  </a:lnTo>
                  <a:lnTo>
                    <a:pt x="18807" y="2274"/>
                  </a:lnTo>
                  <a:lnTo>
                    <a:pt x="18331" y="1834"/>
                  </a:lnTo>
                  <a:lnTo>
                    <a:pt x="17891" y="1834"/>
                  </a:lnTo>
                  <a:lnTo>
                    <a:pt x="17891" y="2274"/>
                  </a:lnTo>
                  <a:lnTo>
                    <a:pt x="17414" y="2274"/>
                  </a:lnTo>
                  <a:lnTo>
                    <a:pt x="17414" y="2750"/>
                  </a:lnTo>
                  <a:lnTo>
                    <a:pt x="17414" y="3190"/>
                  </a:lnTo>
                  <a:lnTo>
                    <a:pt x="16974" y="3190"/>
                  </a:lnTo>
                  <a:lnTo>
                    <a:pt x="16498" y="3667"/>
                  </a:lnTo>
                  <a:lnTo>
                    <a:pt x="16058" y="4107"/>
                  </a:lnTo>
                  <a:lnTo>
                    <a:pt x="15581" y="4107"/>
                  </a:lnTo>
                  <a:lnTo>
                    <a:pt x="15581" y="3667"/>
                  </a:lnTo>
                  <a:lnTo>
                    <a:pt x="15141" y="3667"/>
                  </a:lnTo>
                  <a:lnTo>
                    <a:pt x="15141" y="4107"/>
                  </a:lnTo>
                  <a:lnTo>
                    <a:pt x="14225" y="4107"/>
                  </a:lnTo>
                  <a:lnTo>
                    <a:pt x="14665" y="4583"/>
                  </a:lnTo>
                  <a:lnTo>
                    <a:pt x="13748" y="4107"/>
                  </a:lnTo>
                  <a:lnTo>
                    <a:pt x="13308" y="4583"/>
                  </a:lnTo>
                  <a:lnTo>
                    <a:pt x="12832" y="5023"/>
                  </a:lnTo>
                  <a:lnTo>
                    <a:pt x="12832" y="5500"/>
                  </a:lnTo>
                  <a:lnTo>
                    <a:pt x="13308" y="6416"/>
                  </a:lnTo>
                  <a:lnTo>
                    <a:pt x="13308" y="6856"/>
                  </a:lnTo>
                  <a:lnTo>
                    <a:pt x="13748" y="7333"/>
                  </a:lnTo>
                  <a:lnTo>
                    <a:pt x="14225" y="7333"/>
                  </a:lnTo>
                  <a:lnTo>
                    <a:pt x="13748" y="7773"/>
                  </a:lnTo>
                  <a:lnTo>
                    <a:pt x="14225" y="7773"/>
                  </a:lnTo>
                  <a:lnTo>
                    <a:pt x="15141" y="8249"/>
                  </a:lnTo>
                  <a:lnTo>
                    <a:pt x="15141" y="8689"/>
                  </a:lnTo>
                  <a:lnTo>
                    <a:pt x="14225" y="8689"/>
                  </a:lnTo>
                  <a:lnTo>
                    <a:pt x="14225" y="9606"/>
                  </a:lnTo>
                  <a:lnTo>
                    <a:pt x="13748" y="9606"/>
                  </a:lnTo>
                  <a:lnTo>
                    <a:pt x="13748" y="10082"/>
                  </a:lnTo>
                  <a:lnTo>
                    <a:pt x="13748" y="10522"/>
                  </a:lnTo>
                  <a:lnTo>
                    <a:pt x="13308" y="10522"/>
                  </a:lnTo>
                  <a:lnTo>
                    <a:pt x="12832" y="10999"/>
                  </a:lnTo>
                  <a:lnTo>
                    <a:pt x="12832" y="11439"/>
                  </a:lnTo>
                  <a:lnTo>
                    <a:pt x="13308" y="11439"/>
                  </a:lnTo>
                  <a:lnTo>
                    <a:pt x="13308" y="11915"/>
                  </a:lnTo>
                  <a:lnTo>
                    <a:pt x="13748" y="12355"/>
                  </a:lnTo>
                  <a:lnTo>
                    <a:pt x="14225" y="12355"/>
                  </a:lnTo>
                  <a:lnTo>
                    <a:pt x="13748" y="12832"/>
                  </a:lnTo>
                  <a:lnTo>
                    <a:pt x="13308" y="12832"/>
                  </a:lnTo>
                  <a:lnTo>
                    <a:pt x="12832" y="12355"/>
                  </a:lnTo>
                  <a:lnTo>
                    <a:pt x="12832" y="12832"/>
                  </a:lnTo>
                  <a:lnTo>
                    <a:pt x="12832" y="13272"/>
                  </a:lnTo>
                  <a:lnTo>
                    <a:pt x="12832" y="13748"/>
                  </a:lnTo>
                  <a:lnTo>
                    <a:pt x="13308" y="14188"/>
                  </a:lnTo>
                  <a:lnTo>
                    <a:pt x="13308" y="14665"/>
                  </a:lnTo>
                  <a:lnTo>
                    <a:pt x="12832" y="15105"/>
                  </a:lnTo>
                  <a:lnTo>
                    <a:pt x="12392" y="15581"/>
                  </a:lnTo>
                  <a:lnTo>
                    <a:pt x="12392" y="16021"/>
                  </a:lnTo>
                  <a:lnTo>
                    <a:pt x="12392" y="16498"/>
                  </a:lnTo>
                  <a:lnTo>
                    <a:pt x="11915" y="16938"/>
                  </a:lnTo>
                  <a:lnTo>
                    <a:pt x="11475" y="17854"/>
                  </a:lnTo>
                  <a:lnTo>
                    <a:pt x="10999" y="18771"/>
                  </a:lnTo>
                  <a:lnTo>
                    <a:pt x="10999" y="19247"/>
                  </a:lnTo>
                  <a:lnTo>
                    <a:pt x="11475" y="19687"/>
                  </a:lnTo>
                  <a:lnTo>
                    <a:pt x="11915" y="19687"/>
                  </a:lnTo>
                  <a:lnTo>
                    <a:pt x="11915" y="20604"/>
                  </a:lnTo>
                  <a:lnTo>
                    <a:pt x="11475" y="20604"/>
                  </a:lnTo>
                  <a:lnTo>
                    <a:pt x="11475" y="21080"/>
                  </a:lnTo>
                  <a:lnTo>
                    <a:pt x="12832" y="21080"/>
                  </a:lnTo>
                  <a:lnTo>
                    <a:pt x="12392" y="21520"/>
                  </a:lnTo>
                  <a:lnTo>
                    <a:pt x="11915" y="21997"/>
                  </a:lnTo>
                  <a:lnTo>
                    <a:pt x="10559" y="21997"/>
                  </a:lnTo>
                  <a:lnTo>
                    <a:pt x="10082" y="22437"/>
                  </a:lnTo>
                  <a:lnTo>
                    <a:pt x="10559" y="22913"/>
                  </a:lnTo>
                  <a:lnTo>
                    <a:pt x="8249" y="22913"/>
                  </a:lnTo>
                  <a:lnTo>
                    <a:pt x="7809" y="23353"/>
                  </a:lnTo>
                  <a:lnTo>
                    <a:pt x="7333" y="22913"/>
                  </a:lnTo>
                  <a:lnTo>
                    <a:pt x="6893" y="22913"/>
                  </a:lnTo>
                  <a:lnTo>
                    <a:pt x="6893" y="22437"/>
                  </a:lnTo>
                  <a:lnTo>
                    <a:pt x="5500" y="22437"/>
                  </a:lnTo>
                  <a:lnTo>
                    <a:pt x="5976" y="22913"/>
                  </a:lnTo>
                  <a:lnTo>
                    <a:pt x="5500" y="23353"/>
                  </a:lnTo>
                  <a:lnTo>
                    <a:pt x="5060" y="22913"/>
                  </a:lnTo>
                  <a:lnTo>
                    <a:pt x="4583" y="22913"/>
                  </a:lnTo>
                  <a:lnTo>
                    <a:pt x="4583" y="23353"/>
                  </a:lnTo>
                  <a:lnTo>
                    <a:pt x="4143" y="24270"/>
                  </a:lnTo>
                  <a:lnTo>
                    <a:pt x="3227" y="24270"/>
                  </a:lnTo>
                  <a:lnTo>
                    <a:pt x="1394" y="25186"/>
                  </a:lnTo>
                  <a:lnTo>
                    <a:pt x="1834" y="25663"/>
                  </a:lnTo>
                  <a:lnTo>
                    <a:pt x="917" y="25663"/>
                  </a:lnTo>
                  <a:lnTo>
                    <a:pt x="1" y="26103"/>
                  </a:lnTo>
                  <a:lnTo>
                    <a:pt x="477" y="27019"/>
                  </a:lnTo>
                  <a:lnTo>
                    <a:pt x="1394" y="27019"/>
                  </a:lnTo>
                  <a:lnTo>
                    <a:pt x="1394" y="26579"/>
                  </a:lnTo>
                  <a:lnTo>
                    <a:pt x="1834" y="26579"/>
                  </a:lnTo>
                  <a:lnTo>
                    <a:pt x="1834" y="27019"/>
                  </a:lnTo>
                  <a:lnTo>
                    <a:pt x="2310" y="26579"/>
                  </a:lnTo>
                  <a:lnTo>
                    <a:pt x="3227" y="26103"/>
                  </a:lnTo>
                  <a:lnTo>
                    <a:pt x="4143" y="26579"/>
                  </a:lnTo>
                  <a:lnTo>
                    <a:pt x="5060" y="26103"/>
                  </a:lnTo>
                  <a:lnTo>
                    <a:pt x="5060" y="27019"/>
                  </a:lnTo>
                  <a:lnTo>
                    <a:pt x="5500" y="27496"/>
                  </a:lnTo>
                  <a:lnTo>
                    <a:pt x="6893" y="27019"/>
                  </a:lnTo>
                  <a:lnTo>
                    <a:pt x="7333" y="26579"/>
                  </a:lnTo>
                  <a:lnTo>
                    <a:pt x="6893" y="26103"/>
                  </a:lnTo>
                  <a:lnTo>
                    <a:pt x="6893" y="25663"/>
                  </a:lnTo>
                  <a:lnTo>
                    <a:pt x="7333" y="25186"/>
                  </a:lnTo>
                  <a:lnTo>
                    <a:pt x="8249" y="25663"/>
                  </a:lnTo>
                  <a:lnTo>
                    <a:pt x="10082" y="25663"/>
                  </a:lnTo>
                  <a:lnTo>
                    <a:pt x="10559" y="26103"/>
                  </a:lnTo>
                  <a:lnTo>
                    <a:pt x="10999" y="26579"/>
                  </a:lnTo>
                  <a:lnTo>
                    <a:pt x="10999" y="27019"/>
                  </a:lnTo>
                  <a:lnTo>
                    <a:pt x="11475" y="27019"/>
                  </a:lnTo>
                  <a:lnTo>
                    <a:pt x="11915" y="26103"/>
                  </a:lnTo>
                  <a:lnTo>
                    <a:pt x="12832" y="26103"/>
                  </a:lnTo>
                  <a:lnTo>
                    <a:pt x="13748" y="26579"/>
                  </a:lnTo>
                  <a:lnTo>
                    <a:pt x="14665" y="26579"/>
                  </a:lnTo>
                  <a:lnTo>
                    <a:pt x="14665" y="26103"/>
                  </a:lnTo>
                  <a:lnTo>
                    <a:pt x="15141" y="25663"/>
                  </a:lnTo>
                  <a:lnTo>
                    <a:pt x="15581" y="26103"/>
                  </a:lnTo>
                  <a:lnTo>
                    <a:pt x="16058" y="26579"/>
                  </a:lnTo>
                  <a:lnTo>
                    <a:pt x="16974" y="26579"/>
                  </a:lnTo>
                  <a:lnTo>
                    <a:pt x="16974" y="27019"/>
                  </a:lnTo>
                  <a:lnTo>
                    <a:pt x="18331" y="27019"/>
                  </a:lnTo>
                  <a:lnTo>
                    <a:pt x="19247" y="26579"/>
                  </a:lnTo>
                  <a:lnTo>
                    <a:pt x="19724" y="26579"/>
                  </a:lnTo>
                  <a:lnTo>
                    <a:pt x="20164" y="27019"/>
                  </a:lnTo>
                  <a:lnTo>
                    <a:pt x="20640" y="27019"/>
                  </a:lnTo>
                  <a:lnTo>
                    <a:pt x="21080" y="27496"/>
                  </a:lnTo>
                  <a:lnTo>
                    <a:pt x="21997" y="27019"/>
                  </a:lnTo>
                  <a:lnTo>
                    <a:pt x="22473" y="27019"/>
                  </a:lnTo>
                  <a:lnTo>
                    <a:pt x="22913" y="27496"/>
                  </a:lnTo>
                  <a:lnTo>
                    <a:pt x="23390" y="27019"/>
                  </a:lnTo>
                  <a:lnTo>
                    <a:pt x="23830" y="26579"/>
                  </a:lnTo>
                  <a:lnTo>
                    <a:pt x="24306" y="26579"/>
                  </a:lnTo>
                  <a:lnTo>
                    <a:pt x="24746" y="26103"/>
                  </a:lnTo>
                  <a:lnTo>
                    <a:pt x="25223" y="25186"/>
                  </a:lnTo>
                  <a:lnTo>
                    <a:pt x="24746" y="24746"/>
                  </a:lnTo>
                  <a:lnTo>
                    <a:pt x="24306" y="24746"/>
                  </a:lnTo>
                  <a:lnTo>
                    <a:pt x="23830" y="25663"/>
                  </a:lnTo>
                  <a:lnTo>
                    <a:pt x="23390" y="25186"/>
                  </a:lnTo>
                  <a:lnTo>
                    <a:pt x="22913" y="25186"/>
                  </a:lnTo>
                  <a:lnTo>
                    <a:pt x="22473" y="24746"/>
                  </a:lnTo>
                  <a:lnTo>
                    <a:pt x="21997" y="24270"/>
                  </a:lnTo>
                  <a:lnTo>
                    <a:pt x="21997" y="23830"/>
                  </a:lnTo>
                  <a:lnTo>
                    <a:pt x="23390" y="23830"/>
                  </a:lnTo>
                  <a:lnTo>
                    <a:pt x="23830" y="23353"/>
                  </a:lnTo>
                  <a:lnTo>
                    <a:pt x="23830" y="22913"/>
                  </a:lnTo>
                  <a:lnTo>
                    <a:pt x="23390" y="22913"/>
                  </a:lnTo>
                  <a:lnTo>
                    <a:pt x="23830" y="22437"/>
                  </a:lnTo>
                  <a:lnTo>
                    <a:pt x="25223" y="22437"/>
                  </a:lnTo>
                  <a:lnTo>
                    <a:pt x="25223" y="21997"/>
                  </a:lnTo>
                  <a:lnTo>
                    <a:pt x="26139" y="21997"/>
                  </a:lnTo>
                  <a:lnTo>
                    <a:pt x="26579" y="21520"/>
                  </a:lnTo>
                  <a:lnTo>
                    <a:pt x="27056" y="21080"/>
                  </a:lnTo>
                  <a:lnTo>
                    <a:pt x="27056" y="20164"/>
                  </a:lnTo>
                  <a:lnTo>
                    <a:pt x="27496" y="19247"/>
                  </a:lnTo>
                  <a:lnTo>
                    <a:pt x="27496" y="18771"/>
                  </a:lnTo>
                  <a:lnTo>
                    <a:pt x="27496" y="17854"/>
                  </a:lnTo>
                  <a:lnTo>
                    <a:pt x="26579" y="17414"/>
                  </a:lnTo>
                  <a:lnTo>
                    <a:pt x="25663" y="16938"/>
                  </a:lnTo>
                  <a:lnTo>
                    <a:pt x="24746" y="16938"/>
                  </a:lnTo>
                  <a:lnTo>
                    <a:pt x="24306" y="16498"/>
                  </a:lnTo>
                  <a:lnTo>
                    <a:pt x="23830" y="16938"/>
                  </a:lnTo>
                  <a:lnTo>
                    <a:pt x="23390" y="16938"/>
                  </a:lnTo>
                  <a:lnTo>
                    <a:pt x="22913" y="17854"/>
                  </a:lnTo>
                  <a:lnTo>
                    <a:pt x="22473" y="17414"/>
                  </a:lnTo>
                  <a:lnTo>
                    <a:pt x="22473" y="16938"/>
                  </a:lnTo>
                  <a:lnTo>
                    <a:pt x="21997" y="16021"/>
                  </a:lnTo>
                  <a:lnTo>
                    <a:pt x="22913" y="16021"/>
                  </a:lnTo>
                  <a:lnTo>
                    <a:pt x="23390" y="15581"/>
                  </a:lnTo>
                  <a:lnTo>
                    <a:pt x="23830" y="15105"/>
                  </a:lnTo>
                  <a:lnTo>
                    <a:pt x="23830" y="14665"/>
                  </a:lnTo>
                  <a:lnTo>
                    <a:pt x="23390" y="14188"/>
                  </a:lnTo>
                  <a:lnTo>
                    <a:pt x="23390" y="13748"/>
                  </a:lnTo>
                  <a:lnTo>
                    <a:pt x="22913" y="13272"/>
                  </a:lnTo>
                  <a:lnTo>
                    <a:pt x="22913" y="12832"/>
                  </a:lnTo>
                  <a:lnTo>
                    <a:pt x="21997" y="12355"/>
                  </a:lnTo>
                  <a:lnTo>
                    <a:pt x="21557" y="12355"/>
                  </a:lnTo>
                  <a:lnTo>
                    <a:pt x="21557" y="11915"/>
                  </a:lnTo>
                  <a:lnTo>
                    <a:pt x="22473" y="11915"/>
                  </a:lnTo>
                  <a:lnTo>
                    <a:pt x="22913" y="12355"/>
                  </a:lnTo>
                  <a:lnTo>
                    <a:pt x="22913" y="9606"/>
                  </a:lnTo>
                  <a:lnTo>
                    <a:pt x="22913" y="9166"/>
                  </a:lnTo>
                  <a:lnTo>
                    <a:pt x="22473" y="8689"/>
                  </a:lnTo>
                  <a:lnTo>
                    <a:pt x="22473" y="8249"/>
                  </a:lnTo>
                  <a:lnTo>
                    <a:pt x="21997" y="7773"/>
                  </a:lnTo>
                  <a:lnTo>
                    <a:pt x="21997" y="7333"/>
                  </a:lnTo>
                  <a:lnTo>
                    <a:pt x="21557" y="7333"/>
                  </a:lnTo>
                  <a:lnTo>
                    <a:pt x="21080" y="6856"/>
                  </a:lnTo>
                  <a:lnTo>
                    <a:pt x="20640" y="6856"/>
                  </a:lnTo>
                  <a:lnTo>
                    <a:pt x="20640" y="6416"/>
                  </a:lnTo>
                  <a:lnTo>
                    <a:pt x="20640" y="5500"/>
                  </a:lnTo>
                  <a:lnTo>
                    <a:pt x="20640" y="5023"/>
                  </a:lnTo>
                  <a:lnTo>
                    <a:pt x="21080" y="4583"/>
                  </a:lnTo>
                  <a:lnTo>
                    <a:pt x="21080" y="4107"/>
                  </a:lnTo>
                  <a:lnTo>
                    <a:pt x="20164" y="3667"/>
                  </a:lnTo>
                  <a:lnTo>
                    <a:pt x="20164" y="3190"/>
                  </a:lnTo>
                  <a:lnTo>
                    <a:pt x="20164" y="2750"/>
                  </a:lnTo>
                  <a:lnTo>
                    <a:pt x="20640" y="1357"/>
                  </a:lnTo>
                  <a:lnTo>
                    <a:pt x="20164" y="1357"/>
                  </a:lnTo>
                  <a:lnTo>
                    <a:pt x="19724"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1" name="Google Shape;1241;p54"/>
            <p:cNvSpPr/>
            <p:nvPr/>
          </p:nvSpPr>
          <p:spPr>
            <a:xfrm>
              <a:off x="1512750" y="2953725"/>
              <a:ext cx="252075" cy="240150"/>
            </a:xfrm>
            <a:custGeom>
              <a:rect b="b" l="l" r="r" t="t"/>
              <a:pathLst>
                <a:path extrusionOk="0" h="9606" w="10083">
                  <a:moveTo>
                    <a:pt x="7773" y="0"/>
                  </a:moveTo>
                  <a:lnTo>
                    <a:pt x="6416" y="440"/>
                  </a:lnTo>
                  <a:lnTo>
                    <a:pt x="5940" y="440"/>
                  </a:lnTo>
                  <a:lnTo>
                    <a:pt x="5500" y="917"/>
                  </a:lnTo>
                  <a:lnTo>
                    <a:pt x="4583" y="917"/>
                  </a:lnTo>
                  <a:lnTo>
                    <a:pt x="4107" y="1357"/>
                  </a:lnTo>
                  <a:lnTo>
                    <a:pt x="3667" y="1357"/>
                  </a:lnTo>
                  <a:lnTo>
                    <a:pt x="3667" y="2273"/>
                  </a:lnTo>
                  <a:lnTo>
                    <a:pt x="4107" y="1833"/>
                  </a:lnTo>
                  <a:lnTo>
                    <a:pt x="4583" y="1357"/>
                  </a:lnTo>
                  <a:lnTo>
                    <a:pt x="5023" y="1833"/>
                  </a:lnTo>
                  <a:lnTo>
                    <a:pt x="5500" y="1357"/>
                  </a:lnTo>
                  <a:lnTo>
                    <a:pt x="5940" y="1357"/>
                  </a:lnTo>
                  <a:lnTo>
                    <a:pt x="5940" y="1833"/>
                  </a:lnTo>
                  <a:lnTo>
                    <a:pt x="5500" y="2273"/>
                  </a:lnTo>
                  <a:lnTo>
                    <a:pt x="5500" y="2750"/>
                  </a:lnTo>
                  <a:lnTo>
                    <a:pt x="5940" y="3190"/>
                  </a:lnTo>
                  <a:lnTo>
                    <a:pt x="5500" y="3190"/>
                  </a:lnTo>
                  <a:lnTo>
                    <a:pt x="5940" y="3666"/>
                  </a:lnTo>
                  <a:lnTo>
                    <a:pt x="5500" y="4583"/>
                  </a:lnTo>
                  <a:lnTo>
                    <a:pt x="5023" y="4583"/>
                  </a:lnTo>
                  <a:lnTo>
                    <a:pt x="4583" y="5023"/>
                  </a:lnTo>
                  <a:lnTo>
                    <a:pt x="4107" y="5499"/>
                  </a:lnTo>
                  <a:lnTo>
                    <a:pt x="3190" y="5023"/>
                  </a:lnTo>
                  <a:lnTo>
                    <a:pt x="2750" y="5499"/>
                  </a:lnTo>
                  <a:lnTo>
                    <a:pt x="1357" y="5499"/>
                  </a:lnTo>
                  <a:lnTo>
                    <a:pt x="917" y="5023"/>
                  </a:lnTo>
                  <a:lnTo>
                    <a:pt x="441" y="5939"/>
                  </a:lnTo>
                  <a:lnTo>
                    <a:pt x="441" y="6416"/>
                  </a:lnTo>
                  <a:lnTo>
                    <a:pt x="1" y="6856"/>
                  </a:lnTo>
                  <a:lnTo>
                    <a:pt x="917" y="6856"/>
                  </a:lnTo>
                  <a:lnTo>
                    <a:pt x="1357" y="6416"/>
                  </a:lnTo>
                  <a:lnTo>
                    <a:pt x="1357" y="7332"/>
                  </a:lnTo>
                  <a:lnTo>
                    <a:pt x="917" y="7332"/>
                  </a:lnTo>
                  <a:lnTo>
                    <a:pt x="917" y="7772"/>
                  </a:lnTo>
                  <a:lnTo>
                    <a:pt x="2274" y="7772"/>
                  </a:lnTo>
                  <a:lnTo>
                    <a:pt x="2750" y="6856"/>
                  </a:lnTo>
                  <a:lnTo>
                    <a:pt x="3667" y="6856"/>
                  </a:lnTo>
                  <a:lnTo>
                    <a:pt x="3667" y="7332"/>
                  </a:lnTo>
                  <a:lnTo>
                    <a:pt x="3667" y="7772"/>
                  </a:lnTo>
                  <a:lnTo>
                    <a:pt x="3667" y="8249"/>
                  </a:lnTo>
                  <a:lnTo>
                    <a:pt x="5023" y="8249"/>
                  </a:lnTo>
                  <a:lnTo>
                    <a:pt x="4583" y="8689"/>
                  </a:lnTo>
                  <a:lnTo>
                    <a:pt x="5023" y="9165"/>
                  </a:lnTo>
                  <a:lnTo>
                    <a:pt x="5940" y="9605"/>
                  </a:lnTo>
                  <a:lnTo>
                    <a:pt x="7773" y="9605"/>
                  </a:lnTo>
                  <a:lnTo>
                    <a:pt x="8249" y="9165"/>
                  </a:lnTo>
                  <a:lnTo>
                    <a:pt x="8249" y="8689"/>
                  </a:lnTo>
                  <a:lnTo>
                    <a:pt x="8689" y="8689"/>
                  </a:lnTo>
                  <a:lnTo>
                    <a:pt x="8689" y="7772"/>
                  </a:lnTo>
                  <a:lnTo>
                    <a:pt x="8249" y="7772"/>
                  </a:lnTo>
                  <a:lnTo>
                    <a:pt x="7773" y="7332"/>
                  </a:lnTo>
                  <a:lnTo>
                    <a:pt x="7773" y="6856"/>
                  </a:lnTo>
                  <a:lnTo>
                    <a:pt x="8249" y="5939"/>
                  </a:lnTo>
                  <a:lnTo>
                    <a:pt x="8689" y="5023"/>
                  </a:lnTo>
                  <a:lnTo>
                    <a:pt x="9166" y="4583"/>
                  </a:lnTo>
                  <a:lnTo>
                    <a:pt x="9166" y="4106"/>
                  </a:lnTo>
                  <a:lnTo>
                    <a:pt x="9166" y="3666"/>
                  </a:lnTo>
                  <a:lnTo>
                    <a:pt x="9606" y="3190"/>
                  </a:lnTo>
                  <a:lnTo>
                    <a:pt x="10082" y="2750"/>
                  </a:lnTo>
                  <a:lnTo>
                    <a:pt x="10082" y="2273"/>
                  </a:lnTo>
                  <a:lnTo>
                    <a:pt x="9606" y="1833"/>
                  </a:lnTo>
                  <a:lnTo>
                    <a:pt x="9606" y="1357"/>
                  </a:lnTo>
                  <a:lnTo>
                    <a:pt x="9606" y="917"/>
                  </a:lnTo>
                  <a:lnTo>
                    <a:pt x="9166" y="917"/>
                  </a:lnTo>
                  <a:lnTo>
                    <a:pt x="9166" y="0"/>
                  </a:lnTo>
                  <a:lnTo>
                    <a:pt x="8689" y="0"/>
                  </a:lnTo>
                  <a:lnTo>
                    <a:pt x="8249" y="440"/>
                  </a:lnTo>
                  <a:lnTo>
                    <a:pt x="7773"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2" name="Google Shape;1242;p54"/>
            <p:cNvSpPr/>
            <p:nvPr/>
          </p:nvSpPr>
          <p:spPr>
            <a:xfrm>
              <a:off x="1821625" y="2403825"/>
              <a:ext cx="11925" cy="25"/>
            </a:xfrm>
            <a:custGeom>
              <a:rect b="b" l="l" r="r" t="t"/>
              <a:pathLst>
                <a:path extrusionOk="0" h="1" w="477">
                  <a:moveTo>
                    <a:pt x="0" y="0"/>
                  </a:move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3" name="Google Shape;1243;p54"/>
            <p:cNvSpPr/>
            <p:nvPr/>
          </p:nvSpPr>
          <p:spPr>
            <a:xfrm>
              <a:off x="1707050" y="2380900"/>
              <a:ext cx="11950" cy="25"/>
            </a:xfrm>
            <a:custGeom>
              <a:rect b="b" l="l" r="r" t="t"/>
              <a:pathLst>
                <a:path extrusionOk="0" h="1" w="478">
                  <a:moveTo>
                    <a:pt x="477"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4" name="Google Shape;1244;p54"/>
            <p:cNvSpPr/>
            <p:nvPr/>
          </p:nvSpPr>
          <p:spPr>
            <a:xfrm>
              <a:off x="1650225" y="2254425"/>
              <a:ext cx="343725" cy="516025"/>
            </a:xfrm>
            <a:custGeom>
              <a:rect b="b" l="l" r="r" t="t"/>
              <a:pathLst>
                <a:path extrusionOk="0" h="20641" w="13749">
                  <a:moveTo>
                    <a:pt x="6416" y="1"/>
                  </a:moveTo>
                  <a:lnTo>
                    <a:pt x="6416" y="477"/>
                  </a:lnTo>
                  <a:lnTo>
                    <a:pt x="5940" y="1394"/>
                  </a:lnTo>
                  <a:lnTo>
                    <a:pt x="6416" y="1394"/>
                  </a:lnTo>
                  <a:lnTo>
                    <a:pt x="5940" y="1834"/>
                  </a:lnTo>
                  <a:lnTo>
                    <a:pt x="5023" y="1394"/>
                  </a:lnTo>
                  <a:lnTo>
                    <a:pt x="5023" y="1394"/>
                  </a:lnTo>
                  <a:lnTo>
                    <a:pt x="5500" y="1834"/>
                  </a:lnTo>
                  <a:lnTo>
                    <a:pt x="5023" y="2310"/>
                  </a:lnTo>
                  <a:lnTo>
                    <a:pt x="4583" y="2750"/>
                  </a:lnTo>
                  <a:lnTo>
                    <a:pt x="5023" y="3227"/>
                  </a:lnTo>
                  <a:lnTo>
                    <a:pt x="5023" y="3667"/>
                  </a:lnTo>
                  <a:lnTo>
                    <a:pt x="5023" y="4143"/>
                  </a:lnTo>
                  <a:lnTo>
                    <a:pt x="4583" y="3667"/>
                  </a:lnTo>
                  <a:lnTo>
                    <a:pt x="4107" y="3667"/>
                  </a:lnTo>
                  <a:lnTo>
                    <a:pt x="4107" y="3227"/>
                  </a:lnTo>
                  <a:lnTo>
                    <a:pt x="3190" y="3227"/>
                  </a:lnTo>
                  <a:lnTo>
                    <a:pt x="2750" y="3667"/>
                  </a:lnTo>
                  <a:lnTo>
                    <a:pt x="2750" y="4143"/>
                  </a:lnTo>
                  <a:lnTo>
                    <a:pt x="2750" y="4583"/>
                  </a:lnTo>
                  <a:lnTo>
                    <a:pt x="2750" y="5060"/>
                  </a:lnTo>
                  <a:lnTo>
                    <a:pt x="3190" y="5500"/>
                  </a:lnTo>
                  <a:lnTo>
                    <a:pt x="3190" y="5976"/>
                  </a:lnTo>
                  <a:lnTo>
                    <a:pt x="2274" y="5976"/>
                  </a:lnTo>
                  <a:lnTo>
                    <a:pt x="2274" y="6893"/>
                  </a:lnTo>
                  <a:lnTo>
                    <a:pt x="2274" y="7333"/>
                  </a:lnTo>
                  <a:lnTo>
                    <a:pt x="1834" y="7333"/>
                  </a:lnTo>
                  <a:lnTo>
                    <a:pt x="1357" y="7809"/>
                  </a:lnTo>
                  <a:lnTo>
                    <a:pt x="1357" y="8249"/>
                  </a:lnTo>
                  <a:lnTo>
                    <a:pt x="1357" y="8726"/>
                  </a:lnTo>
                  <a:lnTo>
                    <a:pt x="441" y="9166"/>
                  </a:lnTo>
                  <a:lnTo>
                    <a:pt x="441" y="9642"/>
                  </a:lnTo>
                  <a:lnTo>
                    <a:pt x="917" y="9642"/>
                  </a:lnTo>
                  <a:lnTo>
                    <a:pt x="1357" y="10082"/>
                  </a:lnTo>
                  <a:lnTo>
                    <a:pt x="1834" y="9166"/>
                  </a:lnTo>
                  <a:lnTo>
                    <a:pt x="2274" y="9166"/>
                  </a:lnTo>
                  <a:lnTo>
                    <a:pt x="2750" y="8726"/>
                  </a:lnTo>
                  <a:lnTo>
                    <a:pt x="3190" y="8726"/>
                  </a:lnTo>
                  <a:lnTo>
                    <a:pt x="2750" y="9166"/>
                  </a:lnTo>
                  <a:lnTo>
                    <a:pt x="2274" y="9642"/>
                  </a:lnTo>
                  <a:lnTo>
                    <a:pt x="1834" y="10082"/>
                  </a:lnTo>
                  <a:lnTo>
                    <a:pt x="2750" y="10082"/>
                  </a:lnTo>
                  <a:lnTo>
                    <a:pt x="2750" y="10559"/>
                  </a:lnTo>
                  <a:lnTo>
                    <a:pt x="1357" y="10559"/>
                  </a:lnTo>
                  <a:lnTo>
                    <a:pt x="917" y="10999"/>
                  </a:lnTo>
                  <a:lnTo>
                    <a:pt x="917" y="12392"/>
                  </a:lnTo>
                  <a:lnTo>
                    <a:pt x="917" y="12832"/>
                  </a:lnTo>
                  <a:lnTo>
                    <a:pt x="917" y="13308"/>
                  </a:lnTo>
                  <a:lnTo>
                    <a:pt x="1357" y="12832"/>
                  </a:lnTo>
                  <a:lnTo>
                    <a:pt x="1834" y="11475"/>
                  </a:lnTo>
                  <a:lnTo>
                    <a:pt x="2274" y="11475"/>
                  </a:lnTo>
                  <a:lnTo>
                    <a:pt x="2750" y="11915"/>
                  </a:lnTo>
                  <a:lnTo>
                    <a:pt x="2750" y="12392"/>
                  </a:lnTo>
                  <a:lnTo>
                    <a:pt x="2274" y="12832"/>
                  </a:lnTo>
                  <a:lnTo>
                    <a:pt x="1834" y="13308"/>
                  </a:lnTo>
                  <a:lnTo>
                    <a:pt x="1834" y="13748"/>
                  </a:lnTo>
                  <a:lnTo>
                    <a:pt x="2274" y="13748"/>
                  </a:lnTo>
                  <a:lnTo>
                    <a:pt x="2750" y="13308"/>
                  </a:lnTo>
                  <a:lnTo>
                    <a:pt x="3190" y="14225"/>
                  </a:lnTo>
                  <a:lnTo>
                    <a:pt x="3667" y="13748"/>
                  </a:lnTo>
                  <a:lnTo>
                    <a:pt x="3667" y="14225"/>
                  </a:lnTo>
                  <a:lnTo>
                    <a:pt x="3190" y="14665"/>
                  </a:lnTo>
                  <a:lnTo>
                    <a:pt x="3190" y="15141"/>
                  </a:lnTo>
                  <a:lnTo>
                    <a:pt x="2750" y="15581"/>
                  </a:lnTo>
                  <a:lnTo>
                    <a:pt x="2274" y="16058"/>
                  </a:lnTo>
                  <a:lnTo>
                    <a:pt x="1834" y="16498"/>
                  </a:lnTo>
                  <a:lnTo>
                    <a:pt x="1357" y="16498"/>
                  </a:lnTo>
                  <a:lnTo>
                    <a:pt x="1357" y="16974"/>
                  </a:lnTo>
                  <a:lnTo>
                    <a:pt x="917" y="17414"/>
                  </a:lnTo>
                  <a:lnTo>
                    <a:pt x="441" y="17414"/>
                  </a:lnTo>
                  <a:lnTo>
                    <a:pt x="441" y="18331"/>
                  </a:lnTo>
                  <a:lnTo>
                    <a:pt x="1" y="18331"/>
                  </a:lnTo>
                  <a:lnTo>
                    <a:pt x="1" y="18807"/>
                  </a:lnTo>
                  <a:lnTo>
                    <a:pt x="1" y="19724"/>
                  </a:lnTo>
                  <a:lnTo>
                    <a:pt x="441" y="20164"/>
                  </a:lnTo>
                  <a:lnTo>
                    <a:pt x="917" y="20164"/>
                  </a:lnTo>
                  <a:lnTo>
                    <a:pt x="917" y="19724"/>
                  </a:lnTo>
                  <a:lnTo>
                    <a:pt x="441" y="19247"/>
                  </a:lnTo>
                  <a:lnTo>
                    <a:pt x="1357" y="19247"/>
                  </a:lnTo>
                  <a:lnTo>
                    <a:pt x="1834" y="19724"/>
                  </a:lnTo>
                  <a:lnTo>
                    <a:pt x="1834" y="20164"/>
                  </a:lnTo>
                  <a:lnTo>
                    <a:pt x="2274" y="20640"/>
                  </a:lnTo>
                  <a:lnTo>
                    <a:pt x="2274" y="20164"/>
                  </a:lnTo>
                  <a:lnTo>
                    <a:pt x="2274" y="19724"/>
                  </a:lnTo>
                  <a:lnTo>
                    <a:pt x="2750" y="18807"/>
                  </a:lnTo>
                  <a:lnTo>
                    <a:pt x="3190" y="19247"/>
                  </a:lnTo>
                  <a:lnTo>
                    <a:pt x="3190" y="19724"/>
                  </a:lnTo>
                  <a:lnTo>
                    <a:pt x="4107" y="19247"/>
                  </a:lnTo>
                  <a:lnTo>
                    <a:pt x="4107" y="19724"/>
                  </a:lnTo>
                  <a:lnTo>
                    <a:pt x="4583" y="19724"/>
                  </a:lnTo>
                  <a:lnTo>
                    <a:pt x="4583" y="19247"/>
                  </a:lnTo>
                  <a:lnTo>
                    <a:pt x="5023" y="19247"/>
                  </a:lnTo>
                  <a:lnTo>
                    <a:pt x="5500" y="19724"/>
                  </a:lnTo>
                  <a:lnTo>
                    <a:pt x="5940" y="19724"/>
                  </a:lnTo>
                  <a:lnTo>
                    <a:pt x="6416" y="19247"/>
                  </a:lnTo>
                  <a:lnTo>
                    <a:pt x="6416" y="19724"/>
                  </a:lnTo>
                  <a:lnTo>
                    <a:pt x="6856" y="19724"/>
                  </a:lnTo>
                  <a:lnTo>
                    <a:pt x="6856" y="20164"/>
                  </a:lnTo>
                  <a:lnTo>
                    <a:pt x="7333" y="20164"/>
                  </a:lnTo>
                  <a:lnTo>
                    <a:pt x="7773" y="19724"/>
                  </a:lnTo>
                  <a:lnTo>
                    <a:pt x="8249" y="19247"/>
                  </a:lnTo>
                  <a:lnTo>
                    <a:pt x="8689" y="19247"/>
                  </a:lnTo>
                  <a:lnTo>
                    <a:pt x="8689" y="18807"/>
                  </a:lnTo>
                  <a:lnTo>
                    <a:pt x="8689" y="18331"/>
                  </a:lnTo>
                  <a:lnTo>
                    <a:pt x="9166" y="18331"/>
                  </a:lnTo>
                  <a:lnTo>
                    <a:pt x="9166" y="17891"/>
                  </a:lnTo>
                  <a:lnTo>
                    <a:pt x="9606" y="17891"/>
                  </a:lnTo>
                  <a:lnTo>
                    <a:pt x="10082" y="18331"/>
                  </a:lnTo>
                  <a:lnTo>
                    <a:pt x="10522" y="17891"/>
                  </a:lnTo>
                  <a:lnTo>
                    <a:pt x="10082" y="17414"/>
                  </a:lnTo>
                  <a:lnTo>
                    <a:pt x="10522" y="17414"/>
                  </a:lnTo>
                  <a:lnTo>
                    <a:pt x="10999" y="16498"/>
                  </a:lnTo>
                  <a:lnTo>
                    <a:pt x="10522" y="15581"/>
                  </a:lnTo>
                  <a:lnTo>
                    <a:pt x="9606" y="15141"/>
                  </a:lnTo>
                  <a:lnTo>
                    <a:pt x="9166" y="14665"/>
                  </a:lnTo>
                  <a:lnTo>
                    <a:pt x="7333" y="14665"/>
                  </a:lnTo>
                  <a:lnTo>
                    <a:pt x="6856" y="14225"/>
                  </a:lnTo>
                  <a:lnTo>
                    <a:pt x="6416" y="14225"/>
                  </a:lnTo>
                  <a:lnTo>
                    <a:pt x="6416" y="13748"/>
                  </a:lnTo>
                  <a:lnTo>
                    <a:pt x="6856" y="13748"/>
                  </a:lnTo>
                  <a:lnTo>
                    <a:pt x="7333" y="14225"/>
                  </a:lnTo>
                  <a:lnTo>
                    <a:pt x="8249" y="14225"/>
                  </a:lnTo>
                  <a:lnTo>
                    <a:pt x="8249" y="13748"/>
                  </a:lnTo>
                  <a:lnTo>
                    <a:pt x="9166" y="13748"/>
                  </a:lnTo>
                  <a:lnTo>
                    <a:pt x="9606" y="12832"/>
                  </a:lnTo>
                  <a:lnTo>
                    <a:pt x="9166" y="12832"/>
                  </a:lnTo>
                  <a:lnTo>
                    <a:pt x="8689" y="12392"/>
                  </a:lnTo>
                  <a:lnTo>
                    <a:pt x="8249" y="12832"/>
                  </a:lnTo>
                  <a:lnTo>
                    <a:pt x="8249" y="12392"/>
                  </a:lnTo>
                  <a:lnTo>
                    <a:pt x="9166" y="11915"/>
                  </a:lnTo>
                  <a:lnTo>
                    <a:pt x="9606" y="11915"/>
                  </a:lnTo>
                  <a:lnTo>
                    <a:pt x="10082" y="12392"/>
                  </a:lnTo>
                  <a:lnTo>
                    <a:pt x="10522" y="11915"/>
                  </a:lnTo>
                  <a:lnTo>
                    <a:pt x="10999" y="11915"/>
                  </a:lnTo>
                  <a:lnTo>
                    <a:pt x="10999" y="11475"/>
                  </a:lnTo>
                  <a:lnTo>
                    <a:pt x="11915" y="10999"/>
                  </a:lnTo>
                  <a:lnTo>
                    <a:pt x="12355" y="10559"/>
                  </a:lnTo>
                  <a:lnTo>
                    <a:pt x="12355" y="10082"/>
                  </a:lnTo>
                  <a:lnTo>
                    <a:pt x="11915" y="9642"/>
                  </a:lnTo>
                  <a:lnTo>
                    <a:pt x="12355" y="8726"/>
                  </a:lnTo>
                  <a:lnTo>
                    <a:pt x="12832" y="8726"/>
                  </a:lnTo>
                  <a:lnTo>
                    <a:pt x="12832" y="8249"/>
                  </a:lnTo>
                  <a:lnTo>
                    <a:pt x="13272" y="8249"/>
                  </a:lnTo>
                  <a:lnTo>
                    <a:pt x="13748" y="7809"/>
                  </a:lnTo>
                  <a:lnTo>
                    <a:pt x="13748" y="7333"/>
                  </a:lnTo>
                  <a:lnTo>
                    <a:pt x="13748" y="6893"/>
                  </a:lnTo>
                  <a:lnTo>
                    <a:pt x="12355" y="6893"/>
                  </a:lnTo>
                  <a:lnTo>
                    <a:pt x="12355" y="6416"/>
                  </a:lnTo>
                  <a:lnTo>
                    <a:pt x="11439" y="5976"/>
                  </a:lnTo>
                  <a:lnTo>
                    <a:pt x="9606" y="5976"/>
                  </a:lnTo>
                  <a:lnTo>
                    <a:pt x="8689" y="6416"/>
                  </a:lnTo>
                  <a:lnTo>
                    <a:pt x="8249" y="6416"/>
                  </a:lnTo>
                  <a:lnTo>
                    <a:pt x="7333" y="6893"/>
                  </a:lnTo>
                  <a:lnTo>
                    <a:pt x="6856" y="6893"/>
                  </a:lnTo>
                  <a:lnTo>
                    <a:pt x="6856" y="6416"/>
                  </a:lnTo>
                  <a:lnTo>
                    <a:pt x="6856" y="5976"/>
                  </a:lnTo>
                  <a:lnTo>
                    <a:pt x="6856" y="5500"/>
                  </a:lnTo>
                  <a:lnTo>
                    <a:pt x="7773" y="4583"/>
                  </a:lnTo>
                  <a:lnTo>
                    <a:pt x="8249" y="4583"/>
                  </a:lnTo>
                  <a:lnTo>
                    <a:pt x="8249" y="4143"/>
                  </a:lnTo>
                  <a:lnTo>
                    <a:pt x="8689" y="3667"/>
                  </a:lnTo>
                  <a:lnTo>
                    <a:pt x="9606" y="3667"/>
                  </a:lnTo>
                  <a:lnTo>
                    <a:pt x="10082" y="3227"/>
                  </a:lnTo>
                  <a:lnTo>
                    <a:pt x="10522" y="2750"/>
                  </a:lnTo>
                  <a:lnTo>
                    <a:pt x="11439" y="2750"/>
                  </a:lnTo>
                  <a:lnTo>
                    <a:pt x="11439" y="1834"/>
                  </a:lnTo>
                  <a:lnTo>
                    <a:pt x="11915" y="1394"/>
                  </a:lnTo>
                  <a:lnTo>
                    <a:pt x="11439" y="917"/>
                  </a:lnTo>
                  <a:lnTo>
                    <a:pt x="10999" y="917"/>
                  </a:lnTo>
                  <a:lnTo>
                    <a:pt x="10082" y="1394"/>
                  </a:lnTo>
                  <a:lnTo>
                    <a:pt x="10082" y="917"/>
                  </a:lnTo>
                  <a:lnTo>
                    <a:pt x="9166" y="1394"/>
                  </a:lnTo>
                  <a:lnTo>
                    <a:pt x="8249" y="917"/>
                  </a:lnTo>
                  <a:lnTo>
                    <a:pt x="8249" y="477"/>
                  </a:lnTo>
                  <a:lnTo>
                    <a:pt x="7773" y="917"/>
                  </a:lnTo>
                  <a:lnTo>
                    <a:pt x="7333" y="477"/>
                  </a:lnTo>
                  <a:lnTo>
                    <a:pt x="7773" y="477"/>
                  </a:lnTo>
                  <a:lnTo>
                    <a:pt x="6856"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5" name="Google Shape;1245;p54"/>
            <p:cNvSpPr/>
            <p:nvPr/>
          </p:nvSpPr>
          <p:spPr>
            <a:xfrm>
              <a:off x="2371525" y="3961875"/>
              <a:ext cx="1214400" cy="1179575"/>
            </a:xfrm>
            <a:custGeom>
              <a:rect b="b" l="l" r="r" t="t"/>
              <a:pathLst>
                <a:path extrusionOk="0" h="47183" w="48576">
                  <a:moveTo>
                    <a:pt x="16497" y="1"/>
                  </a:moveTo>
                  <a:lnTo>
                    <a:pt x="16497" y="441"/>
                  </a:lnTo>
                  <a:lnTo>
                    <a:pt x="16497" y="1357"/>
                  </a:lnTo>
                  <a:lnTo>
                    <a:pt x="16497" y="1834"/>
                  </a:lnTo>
                  <a:lnTo>
                    <a:pt x="16058" y="1834"/>
                  </a:lnTo>
                  <a:lnTo>
                    <a:pt x="15581" y="1357"/>
                  </a:lnTo>
                  <a:lnTo>
                    <a:pt x="15141" y="1834"/>
                  </a:lnTo>
                  <a:lnTo>
                    <a:pt x="14664" y="2274"/>
                  </a:lnTo>
                  <a:lnTo>
                    <a:pt x="15141" y="2750"/>
                  </a:lnTo>
                  <a:lnTo>
                    <a:pt x="14664" y="3190"/>
                  </a:lnTo>
                  <a:lnTo>
                    <a:pt x="14225" y="2750"/>
                  </a:lnTo>
                  <a:lnTo>
                    <a:pt x="12831" y="2750"/>
                  </a:lnTo>
                  <a:lnTo>
                    <a:pt x="12391" y="2274"/>
                  </a:lnTo>
                  <a:lnTo>
                    <a:pt x="12391" y="1834"/>
                  </a:lnTo>
                  <a:lnTo>
                    <a:pt x="11475" y="1834"/>
                  </a:lnTo>
                  <a:lnTo>
                    <a:pt x="11915" y="2274"/>
                  </a:lnTo>
                  <a:lnTo>
                    <a:pt x="11915" y="3190"/>
                  </a:lnTo>
                  <a:lnTo>
                    <a:pt x="11475" y="3667"/>
                  </a:lnTo>
                  <a:lnTo>
                    <a:pt x="10998" y="4107"/>
                  </a:lnTo>
                  <a:lnTo>
                    <a:pt x="10082" y="4583"/>
                  </a:lnTo>
                  <a:lnTo>
                    <a:pt x="10558" y="5023"/>
                  </a:lnTo>
                  <a:lnTo>
                    <a:pt x="9642" y="4583"/>
                  </a:lnTo>
                  <a:lnTo>
                    <a:pt x="9165" y="4107"/>
                  </a:lnTo>
                  <a:lnTo>
                    <a:pt x="8725" y="3667"/>
                  </a:lnTo>
                  <a:lnTo>
                    <a:pt x="8725" y="3190"/>
                  </a:lnTo>
                  <a:lnTo>
                    <a:pt x="8725" y="2750"/>
                  </a:lnTo>
                  <a:lnTo>
                    <a:pt x="8249" y="2274"/>
                  </a:lnTo>
                  <a:lnTo>
                    <a:pt x="7809" y="2274"/>
                  </a:lnTo>
                  <a:lnTo>
                    <a:pt x="7332" y="2750"/>
                  </a:lnTo>
                  <a:lnTo>
                    <a:pt x="7332" y="3190"/>
                  </a:lnTo>
                  <a:lnTo>
                    <a:pt x="6892" y="4107"/>
                  </a:lnTo>
                  <a:lnTo>
                    <a:pt x="6416" y="4107"/>
                  </a:lnTo>
                  <a:lnTo>
                    <a:pt x="5499" y="4583"/>
                  </a:lnTo>
                  <a:lnTo>
                    <a:pt x="5059" y="4107"/>
                  </a:lnTo>
                  <a:lnTo>
                    <a:pt x="2750" y="4583"/>
                  </a:lnTo>
                  <a:lnTo>
                    <a:pt x="2310" y="4583"/>
                  </a:lnTo>
                  <a:lnTo>
                    <a:pt x="2310" y="5023"/>
                  </a:lnTo>
                  <a:lnTo>
                    <a:pt x="1833" y="5023"/>
                  </a:lnTo>
                  <a:lnTo>
                    <a:pt x="1833" y="5500"/>
                  </a:lnTo>
                  <a:lnTo>
                    <a:pt x="2310" y="5940"/>
                  </a:lnTo>
                  <a:lnTo>
                    <a:pt x="2310" y="6416"/>
                  </a:lnTo>
                  <a:lnTo>
                    <a:pt x="3226" y="6856"/>
                  </a:lnTo>
                  <a:lnTo>
                    <a:pt x="2750" y="7333"/>
                  </a:lnTo>
                  <a:lnTo>
                    <a:pt x="2310" y="7773"/>
                  </a:lnTo>
                  <a:lnTo>
                    <a:pt x="1833" y="8689"/>
                  </a:lnTo>
                  <a:lnTo>
                    <a:pt x="0" y="8689"/>
                  </a:lnTo>
                  <a:lnTo>
                    <a:pt x="0" y="9166"/>
                  </a:lnTo>
                  <a:lnTo>
                    <a:pt x="477" y="9166"/>
                  </a:lnTo>
                  <a:lnTo>
                    <a:pt x="917" y="9606"/>
                  </a:lnTo>
                  <a:lnTo>
                    <a:pt x="1393" y="9606"/>
                  </a:lnTo>
                  <a:lnTo>
                    <a:pt x="1833" y="10082"/>
                  </a:lnTo>
                  <a:lnTo>
                    <a:pt x="1833" y="10522"/>
                  </a:lnTo>
                  <a:lnTo>
                    <a:pt x="1833" y="10999"/>
                  </a:lnTo>
                  <a:lnTo>
                    <a:pt x="1393" y="11439"/>
                  </a:lnTo>
                  <a:lnTo>
                    <a:pt x="1393" y="11915"/>
                  </a:lnTo>
                  <a:lnTo>
                    <a:pt x="1393" y="12832"/>
                  </a:lnTo>
                  <a:lnTo>
                    <a:pt x="1393" y="13272"/>
                  </a:lnTo>
                  <a:lnTo>
                    <a:pt x="1833" y="14188"/>
                  </a:lnTo>
                  <a:lnTo>
                    <a:pt x="3666" y="14188"/>
                  </a:lnTo>
                  <a:lnTo>
                    <a:pt x="4143" y="14665"/>
                  </a:lnTo>
                  <a:lnTo>
                    <a:pt x="3666" y="15105"/>
                  </a:lnTo>
                  <a:lnTo>
                    <a:pt x="3666" y="15581"/>
                  </a:lnTo>
                  <a:lnTo>
                    <a:pt x="3226" y="16498"/>
                  </a:lnTo>
                  <a:lnTo>
                    <a:pt x="3226" y="16498"/>
                  </a:lnTo>
                  <a:lnTo>
                    <a:pt x="3666" y="16021"/>
                  </a:lnTo>
                  <a:lnTo>
                    <a:pt x="4143" y="15581"/>
                  </a:lnTo>
                  <a:lnTo>
                    <a:pt x="5059" y="15581"/>
                  </a:lnTo>
                  <a:lnTo>
                    <a:pt x="5976" y="15105"/>
                  </a:lnTo>
                  <a:lnTo>
                    <a:pt x="6416" y="14665"/>
                  </a:lnTo>
                  <a:lnTo>
                    <a:pt x="6416" y="14188"/>
                  </a:lnTo>
                  <a:lnTo>
                    <a:pt x="6892" y="13748"/>
                  </a:lnTo>
                  <a:lnTo>
                    <a:pt x="7332" y="12832"/>
                  </a:lnTo>
                  <a:lnTo>
                    <a:pt x="8725" y="12832"/>
                  </a:lnTo>
                  <a:lnTo>
                    <a:pt x="10082" y="13748"/>
                  </a:lnTo>
                  <a:lnTo>
                    <a:pt x="10558" y="13272"/>
                  </a:lnTo>
                  <a:lnTo>
                    <a:pt x="11915" y="14188"/>
                  </a:lnTo>
                  <a:lnTo>
                    <a:pt x="11915" y="13748"/>
                  </a:lnTo>
                  <a:lnTo>
                    <a:pt x="12391" y="13272"/>
                  </a:lnTo>
                  <a:lnTo>
                    <a:pt x="13308" y="13272"/>
                  </a:lnTo>
                  <a:lnTo>
                    <a:pt x="12831" y="13748"/>
                  </a:lnTo>
                  <a:lnTo>
                    <a:pt x="12831" y="14188"/>
                  </a:lnTo>
                  <a:lnTo>
                    <a:pt x="13308" y="14665"/>
                  </a:lnTo>
                  <a:lnTo>
                    <a:pt x="12831" y="15105"/>
                  </a:lnTo>
                  <a:lnTo>
                    <a:pt x="14225" y="16021"/>
                  </a:lnTo>
                  <a:lnTo>
                    <a:pt x="14664" y="17854"/>
                  </a:lnTo>
                  <a:lnTo>
                    <a:pt x="15141" y="19687"/>
                  </a:lnTo>
                  <a:lnTo>
                    <a:pt x="16058" y="20164"/>
                  </a:lnTo>
                  <a:lnTo>
                    <a:pt x="16974" y="22437"/>
                  </a:lnTo>
                  <a:lnTo>
                    <a:pt x="17414" y="22437"/>
                  </a:lnTo>
                  <a:lnTo>
                    <a:pt x="18330" y="23353"/>
                  </a:lnTo>
                  <a:lnTo>
                    <a:pt x="19247" y="24746"/>
                  </a:lnTo>
                  <a:lnTo>
                    <a:pt x="19724" y="24746"/>
                  </a:lnTo>
                  <a:lnTo>
                    <a:pt x="20163" y="25186"/>
                  </a:lnTo>
                  <a:lnTo>
                    <a:pt x="21557" y="26579"/>
                  </a:lnTo>
                  <a:lnTo>
                    <a:pt x="24746" y="29329"/>
                  </a:lnTo>
                  <a:lnTo>
                    <a:pt x="25223" y="29329"/>
                  </a:lnTo>
                  <a:lnTo>
                    <a:pt x="26139" y="30245"/>
                  </a:lnTo>
                  <a:lnTo>
                    <a:pt x="27056" y="30245"/>
                  </a:lnTo>
                  <a:lnTo>
                    <a:pt x="27495" y="31162"/>
                  </a:lnTo>
                  <a:lnTo>
                    <a:pt x="27972" y="30685"/>
                  </a:lnTo>
                  <a:lnTo>
                    <a:pt x="29328" y="32078"/>
                  </a:lnTo>
                  <a:lnTo>
                    <a:pt x="30245" y="32518"/>
                  </a:lnTo>
                  <a:lnTo>
                    <a:pt x="30722" y="32995"/>
                  </a:lnTo>
                  <a:lnTo>
                    <a:pt x="31162" y="32995"/>
                  </a:lnTo>
                  <a:lnTo>
                    <a:pt x="32078" y="33911"/>
                  </a:lnTo>
                  <a:lnTo>
                    <a:pt x="32555" y="33911"/>
                  </a:lnTo>
                  <a:lnTo>
                    <a:pt x="32995" y="34351"/>
                  </a:lnTo>
                  <a:lnTo>
                    <a:pt x="32995" y="35268"/>
                  </a:lnTo>
                  <a:lnTo>
                    <a:pt x="33471" y="35744"/>
                  </a:lnTo>
                  <a:lnTo>
                    <a:pt x="33471" y="36184"/>
                  </a:lnTo>
                  <a:lnTo>
                    <a:pt x="34388" y="36661"/>
                  </a:lnTo>
                  <a:lnTo>
                    <a:pt x="35304" y="36661"/>
                  </a:lnTo>
                  <a:lnTo>
                    <a:pt x="36221" y="37101"/>
                  </a:lnTo>
                  <a:lnTo>
                    <a:pt x="36661" y="37577"/>
                  </a:lnTo>
                  <a:lnTo>
                    <a:pt x="36661" y="38017"/>
                  </a:lnTo>
                  <a:lnTo>
                    <a:pt x="37577" y="38494"/>
                  </a:lnTo>
                  <a:lnTo>
                    <a:pt x="38054" y="39850"/>
                  </a:lnTo>
                  <a:lnTo>
                    <a:pt x="38494" y="41243"/>
                  </a:lnTo>
                  <a:lnTo>
                    <a:pt x="38494" y="42600"/>
                  </a:lnTo>
                  <a:lnTo>
                    <a:pt x="38054" y="43516"/>
                  </a:lnTo>
                  <a:lnTo>
                    <a:pt x="37137" y="43516"/>
                  </a:lnTo>
                  <a:lnTo>
                    <a:pt x="37137" y="43993"/>
                  </a:lnTo>
                  <a:lnTo>
                    <a:pt x="37137" y="44433"/>
                  </a:lnTo>
                  <a:lnTo>
                    <a:pt x="37137" y="44909"/>
                  </a:lnTo>
                  <a:lnTo>
                    <a:pt x="37577" y="45349"/>
                  </a:lnTo>
                  <a:lnTo>
                    <a:pt x="37137" y="45826"/>
                  </a:lnTo>
                  <a:lnTo>
                    <a:pt x="36661" y="46266"/>
                  </a:lnTo>
                  <a:lnTo>
                    <a:pt x="36661" y="46742"/>
                  </a:lnTo>
                  <a:lnTo>
                    <a:pt x="37137" y="47182"/>
                  </a:lnTo>
                  <a:lnTo>
                    <a:pt x="38494" y="47182"/>
                  </a:lnTo>
                  <a:lnTo>
                    <a:pt x="38970" y="46742"/>
                  </a:lnTo>
                  <a:lnTo>
                    <a:pt x="39410" y="46742"/>
                  </a:lnTo>
                  <a:lnTo>
                    <a:pt x="39410" y="46266"/>
                  </a:lnTo>
                  <a:lnTo>
                    <a:pt x="40327" y="45826"/>
                  </a:lnTo>
                  <a:lnTo>
                    <a:pt x="40327" y="44909"/>
                  </a:lnTo>
                  <a:lnTo>
                    <a:pt x="40327" y="43993"/>
                  </a:lnTo>
                  <a:lnTo>
                    <a:pt x="40803" y="43516"/>
                  </a:lnTo>
                  <a:lnTo>
                    <a:pt x="41243" y="43076"/>
                  </a:lnTo>
                  <a:lnTo>
                    <a:pt x="41720" y="42600"/>
                  </a:lnTo>
                  <a:lnTo>
                    <a:pt x="43076" y="42600"/>
                  </a:lnTo>
                  <a:lnTo>
                    <a:pt x="43076" y="42160"/>
                  </a:lnTo>
                  <a:lnTo>
                    <a:pt x="43076" y="41683"/>
                  </a:lnTo>
                  <a:lnTo>
                    <a:pt x="43076" y="41243"/>
                  </a:lnTo>
                  <a:lnTo>
                    <a:pt x="43076" y="39850"/>
                  </a:lnTo>
                  <a:lnTo>
                    <a:pt x="43076" y="39410"/>
                  </a:lnTo>
                  <a:lnTo>
                    <a:pt x="43076" y="38934"/>
                  </a:lnTo>
                  <a:lnTo>
                    <a:pt x="42160" y="38494"/>
                  </a:lnTo>
                  <a:lnTo>
                    <a:pt x="41243" y="38934"/>
                  </a:lnTo>
                  <a:lnTo>
                    <a:pt x="40803" y="38494"/>
                  </a:lnTo>
                  <a:lnTo>
                    <a:pt x="40803" y="37101"/>
                  </a:lnTo>
                  <a:lnTo>
                    <a:pt x="40803" y="36184"/>
                  </a:lnTo>
                  <a:lnTo>
                    <a:pt x="41243" y="36184"/>
                  </a:lnTo>
                  <a:lnTo>
                    <a:pt x="41243" y="35744"/>
                  </a:lnTo>
                  <a:lnTo>
                    <a:pt x="41720" y="35268"/>
                  </a:lnTo>
                  <a:lnTo>
                    <a:pt x="41243" y="35268"/>
                  </a:lnTo>
                  <a:lnTo>
                    <a:pt x="41720" y="34828"/>
                  </a:lnTo>
                  <a:lnTo>
                    <a:pt x="42160" y="34351"/>
                  </a:lnTo>
                  <a:lnTo>
                    <a:pt x="43076" y="34351"/>
                  </a:lnTo>
                  <a:lnTo>
                    <a:pt x="43076" y="34828"/>
                  </a:lnTo>
                  <a:lnTo>
                    <a:pt x="43993" y="35268"/>
                  </a:lnTo>
                  <a:lnTo>
                    <a:pt x="44469" y="34828"/>
                  </a:lnTo>
                  <a:lnTo>
                    <a:pt x="46302" y="34828"/>
                  </a:lnTo>
                  <a:lnTo>
                    <a:pt x="46302" y="35268"/>
                  </a:lnTo>
                  <a:lnTo>
                    <a:pt x="46302" y="35744"/>
                  </a:lnTo>
                  <a:lnTo>
                    <a:pt x="46742" y="36184"/>
                  </a:lnTo>
                  <a:lnTo>
                    <a:pt x="46742" y="36661"/>
                  </a:lnTo>
                  <a:lnTo>
                    <a:pt x="47219" y="37101"/>
                  </a:lnTo>
                  <a:lnTo>
                    <a:pt x="48135" y="37101"/>
                  </a:lnTo>
                  <a:lnTo>
                    <a:pt x="48575" y="36661"/>
                  </a:lnTo>
                  <a:lnTo>
                    <a:pt x="48575" y="35744"/>
                  </a:lnTo>
                  <a:lnTo>
                    <a:pt x="48575" y="34828"/>
                  </a:lnTo>
                  <a:lnTo>
                    <a:pt x="48575" y="34351"/>
                  </a:lnTo>
                  <a:lnTo>
                    <a:pt x="47219" y="33911"/>
                  </a:lnTo>
                  <a:lnTo>
                    <a:pt x="46742" y="32995"/>
                  </a:lnTo>
                  <a:lnTo>
                    <a:pt x="46302" y="32518"/>
                  </a:lnTo>
                  <a:lnTo>
                    <a:pt x="45386" y="32078"/>
                  </a:lnTo>
                  <a:lnTo>
                    <a:pt x="44469" y="32078"/>
                  </a:lnTo>
                  <a:lnTo>
                    <a:pt x="43993" y="31602"/>
                  </a:lnTo>
                  <a:lnTo>
                    <a:pt x="43553" y="31162"/>
                  </a:lnTo>
                  <a:lnTo>
                    <a:pt x="41720" y="30685"/>
                  </a:lnTo>
                  <a:lnTo>
                    <a:pt x="41243" y="30245"/>
                  </a:lnTo>
                  <a:lnTo>
                    <a:pt x="40803" y="29769"/>
                  </a:lnTo>
                  <a:lnTo>
                    <a:pt x="39410" y="29769"/>
                  </a:lnTo>
                  <a:lnTo>
                    <a:pt x="38970" y="29329"/>
                  </a:lnTo>
                  <a:lnTo>
                    <a:pt x="37137" y="29329"/>
                  </a:lnTo>
                  <a:lnTo>
                    <a:pt x="37577" y="28412"/>
                  </a:lnTo>
                  <a:lnTo>
                    <a:pt x="38054" y="28412"/>
                  </a:lnTo>
                  <a:lnTo>
                    <a:pt x="38494" y="27936"/>
                  </a:lnTo>
                  <a:lnTo>
                    <a:pt x="38494" y="27019"/>
                  </a:lnTo>
                  <a:lnTo>
                    <a:pt x="37137" y="26579"/>
                  </a:lnTo>
                  <a:lnTo>
                    <a:pt x="36661" y="26579"/>
                  </a:lnTo>
                  <a:lnTo>
                    <a:pt x="35304" y="27019"/>
                  </a:lnTo>
                  <a:lnTo>
                    <a:pt x="33911" y="27019"/>
                  </a:lnTo>
                  <a:lnTo>
                    <a:pt x="32995" y="26579"/>
                  </a:lnTo>
                  <a:lnTo>
                    <a:pt x="32555" y="25663"/>
                  </a:lnTo>
                  <a:lnTo>
                    <a:pt x="32078" y="25186"/>
                  </a:lnTo>
                  <a:lnTo>
                    <a:pt x="31162" y="24270"/>
                  </a:lnTo>
                  <a:lnTo>
                    <a:pt x="30245" y="23353"/>
                  </a:lnTo>
                  <a:lnTo>
                    <a:pt x="29328" y="22437"/>
                  </a:lnTo>
                  <a:lnTo>
                    <a:pt x="29328" y="21080"/>
                  </a:lnTo>
                  <a:lnTo>
                    <a:pt x="29805" y="20604"/>
                  </a:lnTo>
                  <a:lnTo>
                    <a:pt x="29328" y="19687"/>
                  </a:lnTo>
                  <a:lnTo>
                    <a:pt x="28412" y="18771"/>
                  </a:lnTo>
                  <a:lnTo>
                    <a:pt x="28412" y="18331"/>
                  </a:lnTo>
                  <a:lnTo>
                    <a:pt x="27972" y="17854"/>
                  </a:lnTo>
                  <a:lnTo>
                    <a:pt x="27972" y="16938"/>
                  </a:lnTo>
                  <a:lnTo>
                    <a:pt x="27495" y="16938"/>
                  </a:lnTo>
                  <a:lnTo>
                    <a:pt x="26579" y="16498"/>
                  </a:lnTo>
                  <a:lnTo>
                    <a:pt x="25223" y="16021"/>
                  </a:lnTo>
                  <a:lnTo>
                    <a:pt x="24746" y="16021"/>
                  </a:lnTo>
                  <a:lnTo>
                    <a:pt x="23829" y="15581"/>
                  </a:lnTo>
                  <a:lnTo>
                    <a:pt x="23829" y="15105"/>
                  </a:lnTo>
                  <a:lnTo>
                    <a:pt x="23390" y="14665"/>
                  </a:lnTo>
                  <a:lnTo>
                    <a:pt x="23390" y="14188"/>
                  </a:lnTo>
                  <a:lnTo>
                    <a:pt x="22913" y="13272"/>
                  </a:lnTo>
                  <a:lnTo>
                    <a:pt x="23390" y="12832"/>
                  </a:lnTo>
                  <a:lnTo>
                    <a:pt x="23390" y="12355"/>
                  </a:lnTo>
                  <a:lnTo>
                    <a:pt x="23390" y="11915"/>
                  </a:lnTo>
                  <a:lnTo>
                    <a:pt x="23390" y="11439"/>
                  </a:lnTo>
                  <a:lnTo>
                    <a:pt x="24306" y="10999"/>
                  </a:lnTo>
                  <a:lnTo>
                    <a:pt x="23829" y="10522"/>
                  </a:lnTo>
                  <a:lnTo>
                    <a:pt x="23390" y="10522"/>
                  </a:lnTo>
                  <a:lnTo>
                    <a:pt x="22913" y="10082"/>
                  </a:lnTo>
                  <a:lnTo>
                    <a:pt x="22913" y="9606"/>
                  </a:lnTo>
                  <a:lnTo>
                    <a:pt x="22473" y="9606"/>
                  </a:lnTo>
                  <a:lnTo>
                    <a:pt x="22913" y="8689"/>
                  </a:lnTo>
                  <a:lnTo>
                    <a:pt x="23390" y="8689"/>
                  </a:lnTo>
                  <a:lnTo>
                    <a:pt x="23390" y="7773"/>
                  </a:lnTo>
                  <a:lnTo>
                    <a:pt x="25662" y="7773"/>
                  </a:lnTo>
                  <a:lnTo>
                    <a:pt x="26139" y="7333"/>
                  </a:lnTo>
                  <a:lnTo>
                    <a:pt x="26579" y="7333"/>
                  </a:lnTo>
                  <a:lnTo>
                    <a:pt x="26579" y="6856"/>
                  </a:lnTo>
                  <a:lnTo>
                    <a:pt x="27495" y="6856"/>
                  </a:lnTo>
                  <a:lnTo>
                    <a:pt x="27972" y="7333"/>
                  </a:lnTo>
                  <a:lnTo>
                    <a:pt x="28412" y="7773"/>
                  </a:lnTo>
                  <a:lnTo>
                    <a:pt x="28412" y="6416"/>
                  </a:lnTo>
                  <a:lnTo>
                    <a:pt x="28889" y="6416"/>
                  </a:lnTo>
                  <a:lnTo>
                    <a:pt x="28889" y="5500"/>
                  </a:lnTo>
                  <a:lnTo>
                    <a:pt x="27972" y="5023"/>
                  </a:lnTo>
                  <a:lnTo>
                    <a:pt x="28412" y="4583"/>
                  </a:lnTo>
                  <a:lnTo>
                    <a:pt x="28889" y="4583"/>
                  </a:lnTo>
                  <a:lnTo>
                    <a:pt x="28889" y="4107"/>
                  </a:lnTo>
                  <a:lnTo>
                    <a:pt x="28412" y="3667"/>
                  </a:lnTo>
                  <a:lnTo>
                    <a:pt x="28412" y="3190"/>
                  </a:lnTo>
                  <a:lnTo>
                    <a:pt x="28412" y="2750"/>
                  </a:lnTo>
                  <a:lnTo>
                    <a:pt x="27972" y="2750"/>
                  </a:lnTo>
                  <a:lnTo>
                    <a:pt x="27495" y="2274"/>
                  </a:lnTo>
                  <a:lnTo>
                    <a:pt x="24746" y="2274"/>
                  </a:lnTo>
                  <a:lnTo>
                    <a:pt x="24306" y="1834"/>
                  </a:lnTo>
                  <a:lnTo>
                    <a:pt x="23829" y="1357"/>
                  </a:lnTo>
                  <a:lnTo>
                    <a:pt x="23829" y="917"/>
                  </a:lnTo>
                  <a:lnTo>
                    <a:pt x="23390" y="441"/>
                  </a:lnTo>
                  <a:lnTo>
                    <a:pt x="22913" y="1"/>
                  </a:lnTo>
                  <a:lnTo>
                    <a:pt x="21996" y="1"/>
                  </a:lnTo>
                  <a:lnTo>
                    <a:pt x="21557" y="441"/>
                  </a:lnTo>
                  <a:lnTo>
                    <a:pt x="20640" y="441"/>
                  </a:lnTo>
                  <a:lnTo>
                    <a:pt x="19724" y="1"/>
                  </a:lnTo>
                  <a:lnTo>
                    <a:pt x="19247" y="1"/>
                  </a:lnTo>
                  <a:lnTo>
                    <a:pt x="19247" y="441"/>
                  </a:lnTo>
                  <a:lnTo>
                    <a:pt x="18330" y="917"/>
                  </a:lnTo>
                  <a:lnTo>
                    <a:pt x="17414" y="917"/>
                  </a:lnTo>
                  <a:lnTo>
                    <a:pt x="17414" y="441"/>
                  </a:lnTo>
                  <a:lnTo>
                    <a:pt x="17414"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6" name="Google Shape;1246;p54"/>
            <p:cNvSpPr/>
            <p:nvPr/>
          </p:nvSpPr>
          <p:spPr>
            <a:xfrm>
              <a:off x="2348600" y="3858325"/>
              <a:ext cx="435375" cy="229150"/>
            </a:xfrm>
            <a:custGeom>
              <a:rect b="b" l="l" r="r" t="t"/>
              <a:pathLst>
                <a:path extrusionOk="0" h="9166" w="17415">
                  <a:moveTo>
                    <a:pt x="6416" y="0"/>
                  </a:moveTo>
                  <a:lnTo>
                    <a:pt x="5976" y="917"/>
                  </a:lnTo>
                  <a:lnTo>
                    <a:pt x="5976" y="1393"/>
                  </a:lnTo>
                  <a:lnTo>
                    <a:pt x="5060" y="917"/>
                  </a:lnTo>
                  <a:lnTo>
                    <a:pt x="4583" y="477"/>
                  </a:lnTo>
                  <a:lnTo>
                    <a:pt x="4143" y="917"/>
                  </a:lnTo>
                  <a:lnTo>
                    <a:pt x="4143" y="1393"/>
                  </a:lnTo>
                  <a:lnTo>
                    <a:pt x="3667" y="2310"/>
                  </a:lnTo>
                  <a:lnTo>
                    <a:pt x="2750" y="2750"/>
                  </a:lnTo>
                  <a:lnTo>
                    <a:pt x="1834" y="2750"/>
                  </a:lnTo>
                  <a:lnTo>
                    <a:pt x="1394" y="3666"/>
                  </a:lnTo>
                  <a:lnTo>
                    <a:pt x="1394" y="4143"/>
                  </a:lnTo>
                  <a:lnTo>
                    <a:pt x="477" y="5059"/>
                  </a:lnTo>
                  <a:lnTo>
                    <a:pt x="1" y="5976"/>
                  </a:lnTo>
                  <a:lnTo>
                    <a:pt x="917" y="6892"/>
                  </a:lnTo>
                  <a:lnTo>
                    <a:pt x="1834" y="6416"/>
                  </a:lnTo>
                  <a:lnTo>
                    <a:pt x="2310" y="5499"/>
                  </a:lnTo>
                  <a:lnTo>
                    <a:pt x="2750" y="5499"/>
                  </a:lnTo>
                  <a:lnTo>
                    <a:pt x="2750" y="5059"/>
                  </a:lnTo>
                  <a:lnTo>
                    <a:pt x="3227" y="4583"/>
                  </a:lnTo>
                  <a:lnTo>
                    <a:pt x="3667" y="5499"/>
                  </a:lnTo>
                  <a:lnTo>
                    <a:pt x="3667" y="6416"/>
                  </a:lnTo>
                  <a:lnTo>
                    <a:pt x="2750" y="6416"/>
                  </a:lnTo>
                  <a:lnTo>
                    <a:pt x="2750" y="6892"/>
                  </a:lnTo>
                  <a:lnTo>
                    <a:pt x="3227" y="7332"/>
                  </a:lnTo>
                  <a:lnTo>
                    <a:pt x="2750" y="7332"/>
                  </a:lnTo>
                  <a:lnTo>
                    <a:pt x="2750" y="7809"/>
                  </a:lnTo>
                  <a:lnTo>
                    <a:pt x="3227" y="8249"/>
                  </a:lnTo>
                  <a:lnTo>
                    <a:pt x="3667" y="8725"/>
                  </a:lnTo>
                  <a:lnTo>
                    <a:pt x="5976" y="8249"/>
                  </a:lnTo>
                  <a:lnTo>
                    <a:pt x="6416" y="8725"/>
                  </a:lnTo>
                  <a:lnTo>
                    <a:pt x="7333" y="8249"/>
                  </a:lnTo>
                  <a:lnTo>
                    <a:pt x="7809" y="8249"/>
                  </a:lnTo>
                  <a:lnTo>
                    <a:pt x="8249" y="7332"/>
                  </a:lnTo>
                  <a:lnTo>
                    <a:pt x="8249" y="6892"/>
                  </a:lnTo>
                  <a:lnTo>
                    <a:pt x="8726" y="6416"/>
                  </a:lnTo>
                  <a:lnTo>
                    <a:pt x="9166" y="6416"/>
                  </a:lnTo>
                  <a:lnTo>
                    <a:pt x="9642" y="6892"/>
                  </a:lnTo>
                  <a:lnTo>
                    <a:pt x="9642" y="7332"/>
                  </a:lnTo>
                  <a:lnTo>
                    <a:pt x="9642" y="7809"/>
                  </a:lnTo>
                  <a:lnTo>
                    <a:pt x="10082" y="8249"/>
                  </a:lnTo>
                  <a:lnTo>
                    <a:pt x="10559" y="8725"/>
                  </a:lnTo>
                  <a:lnTo>
                    <a:pt x="11475" y="9165"/>
                  </a:lnTo>
                  <a:lnTo>
                    <a:pt x="10999" y="8725"/>
                  </a:lnTo>
                  <a:lnTo>
                    <a:pt x="11915" y="8249"/>
                  </a:lnTo>
                  <a:lnTo>
                    <a:pt x="12392" y="7809"/>
                  </a:lnTo>
                  <a:lnTo>
                    <a:pt x="12832" y="7332"/>
                  </a:lnTo>
                  <a:lnTo>
                    <a:pt x="12832" y="6416"/>
                  </a:lnTo>
                  <a:lnTo>
                    <a:pt x="12392" y="5976"/>
                  </a:lnTo>
                  <a:lnTo>
                    <a:pt x="13308" y="5976"/>
                  </a:lnTo>
                  <a:lnTo>
                    <a:pt x="13308" y="6416"/>
                  </a:lnTo>
                  <a:lnTo>
                    <a:pt x="13748" y="6416"/>
                  </a:lnTo>
                  <a:lnTo>
                    <a:pt x="13748" y="6892"/>
                  </a:lnTo>
                  <a:lnTo>
                    <a:pt x="15142" y="6892"/>
                  </a:lnTo>
                  <a:lnTo>
                    <a:pt x="15581" y="7332"/>
                  </a:lnTo>
                  <a:lnTo>
                    <a:pt x="16058" y="6892"/>
                  </a:lnTo>
                  <a:lnTo>
                    <a:pt x="15581" y="6416"/>
                  </a:lnTo>
                  <a:lnTo>
                    <a:pt x="16058" y="5976"/>
                  </a:lnTo>
                  <a:lnTo>
                    <a:pt x="16498" y="5499"/>
                  </a:lnTo>
                  <a:lnTo>
                    <a:pt x="16975" y="5976"/>
                  </a:lnTo>
                  <a:lnTo>
                    <a:pt x="17414" y="5976"/>
                  </a:lnTo>
                  <a:lnTo>
                    <a:pt x="17414" y="5499"/>
                  </a:lnTo>
                  <a:lnTo>
                    <a:pt x="17414" y="4583"/>
                  </a:lnTo>
                  <a:lnTo>
                    <a:pt x="17414" y="4143"/>
                  </a:lnTo>
                  <a:lnTo>
                    <a:pt x="16058" y="4583"/>
                  </a:lnTo>
                  <a:lnTo>
                    <a:pt x="15581" y="4143"/>
                  </a:lnTo>
                  <a:lnTo>
                    <a:pt x="15142" y="3666"/>
                  </a:lnTo>
                  <a:lnTo>
                    <a:pt x="14225" y="3666"/>
                  </a:lnTo>
                  <a:lnTo>
                    <a:pt x="13748" y="3226"/>
                  </a:lnTo>
                  <a:lnTo>
                    <a:pt x="13748" y="2310"/>
                  </a:lnTo>
                  <a:lnTo>
                    <a:pt x="14225" y="1833"/>
                  </a:lnTo>
                  <a:lnTo>
                    <a:pt x="14225" y="1393"/>
                  </a:lnTo>
                  <a:lnTo>
                    <a:pt x="13308" y="1393"/>
                  </a:lnTo>
                  <a:lnTo>
                    <a:pt x="13308" y="917"/>
                  </a:lnTo>
                  <a:lnTo>
                    <a:pt x="12392" y="917"/>
                  </a:lnTo>
                  <a:lnTo>
                    <a:pt x="12392" y="477"/>
                  </a:lnTo>
                  <a:lnTo>
                    <a:pt x="8249" y="477"/>
                  </a:lnTo>
                  <a:lnTo>
                    <a:pt x="7333" y="0"/>
                  </a:lnTo>
                  <a:lnTo>
                    <a:pt x="7333" y="477"/>
                  </a:lnTo>
                  <a:lnTo>
                    <a:pt x="6893" y="0"/>
                  </a:lnTo>
                  <a:lnTo>
                    <a:pt x="6893" y="477"/>
                  </a:lnTo>
                  <a:lnTo>
                    <a:pt x="6416"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7" name="Google Shape;1247;p54"/>
            <p:cNvSpPr/>
            <p:nvPr/>
          </p:nvSpPr>
          <p:spPr>
            <a:xfrm>
              <a:off x="2692300" y="3709850"/>
              <a:ext cx="710325" cy="331800"/>
            </a:xfrm>
            <a:custGeom>
              <a:rect b="b" l="l" r="r" t="t"/>
              <a:pathLst>
                <a:path extrusionOk="0" h="13272" w="28413">
                  <a:moveTo>
                    <a:pt x="477" y="7772"/>
                  </a:moveTo>
                  <a:lnTo>
                    <a:pt x="0" y="8249"/>
                  </a:lnTo>
                  <a:lnTo>
                    <a:pt x="477" y="8249"/>
                  </a:lnTo>
                  <a:lnTo>
                    <a:pt x="477" y="7772"/>
                  </a:lnTo>
                  <a:close/>
                  <a:moveTo>
                    <a:pt x="20640" y="0"/>
                  </a:moveTo>
                  <a:lnTo>
                    <a:pt x="20640" y="440"/>
                  </a:lnTo>
                  <a:lnTo>
                    <a:pt x="20640" y="917"/>
                  </a:lnTo>
                  <a:lnTo>
                    <a:pt x="20640" y="1356"/>
                  </a:lnTo>
                  <a:lnTo>
                    <a:pt x="20164" y="1833"/>
                  </a:lnTo>
                  <a:lnTo>
                    <a:pt x="17891" y="1833"/>
                  </a:lnTo>
                  <a:lnTo>
                    <a:pt x="17414" y="1356"/>
                  </a:lnTo>
                  <a:lnTo>
                    <a:pt x="16974" y="1356"/>
                  </a:lnTo>
                  <a:lnTo>
                    <a:pt x="16974" y="1833"/>
                  </a:lnTo>
                  <a:lnTo>
                    <a:pt x="16058" y="1833"/>
                  </a:lnTo>
                  <a:lnTo>
                    <a:pt x="15581" y="2273"/>
                  </a:lnTo>
                  <a:lnTo>
                    <a:pt x="15581" y="2750"/>
                  </a:lnTo>
                  <a:lnTo>
                    <a:pt x="15141" y="3189"/>
                  </a:lnTo>
                  <a:lnTo>
                    <a:pt x="14664" y="3666"/>
                  </a:lnTo>
                  <a:lnTo>
                    <a:pt x="13308" y="3666"/>
                  </a:lnTo>
                  <a:lnTo>
                    <a:pt x="13308" y="4583"/>
                  </a:lnTo>
                  <a:lnTo>
                    <a:pt x="13308" y="5022"/>
                  </a:lnTo>
                  <a:lnTo>
                    <a:pt x="13748" y="5499"/>
                  </a:lnTo>
                  <a:lnTo>
                    <a:pt x="13748" y="5939"/>
                  </a:lnTo>
                  <a:lnTo>
                    <a:pt x="13748" y="6416"/>
                  </a:lnTo>
                  <a:lnTo>
                    <a:pt x="14225" y="6856"/>
                  </a:lnTo>
                  <a:lnTo>
                    <a:pt x="14225" y="7332"/>
                  </a:lnTo>
                  <a:lnTo>
                    <a:pt x="14225" y="8249"/>
                  </a:lnTo>
                  <a:lnTo>
                    <a:pt x="13748" y="8249"/>
                  </a:lnTo>
                  <a:lnTo>
                    <a:pt x="14225" y="8689"/>
                  </a:lnTo>
                  <a:lnTo>
                    <a:pt x="13748" y="8689"/>
                  </a:lnTo>
                  <a:lnTo>
                    <a:pt x="13748" y="8249"/>
                  </a:lnTo>
                  <a:lnTo>
                    <a:pt x="13308" y="8249"/>
                  </a:lnTo>
                  <a:lnTo>
                    <a:pt x="13308" y="7332"/>
                  </a:lnTo>
                  <a:lnTo>
                    <a:pt x="12392" y="6856"/>
                  </a:lnTo>
                  <a:lnTo>
                    <a:pt x="11915" y="6856"/>
                  </a:lnTo>
                  <a:lnTo>
                    <a:pt x="11915" y="7332"/>
                  </a:lnTo>
                  <a:lnTo>
                    <a:pt x="11475" y="6856"/>
                  </a:lnTo>
                  <a:lnTo>
                    <a:pt x="9642" y="6856"/>
                  </a:lnTo>
                  <a:lnTo>
                    <a:pt x="9165" y="7332"/>
                  </a:lnTo>
                  <a:lnTo>
                    <a:pt x="7809" y="7332"/>
                  </a:lnTo>
                  <a:lnTo>
                    <a:pt x="7332" y="6856"/>
                  </a:lnTo>
                  <a:lnTo>
                    <a:pt x="6893" y="7772"/>
                  </a:lnTo>
                  <a:lnTo>
                    <a:pt x="5976" y="7772"/>
                  </a:lnTo>
                  <a:lnTo>
                    <a:pt x="5976" y="7332"/>
                  </a:lnTo>
                  <a:lnTo>
                    <a:pt x="5060" y="6856"/>
                  </a:lnTo>
                  <a:lnTo>
                    <a:pt x="4583" y="7772"/>
                  </a:lnTo>
                  <a:lnTo>
                    <a:pt x="4143" y="7772"/>
                  </a:lnTo>
                  <a:lnTo>
                    <a:pt x="3666" y="8249"/>
                  </a:lnTo>
                  <a:lnTo>
                    <a:pt x="3227" y="8249"/>
                  </a:lnTo>
                  <a:lnTo>
                    <a:pt x="3227" y="7772"/>
                  </a:lnTo>
                  <a:lnTo>
                    <a:pt x="2310" y="7772"/>
                  </a:lnTo>
                  <a:lnTo>
                    <a:pt x="1833" y="7332"/>
                  </a:lnTo>
                  <a:lnTo>
                    <a:pt x="1394" y="6856"/>
                  </a:lnTo>
                  <a:lnTo>
                    <a:pt x="917" y="6856"/>
                  </a:lnTo>
                  <a:lnTo>
                    <a:pt x="477" y="7772"/>
                  </a:lnTo>
                  <a:lnTo>
                    <a:pt x="1394" y="8249"/>
                  </a:lnTo>
                  <a:lnTo>
                    <a:pt x="1394" y="9165"/>
                  </a:lnTo>
                  <a:lnTo>
                    <a:pt x="1394" y="9605"/>
                  </a:lnTo>
                  <a:lnTo>
                    <a:pt x="2310" y="10082"/>
                  </a:lnTo>
                  <a:lnTo>
                    <a:pt x="4583" y="10082"/>
                  </a:lnTo>
                  <a:lnTo>
                    <a:pt x="4583" y="10522"/>
                  </a:lnTo>
                  <a:lnTo>
                    <a:pt x="4583" y="10998"/>
                  </a:lnTo>
                  <a:lnTo>
                    <a:pt x="5499" y="10998"/>
                  </a:lnTo>
                  <a:lnTo>
                    <a:pt x="6416" y="10522"/>
                  </a:lnTo>
                  <a:lnTo>
                    <a:pt x="6416" y="10082"/>
                  </a:lnTo>
                  <a:lnTo>
                    <a:pt x="6893" y="10082"/>
                  </a:lnTo>
                  <a:lnTo>
                    <a:pt x="7809" y="10522"/>
                  </a:lnTo>
                  <a:lnTo>
                    <a:pt x="8726" y="10522"/>
                  </a:lnTo>
                  <a:lnTo>
                    <a:pt x="9165" y="10082"/>
                  </a:lnTo>
                  <a:lnTo>
                    <a:pt x="10082" y="10082"/>
                  </a:lnTo>
                  <a:lnTo>
                    <a:pt x="10559" y="10522"/>
                  </a:lnTo>
                  <a:lnTo>
                    <a:pt x="10998" y="10998"/>
                  </a:lnTo>
                  <a:lnTo>
                    <a:pt x="10998" y="11438"/>
                  </a:lnTo>
                  <a:lnTo>
                    <a:pt x="11475" y="11915"/>
                  </a:lnTo>
                  <a:lnTo>
                    <a:pt x="11915" y="12355"/>
                  </a:lnTo>
                  <a:lnTo>
                    <a:pt x="14664" y="12355"/>
                  </a:lnTo>
                  <a:lnTo>
                    <a:pt x="15141" y="12831"/>
                  </a:lnTo>
                  <a:lnTo>
                    <a:pt x="15581" y="12831"/>
                  </a:lnTo>
                  <a:lnTo>
                    <a:pt x="16497" y="12355"/>
                  </a:lnTo>
                  <a:lnTo>
                    <a:pt x="16974" y="12355"/>
                  </a:lnTo>
                  <a:lnTo>
                    <a:pt x="17414" y="13271"/>
                  </a:lnTo>
                  <a:lnTo>
                    <a:pt x="18331" y="13271"/>
                  </a:lnTo>
                  <a:lnTo>
                    <a:pt x="18807" y="12831"/>
                  </a:lnTo>
                  <a:lnTo>
                    <a:pt x="19247" y="13271"/>
                  </a:lnTo>
                  <a:lnTo>
                    <a:pt x="19247" y="12831"/>
                  </a:lnTo>
                  <a:lnTo>
                    <a:pt x="20640" y="12831"/>
                  </a:lnTo>
                  <a:lnTo>
                    <a:pt x="21080" y="11915"/>
                  </a:lnTo>
                  <a:lnTo>
                    <a:pt x="23390" y="11915"/>
                  </a:lnTo>
                  <a:lnTo>
                    <a:pt x="23830" y="11438"/>
                  </a:lnTo>
                  <a:lnTo>
                    <a:pt x="24746" y="11438"/>
                  </a:lnTo>
                  <a:lnTo>
                    <a:pt x="25663" y="10998"/>
                  </a:lnTo>
                  <a:lnTo>
                    <a:pt x="25663" y="10082"/>
                  </a:lnTo>
                  <a:lnTo>
                    <a:pt x="26139" y="10082"/>
                  </a:lnTo>
                  <a:lnTo>
                    <a:pt x="26579" y="9165"/>
                  </a:lnTo>
                  <a:lnTo>
                    <a:pt x="26579" y="8249"/>
                  </a:lnTo>
                  <a:lnTo>
                    <a:pt x="27056" y="8249"/>
                  </a:lnTo>
                  <a:lnTo>
                    <a:pt x="27056" y="7772"/>
                  </a:lnTo>
                  <a:lnTo>
                    <a:pt x="27056" y="7332"/>
                  </a:lnTo>
                  <a:lnTo>
                    <a:pt x="26579" y="6856"/>
                  </a:lnTo>
                  <a:lnTo>
                    <a:pt x="26579" y="5939"/>
                  </a:lnTo>
                  <a:lnTo>
                    <a:pt x="27496" y="5939"/>
                  </a:lnTo>
                  <a:lnTo>
                    <a:pt x="27496" y="6416"/>
                  </a:lnTo>
                  <a:lnTo>
                    <a:pt x="27972" y="6416"/>
                  </a:lnTo>
                  <a:lnTo>
                    <a:pt x="27972" y="5939"/>
                  </a:lnTo>
                  <a:lnTo>
                    <a:pt x="28412" y="5499"/>
                  </a:lnTo>
                  <a:lnTo>
                    <a:pt x="27972" y="4583"/>
                  </a:lnTo>
                  <a:lnTo>
                    <a:pt x="27972" y="4106"/>
                  </a:lnTo>
                  <a:lnTo>
                    <a:pt x="27496" y="3666"/>
                  </a:lnTo>
                  <a:lnTo>
                    <a:pt x="27972" y="3666"/>
                  </a:lnTo>
                  <a:lnTo>
                    <a:pt x="28412" y="3189"/>
                  </a:lnTo>
                  <a:lnTo>
                    <a:pt x="27496" y="2750"/>
                  </a:lnTo>
                  <a:lnTo>
                    <a:pt x="27972" y="2273"/>
                  </a:lnTo>
                  <a:lnTo>
                    <a:pt x="27496" y="1833"/>
                  </a:lnTo>
                  <a:lnTo>
                    <a:pt x="26579" y="1833"/>
                  </a:lnTo>
                  <a:lnTo>
                    <a:pt x="25663" y="1356"/>
                  </a:lnTo>
                  <a:lnTo>
                    <a:pt x="25223" y="1356"/>
                  </a:lnTo>
                  <a:lnTo>
                    <a:pt x="25223" y="917"/>
                  </a:lnTo>
                  <a:lnTo>
                    <a:pt x="24746" y="440"/>
                  </a:lnTo>
                  <a:lnTo>
                    <a:pt x="23390" y="440"/>
                  </a:lnTo>
                  <a:lnTo>
                    <a:pt x="22913"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8" name="Google Shape;1248;p54"/>
            <p:cNvSpPr/>
            <p:nvPr/>
          </p:nvSpPr>
          <p:spPr>
            <a:xfrm>
              <a:off x="2692300" y="3916050"/>
              <a:ext cx="25" cy="22950"/>
            </a:xfrm>
            <a:custGeom>
              <a:rect b="b" l="l" r="r" t="t"/>
              <a:pathLst>
                <a:path extrusionOk="0" h="918" w="1">
                  <a:moveTo>
                    <a:pt x="0" y="917"/>
                  </a:moveTo>
                  <a:lnTo>
                    <a:pt x="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9" name="Google Shape;1249;p54"/>
            <p:cNvSpPr/>
            <p:nvPr/>
          </p:nvSpPr>
          <p:spPr>
            <a:xfrm>
              <a:off x="2417350" y="2895975"/>
              <a:ext cx="790975" cy="1031100"/>
            </a:xfrm>
            <a:custGeom>
              <a:rect b="b" l="l" r="r" t="t"/>
              <a:pathLst>
                <a:path extrusionOk="0" h="41244" w="31639">
                  <a:moveTo>
                    <a:pt x="12392" y="1"/>
                  </a:moveTo>
                  <a:lnTo>
                    <a:pt x="12392" y="917"/>
                  </a:lnTo>
                  <a:lnTo>
                    <a:pt x="12392" y="1834"/>
                  </a:lnTo>
                  <a:lnTo>
                    <a:pt x="12831" y="1834"/>
                  </a:lnTo>
                  <a:lnTo>
                    <a:pt x="12831" y="2750"/>
                  </a:lnTo>
                  <a:lnTo>
                    <a:pt x="11915" y="3227"/>
                  </a:lnTo>
                  <a:lnTo>
                    <a:pt x="11475" y="3227"/>
                  </a:lnTo>
                  <a:lnTo>
                    <a:pt x="11475" y="3667"/>
                  </a:lnTo>
                  <a:lnTo>
                    <a:pt x="11915" y="3667"/>
                  </a:lnTo>
                  <a:lnTo>
                    <a:pt x="11915" y="4143"/>
                  </a:lnTo>
                  <a:lnTo>
                    <a:pt x="11915" y="4583"/>
                  </a:lnTo>
                  <a:lnTo>
                    <a:pt x="12831" y="5060"/>
                  </a:lnTo>
                  <a:lnTo>
                    <a:pt x="12392" y="5500"/>
                  </a:lnTo>
                  <a:lnTo>
                    <a:pt x="13308" y="5976"/>
                  </a:lnTo>
                  <a:lnTo>
                    <a:pt x="14225" y="6416"/>
                  </a:lnTo>
                  <a:lnTo>
                    <a:pt x="14225" y="7333"/>
                  </a:lnTo>
                  <a:lnTo>
                    <a:pt x="13748" y="6416"/>
                  </a:lnTo>
                  <a:lnTo>
                    <a:pt x="13308" y="5976"/>
                  </a:lnTo>
                  <a:lnTo>
                    <a:pt x="10998" y="5976"/>
                  </a:lnTo>
                  <a:lnTo>
                    <a:pt x="10998" y="6416"/>
                  </a:lnTo>
                  <a:lnTo>
                    <a:pt x="11475" y="7809"/>
                  </a:lnTo>
                  <a:lnTo>
                    <a:pt x="11475" y="8249"/>
                  </a:lnTo>
                  <a:lnTo>
                    <a:pt x="10998" y="8726"/>
                  </a:lnTo>
                  <a:lnTo>
                    <a:pt x="10998" y="9166"/>
                  </a:lnTo>
                  <a:lnTo>
                    <a:pt x="10082" y="8249"/>
                  </a:lnTo>
                  <a:lnTo>
                    <a:pt x="10082" y="7809"/>
                  </a:lnTo>
                  <a:lnTo>
                    <a:pt x="10082" y="7333"/>
                  </a:lnTo>
                  <a:lnTo>
                    <a:pt x="9642" y="7333"/>
                  </a:lnTo>
                  <a:lnTo>
                    <a:pt x="9642" y="7809"/>
                  </a:lnTo>
                  <a:lnTo>
                    <a:pt x="9165" y="7809"/>
                  </a:lnTo>
                  <a:lnTo>
                    <a:pt x="9165" y="7333"/>
                  </a:lnTo>
                  <a:lnTo>
                    <a:pt x="9642" y="6893"/>
                  </a:lnTo>
                  <a:lnTo>
                    <a:pt x="8725" y="6416"/>
                  </a:lnTo>
                  <a:lnTo>
                    <a:pt x="6416" y="6416"/>
                  </a:lnTo>
                  <a:lnTo>
                    <a:pt x="6416" y="6893"/>
                  </a:lnTo>
                  <a:lnTo>
                    <a:pt x="5976" y="7333"/>
                  </a:lnTo>
                  <a:lnTo>
                    <a:pt x="5976" y="7809"/>
                  </a:lnTo>
                  <a:lnTo>
                    <a:pt x="6416" y="7809"/>
                  </a:lnTo>
                  <a:lnTo>
                    <a:pt x="6416" y="8249"/>
                  </a:lnTo>
                  <a:lnTo>
                    <a:pt x="6892" y="8726"/>
                  </a:lnTo>
                  <a:lnTo>
                    <a:pt x="6892" y="9166"/>
                  </a:lnTo>
                  <a:lnTo>
                    <a:pt x="6416" y="9642"/>
                  </a:lnTo>
                  <a:lnTo>
                    <a:pt x="6416" y="10082"/>
                  </a:lnTo>
                  <a:lnTo>
                    <a:pt x="6416" y="10559"/>
                  </a:lnTo>
                  <a:lnTo>
                    <a:pt x="6416" y="10999"/>
                  </a:lnTo>
                  <a:lnTo>
                    <a:pt x="5976" y="10999"/>
                  </a:lnTo>
                  <a:lnTo>
                    <a:pt x="5976" y="11475"/>
                  </a:lnTo>
                  <a:lnTo>
                    <a:pt x="5976" y="12392"/>
                  </a:lnTo>
                  <a:lnTo>
                    <a:pt x="5976" y="12832"/>
                  </a:lnTo>
                  <a:lnTo>
                    <a:pt x="5499" y="13308"/>
                  </a:lnTo>
                  <a:lnTo>
                    <a:pt x="6416" y="13748"/>
                  </a:lnTo>
                  <a:lnTo>
                    <a:pt x="6416" y="14225"/>
                  </a:lnTo>
                  <a:lnTo>
                    <a:pt x="5976" y="16058"/>
                  </a:lnTo>
                  <a:lnTo>
                    <a:pt x="3666" y="16058"/>
                  </a:lnTo>
                  <a:lnTo>
                    <a:pt x="3226" y="15581"/>
                  </a:lnTo>
                  <a:lnTo>
                    <a:pt x="1833" y="16058"/>
                  </a:lnTo>
                  <a:lnTo>
                    <a:pt x="917" y="16974"/>
                  </a:lnTo>
                  <a:lnTo>
                    <a:pt x="917" y="17414"/>
                  </a:lnTo>
                  <a:lnTo>
                    <a:pt x="917" y="17891"/>
                  </a:lnTo>
                  <a:lnTo>
                    <a:pt x="917" y="18807"/>
                  </a:lnTo>
                  <a:lnTo>
                    <a:pt x="1393" y="19247"/>
                  </a:lnTo>
                  <a:lnTo>
                    <a:pt x="917" y="19247"/>
                  </a:lnTo>
                  <a:lnTo>
                    <a:pt x="0" y="19724"/>
                  </a:lnTo>
                  <a:lnTo>
                    <a:pt x="477" y="20164"/>
                  </a:lnTo>
                  <a:lnTo>
                    <a:pt x="477" y="20640"/>
                  </a:lnTo>
                  <a:lnTo>
                    <a:pt x="477" y="21080"/>
                  </a:lnTo>
                  <a:lnTo>
                    <a:pt x="0" y="21997"/>
                  </a:lnTo>
                  <a:lnTo>
                    <a:pt x="477" y="21997"/>
                  </a:lnTo>
                  <a:lnTo>
                    <a:pt x="477" y="22473"/>
                  </a:lnTo>
                  <a:lnTo>
                    <a:pt x="477" y="23390"/>
                  </a:lnTo>
                  <a:lnTo>
                    <a:pt x="0" y="23390"/>
                  </a:lnTo>
                  <a:lnTo>
                    <a:pt x="0" y="23830"/>
                  </a:lnTo>
                  <a:lnTo>
                    <a:pt x="0" y="24306"/>
                  </a:lnTo>
                  <a:lnTo>
                    <a:pt x="0" y="24746"/>
                  </a:lnTo>
                  <a:lnTo>
                    <a:pt x="0" y="25223"/>
                  </a:lnTo>
                  <a:lnTo>
                    <a:pt x="477" y="25663"/>
                  </a:lnTo>
                  <a:lnTo>
                    <a:pt x="1393" y="26139"/>
                  </a:lnTo>
                  <a:lnTo>
                    <a:pt x="1393" y="26579"/>
                  </a:lnTo>
                  <a:lnTo>
                    <a:pt x="1393" y="27056"/>
                  </a:lnTo>
                  <a:lnTo>
                    <a:pt x="1393" y="27496"/>
                  </a:lnTo>
                  <a:lnTo>
                    <a:pt x="1393" y="27973"/>
                  </a:lnTo>
                  <a:lnTo>
                    <a:pt x="917" y="27973"/>
                  </a:lnTo>
                  <a:lnTo>
                    <a:pt x="917" y="28412"/>
                  </a:lnTo>
                  <a:lnTo>
                    <a:pt x="1393" y="28889"/>
                  </a:lnTo>
                  <a:lnTo>
                    <a:pt x="1833" y="29806"/>
                  </a:lnTo>
                  <a:lnTo>
                    <a:pt x="2310" y="30245"/>
                  </a:lnTo>
                  <a:lnTo>
                    <a:pt x="3666" y="30722"/>
                  </a:lnTo>
                  <a:lnTo>
                    <a:pt x="4583" y="30722"/>
                  </a:lnTo>
                  <a:lnTo>
                    <a:pt x="5059" y="31162"/>
                  </a:lnTo>
                  <a:lnTo>
                    <a:pt x="5976" y="31162"/>
                  </a:lnTo>
                  <a:lnTo>
                    <a:pt x="6416" y="31639"/>
                  </a:lnTo>
                  <a:lnTo>
                    <a:pt x="5499" y="32555"/>
                  </a:lnTo>
                  <a:lnTo>
                    <a:pt x="5059" y="32995"/>
                  </a:lnTo>
                  <a:lnTo>
                    <a:pt x="4583" y="34388"/>
                  </a:lnTo>
                  <a:lnTo>
                    <a:pt x="4583" y="34828"/>
                  </a:lnTo>
                  <a:lnTo>
                    <a:pt x="4143" y="35305"/>
                  </a:lnTo>
                  <a:lnTo>
                    <a:pt x="4143" y="35744"/>
                  </a:lnTo>
                  <a:lnTo>
                    <a:pt x="4583" y="36661"/>
                  </a:lnTo>
                  <a:lnTo>
                    <a:pt x="4583" y="37138"/>
                  </a:lnTo>
                  <a:lnTo>
                    <a:pt x="4143" y="37577"/>
                  </a:lnTo>
                  <a:lnTo>
                    <a:pt x="4143" y="38054"/>
                  </a:lnTo>
                  <a:lnTo>
                    <a:pt x="4143" y="38494"/>
                  </a:lnTo>
                  <a:lnTo>
                    <a:pt x="4583" y="38971"/>
                  </a:lnTo>
                  <a:lnTo>
                    <a:pt x="4583" y="38494"/>
                  </a:lnTo>
                  <a:lnTo>
                    <a:pt x="5499" y="38971"/>
                  </a:lnTo>
                  <a:lnTo>
                    <a:pt x="9642" y="38971"/>
                  </a:lnTo>
                  <a:lnTo>
                    <a:pt x="9642" y="39411"/>
                  </a:lnTo>
                  <a:lnTo>
                    <a:pt x="10558" y="39411"/>
                  </a:lnTo>
                  <a:lnTo>
                    <a:pt x="10558" y="39887"/>
                  </a:lnTo>
                  <a:lnTo>
                    <a:pt x="11475" y="39887"/>
                  </a:lnTo>
                  <a:lnTo>
                    <a:pt x="11475" y="40327"/>
                  </a:lnTo>
                  <a:lnTo>
                    <a:pt x="11915" y="39411"/>
                  </a:lnTo>
                  <a:lnTo>
                    <a:pt x="12392" y="39411"/>
                  </a:lnTo>
                  <a:lnTo>
                    <a:pt x="12831" y="39887"/>
                  </a:lnTo>
                  <a:lnTo>
                    <a:pt x="13308" y="40327"/>
                  </a:lnTo>
                  <a:lnTo>
                    <a:pt x="14225" y="40327"/>
                  </a:lnTo>
                  <a:lnTo>
                    <a:pt x="14225" y="40804"/>
                  </a:lnTo>
                  <a:lnTo>
                    <a:pt x="14664" y="40804"/>
                  </a:lnTo>
                  <a:lnTo>
                    <a:pt x="15141" y="40327"/>
                  </a:lnTo>
                  <a:lnTo>
                    <a:pt x="15581" y="40327"/>
                  </a:lnTo>
                  <a:lnTo>
                    <a:pt x="16058" y="39411"/>
                  </a:lnTo>
                  <a:lnTo>
                    <a:pt x="16974" y="39887"/>
                  </a:lnTo>
                  <a:lnTo>
                    <a:pt x="16974" y="40327"/>
                  </a:lnTo>
                  <a:lnTo>
                    <a:pt x="17891" y="40327"/>
                  </a:lnTo>
                  <a:lnTo>
                    <a:pt x="18330" y="39411"/>
                  </a:lnTo>
                  <a:lnTo>
                    <a:pt x="18807" y="39887"/>
                  </a:lnTo>
                  <a:lnTo>
                    <a:pt x="20163" y="39887"/>
                  </a:lnTo>
                  <a:lnTo>
                    <a:pt x="20640" y="39411"/>
                  </a:lnTo>
                  <a:lnTo>
                    <a:pt x="22473" y="39411"/>
                  </a:lnTo>
                  <a:lnTo>
                    <a:pt x="22913" y="39887"/>
                  </a:lnTo>
                  <a:lnTo>
                    <a:pt x="22913" y="39411"/>
                  </a:lnTo>
                  <a:lnTo>
                    <a:pt x="23390" y="39411"/>
                  </a:lnTo>
                  <a:lnTo>
                    <a:pt x="24306" y="39887"/>
                  </a:lnTo>
                  <a:lnTo>
                    <a:pt x="24306" y="40327"/>
                  </a:lnTo>
                  <a:lnTo>
                    <a:pt x="24306" y="40804"/>
                  </a:lnTo>
                  <a:lnTo>
                    <a:pt x="25223" y="40804"/>
                  </a:lnTo>
                  <a:lnTo>
                    <a:pt x="25223" y="39887"/>
                  </a:lnTo>
                  <a:lnTo>
                    <a:pt x="25223" y="39411"/>
                  </a:lnTo>
                  <a:lnTo>
                    <a:pt x="24746" y="38971"/>
                  </a:lnTo>
                  <a:lnTo>
                    <a:pt x="24746" y="38494"/>
                  </a:lnTo>
                  <a:lnTo>
                    <a:pt x="24746" y="38054"/>
                  </a:lnTo>
                  <a:lnTo>
                    <a:pt x="24306" y="37577"/>
                  </a:lnTo>
                  <a:lnTo>
                    <a:pt x="24306" y="37138"/>
                  </a:lnTo>
                  <a:lnTo>
                    <a:pt x="24306" y="36221"/>
                  </a:lnTo>
                  <a:lnTo>
                    <a:pt x="25662" y="36221"/>
                  </a:lnTo>
                  <a:lnTo>
                    <a:pt x="26139" y="35744"/>
                  </a:lnTo>
                  <a:lnTo>
                    <a:pt x="26579" y="35305"/>
                  </a:lnTo>
                  <a:lnTo>
                    <a:pt x="26579" y="34828"/>
                  </a:lnTo>
                  <a:lnTo>
                    <a:pt x="27056" y="34388"/>
                  </a:lnTo>
                  <a:lnTo>
                    <a:pt x="27972" y="34388"/>
                  </a:lnTo>
                  <a:lnTo>
                    <a:pt x="27972" y="33911"/>
                  </a:lnTo>
                  <a:lnTo>
                    <a:pt x="27495" y="33472"/>
                  </a:lnTo>
                  <a:lnTo>
                    <a:pt x="27056" y="32995"/>
                  </a:lnTo>
                  <a:lnTo>
                    <a:pt x="26579" y="32555"/>
                  </a:lnTo>
                  <a:lnTo>
                    <a:pt x="26579" y="32078"/>
                  </a:lnTo>
                  <a:lnTo>
                    <a:pt x="25662" y="32078"/>
                  </a:lnTo>
                  <a:lnTo>
                    <a:pt x="25223" y="31639"/>
                  </a:lnTo>
                  <a:lnTo>
                    <a:pt x="24746" y="30722"/>
                  </a:lnTo>
                  <a:lnTo>
                    <a:pt x="24306" y="29806"/>
                  </a:lnTo>
                  <a:lnTo>
                    <a:pt x="23829" y="29329"/>
                  </a:lnTo>
                  <a:lnTo>
                    <a:pt x="23829" y="28889"/>
                  </a:lnTo>
                  <a:lnTo>
                    <a:pt x="23390" y="27973"/>
                  </a:lnTo>
                  <a:lnTo>
                    <a:pt x="22913" y="27496"/>
                  </a:lnTo>
                  <a:lnTo>
                    <a:pt x="22473" y="27056"/>
                  </a:lnTo>
                  <a:lnTo>
                    <a:pt x="22473" y="26139"/>
                  </a:lnTo>
                  <a:lnTo>
                    <a:pt x="21996" y="26139"/>
                  </a:lnTo>
                  <a:lnTo>
                    <a:pt x="21557" y="25223"/>
                  </a:lnTo>
                  <a:lnTo>
                    <a:pt x="21080" y="24306"/>
                  </a:lnTo>
                  <a:lnTo>
                    <a:pt x="21557" y="24306"/>
                  </a:lnTo>
                  <a:lnTo>
                    <a:pt x="21996" y="24746"/>
                  </a:lnTo>
                  <a:lnTo>
                    <a:pt x="21996" y="25223"/>
                  </a:lnTo>
                  <a:lnTo>
                    <a:pt x="22913" y="24746"/>
                  </a:lnTo>
                  <a:lnTo>
                    <a:pt x="22913" y="24306"/>
                  </a:lnTo>
                  <a:lnTo>
                    <a:pt x="23390" y="25223"/>
                  </a:lnTo>
                  <a:lnTo>
                    <a:pt x="24306" y="24746"/>
                  </a:lnTo>
                  <a:lnTo>
                    <a:pt x="25223" y="24306"/>
                  </a:lnTo>
                  <a:lnTo>
                    <a:pt x="25662" y="24306"/>
                  </a:lnTo>
                  <a:lnTo>
                    <a:pt x="26139" y="23830"/>
                  </a:lnTo>
                  <a:lnTo>
                    <a:pt x="26579" y="23830"/>
                  </a:lnTo>
                  <a:lnTo>
                    <a:pt x="27972" y="22473"/>
                  </a:lnTo>
                  <a:lnTo>
                    <a:pt x="28412" y="21997"/>
                  </a:lnTo>
                  <a:lnTo>
                    <a:pt x="28889" y="21557"/>
                  </a:lnTo>
                  <a:lnTo>
                    <a:pt x="29805" y="21080"/>
                  </a:lnTo>
                  <a:lnTo>
                    <a:pt x="30245" y="21080"/>
                  </a:lnTo>
                  <a:lnTo>
                    <a:pt x="30722" y="21557"/>
                  </a:lnTo>
                  <a:lnTo>
                    <a:pt x="30722" y="21997"/>
                  </a:lnTo>
                  <a:lnTo>
                    <a:pt x="31162" y="21997"/>
                  </a:lnTo>
                  <a:lnTo>
                    <a:pt x="31638" y="21557"/>
                  </a:lnTo>
                  <a:lnTo>
                    <a:pt x="31638" y="21080"/>
                  </a:lnTo>
                  <a:lnTo>
                    <a:pt x="31162" y="19724"/>
                  </a:lnTo>
                  <a:lnTo>
                    <a:pt x="31638" y="18807"/>
                  </a:lnTo>
                  <a:lnTo>
                    <a:pt x="31162" y="18807"/>
                  </a:lnTo>
                  <a:lnTo>
                    <a:pt x="31162" y="18331"/>
                  </a:lnTo>
                  <a:lnTo>
                    <a:pt x="31162" y="17891"/>
                  </a:lnTo>
                  <a:lnTo>
                    <a:pt x="31162" y="16498"/>
                  </a:lnTo>
                  <a:lnTo>
                    <a:pt x="31162" y="16058"/>
                  </a:lnTo>
                  <a:lnTo>
                    <a:pt x="30722" y="15141"/>
                  </a:lnTo>
                  <a:lnTo>
                    <a:pt x="30722" y="14665"/>
                  </a:lnTo>
                  <a:lnTo>
                    <a:pt x="30245" y="14225"/>
                  </a:lnTo>
                  <a:lnTo>
                    <a:pt x="31162" y="13748"/>
                  </a:lnTo>
                  <a:lnTo>
                    <a:pt x="30245" y="13748"/>
                  </a:lnTo>
                  <a:lnTo>
                    <a:pt x="29805" y="13308"/>
                  </a:lnTo>
                  <a:lnTo>
                    <a:pt x="29805" y="12832"/>
                  </a:lnTo>
                  <a:lnTo>
                    <a:pt x="29329" y="12392"/>
                  </a:lnTo>
                  <a:lnTo>
                    <a:pt x="28889" y="11475"/>
                  </a:lnTo>
                  <a:lnTo>
                    <a:pt x="29329" y="10999"/>
                  </a:lnTo>
                  <a:lnTo>
                    <a:pt x="29805" y="10082"/>
                  </a:lnTo>
                  <a:lnTo>
                    <a:pt x="29805" y="9642"/>
                  </a:lnTo>
                  <a:lnTo>
                    <a:pt x="29805" y="9166"/>
                  </a:lnTo>
                  <a:lnTo>
                    <a:pt x="29805" y="8726"/>
                  </a:lnTo>
                  <a:lnTo>
                    <a:pt x="29805" y="8249"/>
                  </a:lnTo>
                  <a:lnTo>
                    <a:pt x="29805" y="7809"/>
                  </a:lnTo>
                  <a:lnTo>
                    <a:pt x="29329" y="6893"/>
                  </a:lnTo>
                  <a:lnTo>
                    <a:pt x="27972" y="6893"/>
                  </a:lnTo>
                  <a:lnTo>
                    <a:pt x="27972" y="5976"/>
                  </a:lnTo>
                  <a:lnTo>
                    <a:pt x="27972" y="5060"/>
                  </a:lnTo>
                  <a:lnTo>
                    <a:pt x="26579" y="5060"/>
                  </a:lnTo>
                  <a:lnTo>
                    <a:pt x="26139" y="4583"/>
                  </a:lnTo>
                  <a:lnTo>
                    <a:pt x="25662" y="4143"/>
                  </a:lnTo>
                  <a:lnTo>
                    <a:pt x="25662" y="3667"/>
                  </a:lnTo>
                  <a:lnTo>
                    <a:pt x="25223" y="3667"/>
                  </a:lnTo>
                  <a:lnTo>
                    <a:pt x="24746" y="4143"/>
                  </a:lnTo>
                  <a:lnTo>
                    <a:pt x="23829" y="4143"/>
                  </a:lnTo>
                  <a:lnTo>
                    <a:pt x="22913" y="4583"/>
                  </a:lnTo>
                  <a:lnTo>
                    <a:pt x="21996" y="5500"/>
                  </a:lnTo>
                  <a:lnTo>
                    <a:pt x="21557" y="5060"/>
                  </a:lnTo>
                  <a:lnTo>
                    <a:pt x="21557" y="5500"/>
                  </a:lnTo>
                  <a:lnTo>
                    <a:pt x="19724" y="5500"/>
                  </a:lnTo>
                  <a:lnTo>
                    <a:pt x="18330" y="5060"/>
                  </a:lnTo>
                  <a:lnTo>
                    <a:pt x="18807" y="5060"/>
                  </a:lnTo>
                  <a:lnTo>
                    <a:pt x="18807" y="4583"/>
                  </a:lnTo>
                  <a:lnTo>
                    <a:pt x="19247" y="4583"/>
                  </a:lnTo>
                  <a:lnTo>
                    <a:pt x="19247" y="4143"/>
                  </a:lnTo>
                  <a:lnTo>
                    <a:pt x="19247" y="3667"/>
                  </a:lnTo>
                  <a:lnTo>
                    <a:pt x="18330" y="3667"/>
                  </a:lnTo>
                  <a:lnTo>
                    <a:pt x="17891" y="4143"/>
                  </a:lnTo>
                  <a:lnTo>
                    <a:pt x="17414" y="3227"/>
                  </a:lnTo>
                  <a:lnTo>
                    <a:pt x="16497" y="3227"/>
                  </a:lnTo>
                  <a:lnTo>
                    <a:pt x="16497" y="2750"/>
                  </a:lnTo>
                  <a:lnTo>
                    <a:pt x="15141" y="2750"/>
                  </a:lnTo>
                  <a:lnTo>
                    <a:pt x="15141" y="2310"/>
                  </a:lnTo>
                  <a:lnTo>
                    <a:pt x="15581" y="1834"/>
                  </a:lnTo>
                  <a:lnTo>
                    <a:pt x="15141" y="1394"/>
                  </a:lnTo>
                  <a:lnTo>
                    <a:pt x="14664" y="917"/>
                  </a:lnTo>
                  <a:lnTo>
                    <a:pt x="14225" y="477"/>
                  </a:lnTo>
                  <a:lnTo>
                    <a:pt x="13308" y="477"/>
                  </a:lnTo>
                  <a:lnTo>
                    <a:pt x="12831" y="1"/>
                  </a:lnTo>
                  <a:close/>
                  <a:moveTo>
                    <a:pt x="24746" y="40804"/>
                  </a:moveTo>
                  <a:lnTo>
                    <a:pt x="24746" y="41244"/>
                  </a:lnTo>
                  <a:lnTo>
                    <a:pt x="25223" y="41244"/>
                  </a:lnTo>
                  <a:lnTo>
                    <a:pt x="24746" y="40804"/>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0" name="Google Shape;1250;p54"/>
            <p:cNvSpPr/>
            <p:nvPr/>
          </p:nvSpPr>
          <p:spPr>
            <a:xfrm>
              <a:off x="2681300" y="2632950"/>
              <a:ext cx="217225" cy="285975"/>
            </a:xfrm>
            <a:custGeom>
              <a:rect b="b" l="l" r="r" t="t"/>
              <a:pathLst>
                <a:path extrusionOk="0" h="11439" w="8689">
                  <a:moveTo>
                    <a:pt x="5939" y="0"/>
                  </a:moveTo>
                  <a:lnTo>
                    <a:pt x="5939" y="440"/>
                  </a:lnTo>
                  <a:lnTo>
                    <a:pt x="5023" y="440"/>
                  </a:lnTo>
                  <a:lnTo>
                    <a:pt x="4583" y="917"/>
                  </a:lnTo>
                  <a:lnTo>
                    <a:pt x="4106" y="1357"/>
                  </a:lnTo>
                  <a:lnTo>
                    <a:pt x="4583" y="1833"/>
                  </a:lnTo>
                  <a:lnTo>
                    <a:pt x="4583" y="2273"/>
                  </a:lnTo>
                  <a:lnTo>
                    <a:pt x="4106" y="1833"/>
                  </a:lnTo>
                  <a:lnTo>
                    <a:pt x="3667" y="2273"/>
                  </a:lnTo>
                  <a:lnTo>
                    <a:pt x="3667" y="1833"/>
                  </a:lnTo>
                  <a:lnTo>
                    <a:pt x="3667" y="1357"/>
                  </a:lnTo>
                  <a:lnTo>
                    <a:pt x="3190" y="1357"/>
                  </a:lnTo>
                  <a:lnTo>
                    <a:pt x="2750" y="1833"/>
                  </a:lnTo>
                  <a:lnTo>
                    <a:pt x="2750" y="2273"/>
                  </a:lnTo>
                  <a:lnTo>
                    <a:pt x="2273" y="2273"/>
                  </a:lnTo>
                  <a:lnTo>
                    <a:pt x="1834" y="1833"/>
                  </a:lnTo>
                  <a:lnTo>
                    <a:pt x="1357" y="1833"/>
                  </a:lnTo>
                  <a:lnTo>
                    <a:pt x="1357" y="1357"/>
                  </a:lnTo>
                  <a:lnTo>
                    <a:pt x="440" y="1357"/>
                  </a:lnTo>
                  <a:lnTo>
                    <a:pt x="917" y="1833"/>
                  </a:lnTo>
                  <a:lnTo>
                    <a:pt x="440" y="2273"/>
                  </a:lnTo>
                  <a:lnTo>
                    <a:pt x="440" y="2750"/>
                  </a:lnTo>
                  <a:lnTo>
                    <a:pt x="440" y="4106"/>
                  </a:lnTo>
                  <a:lnTo>
                    <a:pt x="440" y="4583"/>
                  </a:lnTo>
                  <a:lnTo>
                    <a:pt x="440" y="5023"/>
                  </a:lnTo>
                  <a:lnTo>
                    <a:pt x="440" y="5499"/>
                  </a:lnTo>
                  <a:lnTo>
                    <a:pt x="440" y="5939"/>
                  </a:lnTo>
                  <a:lnTo>
                    <a:pt x="440" y="6416"/>
                  </a:lnTo>
                  <a:lnTo>
                    <a:pt x="0" y="6856"/>
                  </a:lnTo>
                  <a:lnTo>
                    <a:pt x="440" y="7332"/>
                  </a:lnTo>
                  <a:lnTo>
                    <a:pt x="917" y="7332"/>
                  </a:lnTo>
                  <a:lnTo>
                    <a:pt x="917" y="7772"/>
                  </a:lnTo>
                  <a:lnTo>
                    <a:pt x="1834" y="8249"/>
                  </a:lnTo>
                  <a:lnTo>
                    <a:pt x="1834" y="8689"/>
                  </a:lnTo>
                  <a:lnTo>
                    <a:pt x="1834" y="9165"/>
                  </a:lnTo>
                  <a:lnTo>
                    <a:pt x="1834" y="10082"/>
                  </a:lnTo>
                  <a:lnTo>
                    <a:pt x="1834" y="10522"/>
                  </a:lnTo>
                  <a:lnTo>
                    <a:pt x="2273" y="10522"/>
                  </a:lnTo>
                  <a:lnTo>
                    <a:pt x="2750" y="10998"/>
                  </a:lnTo>
                  <a:lnTo>
                    <a:pt x="3667" y="10998"/>
                  </a:lnTo>
                  <a:lnTo>
                    <a:pt x="4106" y="11438"/>
                  </a:lnTo>
                  <a:lnTo>
                    <a:pt x="4106" y="10998"/>
                  </a:lnTo>
                  <a:lnTo>
                    <a:pt x="4583" y="10998"/>
                  </a:lnTo>
                  <a:lnTo>
                    <a:pt x="4106" y="10522"/>
                  </a:lnTo>
                  <a:lnTo>
                    <a:pt x="3667" y="10082"/>
                  </a:lnTo>
                  <a:lnTo>
                    <a:pt x="4106" y="9605"/>
                  </a:lnTo>
                  <a:lnTo>
                    <a:pt x="4583" y="9605"/>
                  </a:lnTo>
                  <a:lnTo>
                    <a:pt x="4106" y="9165"/>
                  </a:lnTo>
                  <a:lnTo>
                    <a:pt x="4106" y="8689"/>
                  </a:lnTo>
                  <a:lnTo>
                    <a:pt x="4583" y="8689"/>
                  </a:lnTo>
                  <a:lnTo>
                    <a:pt x="4583" y="8249"/>
                  </a:lnTo>
                  <a:lnTo>
                    <a:pt x="4583" y="7772"/>
                  </a:lnTo>
                  <a:lnTo>
                    <a:pt x="5023" y="7772"/>
                  </a:lnTo>
                  <a:lnTo>
                    <a:pt x="5500" y="6856"/>
                  </a:lnTo>
                  <a:lnTo>
                    <a:pt x="5939" y="6856"/>
                  </a:lnTo>
                  <a:lnTo>
                    <a:pt x="5939" y="6416"/>
                  </a:lnTo>
                  <a:lnTo>
                    <a:pt x="6856" y="5939"/>
                  </a:lnTo>
                  <a:lnTo>
                    <a:pt x="7333" y="5023"/>
                  </a:lnTo>
                  <a:lnTo>
                    <a:pt x="6856" y="4583"/>
                  </a:lnTo>
                  <a:lnTo>
                    <a:pt x="7333" y="4106"/>
                  </a:lnTo>
                  <a:lnTo>
                    <a:pt x="7772" y="4106"/>
                  </a:lnTo>
                  <a:lnTo>
                    <a:pt x="7772" y="4583"/>
                  </a:lnTo>
                  <a:lnTo>
                    <a:pt x="8249" y="4583"/>
                  </a:lnTo>
                  <a:lnTo>
                    <a:pt x="8689" y="3666"/>
                  </a:lnTo>
                  <a:lnTo>
                    <a:pt x="8689" y="3190"/>
                  </a:lnTo>
                  <a:lnTo>
                    <a:pt x="8689" y="2750"/>
                  </a:lnTo>
                  <a:lnTo>
                    <a:pt x="8249" y="2273"/>
                  </a:lnTo>
                  <a:lnTo>
                    <a:pt x="7333" y="2273"/>
                  </a:lnTo>
                  <a:lnTo>
                    <a:pt x="7333" y="1833"/>
                  </a:lnTo>
                  <a:lnTo>
                    <a:pt x="6416" y="1833"/>
                  </a:lnTo>
                  <a:lnTo>
                    <a:pt x="6416" y="1357"/>
                  </a:lnTo>
                  <a:lnTo>
                    <a:pt x="6856" y="917"/>
                  </a:lnTo>
                  <a:lnTo>
                    <a:pt x="7333" y="917"/>
                  </a:lnTo>
                  <a:lnTo>
                    <a:pt x="6856" y="440"/>
                  </a:lnTo>
                  <a:lnTo>
                    <a:pt x="6856"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1" name="Google Shape;1251;p54"/>
            <p:cNvSpPr/>
            <p:nvPr/>
          </p:nvSpPr>
          <p:spPr>
            <a:xfrm>
              <a:off x="2772950" y="2918900"/>
              <a:ext cx="11025" cy="25"/>
            </a:xfrm>
            <a:custGeom>
              <a:rect b="b" l="l" r="r" t="t"/>
              <a:pathLst>
                <a:path extrusionOk="0" h="1" w="441">
                  <a:moveTo>
                    <a:pt x="1" y="0"/>
                  </a:moveTo>
                  <a:lnTo>
                    <a:pt x="440" y="0"/>
                  </a:lnTo>
                  <a:lnTo>
                    <a:pt x="440" y="0"/>
                  </a:lnTo>
                  <a:lnTo>
                    <a:pt x="440" y="0"/>
                  </a:lnTo>
                  <a:lnTo>
                    <a:pt x="44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2" name="Google Shape;1252;p54"/>
            <p:cNvSpPr/>
            <p:nvPr/>
          </p:nvSpPr>
          <p:spPr>
            <a:xfrm>
              <a:off x="2727125" y="2895975"/>
              <a:ext cx="25" cy="11950"/>
            </a:xfrm>
            <a:custGeom>
              <a:rect b="b" l="l" r="r" t="t"/>
              <a:pathLst>
                <a:path extrusionOk="0" h="478" w="1">
                  <a:moveTo>
                    <a:pt x="1" y="477"/>
                  </a:moveTo>
                  <a:lnTo>
                    <a:pt x="1" y="1"/>
                  </a:ln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3" name="Google Shape;1253;p54"/>
            <p:cNvSpPr/>
            <p:nvPr/>
          </p:nvSpPr>
          <p:spPr>
            <a:xfrm>
              <a:off x="2131400" y="3320325"/>
              <a:ext cx="297875" cy="285975"/>
            </a:xfrm>
            <a:custGeom>
              <a:rect b="b" l="l" r="r" t="t"/>
              <a:pathLst>
                <a:path extrusionOk="0" h="11439" w="11915">
                  <a:moveTo>
                    <a:pt x="917" y="0"/>
                  </a:moveTo>
                  <a:lnTo>
                    <a:pt x="917" y="440"/>
                  </a:lnTo>
                  <a:lnTo>
                    <a:pt x="0" y="1357"/>
                  </a:lnTo>
                  <a:lnTo>
                    <a:pt x="440" y="1833"/>
                  </a:lnTo>
                  <a:lnTo>
                    <a:pt x="440" y="2273"/>
                  </a:lnTo>
                  <a:lnTo>
                    <a:pt x="440" y="2750"/>
                  </a:lnTo>
                  <a:lnTo>
                    <a:pt x="917" y="3190"/>
                  </a:lnTo>
                  <a:lnTo>
                    <a:pt x="917" y="3666"/>
                  </a:lnTo>
                  <a:lnTo>
                    <a:pt x="1833" y="3666"/>
                  </a:lnTo>
                  <a:lnTo>
                    <a:pt x="1833" y="4106"/>
                  </a:lnTo>
                  <a:lnTo>
                    <a:pt x="1833" y="4583"/>
                  </a:lnTo>
                  <a:lnTo>
                    <a:pt x="2750" y="4583"/>
                  </a:lnTo>
                  <a:lnTo>
                    <a:pt x="2750" y="5023"/>
                  </a:lnTo>
                  <a:lnTo>
                    <a:pt x="3666" y="5939"/>
                  </a:lnTo>
                  <a:lnTo>
                    <a:pt x="5023" y="5939"/>
                  </a:lnTo>
                  <a:lnTo>
                    <a:pt x="5023" y="6856"/>
                  </a:lnTo>
                  <a:lnTo>
                    <a:pt x="5023" y="7332"/>
                  </a:lnTo>
                  <a:lnTo>
                    <a:pt x="4583" y="7772"/>
                  </a:lnTo>
                  <a:lnTo>
                    <a:pt x="5023" y="8249"/>
                  </a:lnTo>
                  <a:lnTo>
                    <a:pt x="5939" y="8249"/>
                  </a:lnTo>
                  <a:lnTo>
                    <a:pt x="5939" y="7772"/>
                  </a:lnTo>
                  <a:lnTo>
                    <a:pt x="6416" y="7772"/>
                  </a:lnTo>
                  <a:lnTo>
                    <a:pt x="6416" y="8249"/>
                  </a:lnTo>
                  <a:lnTo>
                    <a:pt x="7332" y="8689"/>
                  </a:lnTo>
                  <a:lnTo>
                    <a:pt x="7332" y="9165"/>
                  </a:lnTo>
                  <a:lnTo>
                    <a:pt x="7772" y="9605"/>
                  </a:lnTo>
                  <a:lnTo>
                    <a:pt x="7772" y="10082"/>
                  </a:lnTo>
                  <a:lnTo>
                    <a:pt x="8249" y="10082"/>
                  </a:lnTo>
                  <a:lnTo>
                    <a:pt x="8689" y="10522"/>
                  </a:lnTo>
                  <a:lnTo>
                    <a:pt x="9165" y="10999"/>
                  </a:lnTo>
                  <a:lnTo>
                    <a:pt x="9165" y="11438"/>
                  </a:lnTo>
                  <a:lnTo>
                    <a:pt x="9605" y="10999"/>
                  </a:lnTo>
                  <a:lnTo>
                    <a:pt x="10082" y="10999"/>
                  </a:lnTo>
                  <a:lnTo>
                    <a:pt x="10522" y="10522"/>
                  </a:lnTo>
                  <a:lnTo>
                    <a:pt x="10522" y="10082"/>
                  </a:lnTo>
                  <a:lnTo>
                    <a:pt x="10082" y="9165"/>
                  </a:lnTo>
                  <a:lnTo>
                    <a:pt x="10082" y="8689"/>
                  </a:lnTo>
                  <a:lnTo>
                    <a:pt x="10082" y="8249"/>
                  </a:lnTo>
                  <a:lnTo>
                    <a:pt x="10522" y="7772"/>
                  </a:lnTo>
                  <a:lnTo>
                    <a:pt x="10998" y="7332"/>
                  </a:lnTo>
                  <a:lnTo>
                    <a:pt x="11438" y="7332"/>
                  </a:lnTo>
                  <a:lnTo>
                    <a:pt x="11438" y="6856"/>
                  </a:lnTo>
                  <a:lnTo>
                    <a:pt x="11438" y="6416"/>
                  </a:lnTo>
                  <a:lnTo>
                    <a:pt x="11915" y="6416"/>
                  </a:lnTo>
                  <a:lnTo>
                    <a:pt x="11915" y="5939"/>
                  </a:lnTo>
                  <a:lnTo>
                    <a:pt x="11915" y="5023"/>
                  </a:lnTo>
                  <a:lnTo>
                    <a:pt x="11438" y="5499"/>
                  </a:lnTo>
                  <a:lnTo>
                    <a:pt x="11438" y="5023"/>
                  </a:lnTo>
                  <a:lnTo>
                    <a:pt x="11915" y="4106"/>
                  </a:lnTo>
                  <a:lnTo>
                    <a:pt x="11915" y="3666"/>
                  </a:lnTo>
                  <a:lnTo>
                    <a:pt x="11915" y="3190"/>
                  </a:lnTo>
                  <a:lnTo>
                    <a:pt x="11438" y="2750"/>
                  </a:lnTo>
                  <a:lnTo>
                    <a:pt x="11438" y="2273"/>
                  </a:lnTo>
                  <a:lnTo>
                    <a:pt x="10522" y="1357"/>
                  </a:lnTo>
                  <a:lnTo>
                    <a:pt x="10082" y="917"/>
                  </a:lnTo>
                  <a:lnTo>
                    <a:pt x="9605" y="440"/>
                  </a:lnTo>
                  <a:lnTo>
                    <a:pt x="9165" y="440"/>
                  </a:lnTo>
                  <a:lnTo>
                    <a:pt x="8689" y="917"/>
                  </a:lnTo>
                  <a:lnTo>
                    <a:pt x="8249" y="917"/>
                  </a:lnTo>
                  <a:lnTo>
                    <a:pt x="7772" y="440"/>
                  </a:lnTo>
                  <a:lnTo>
                    <a:pt x="5939" y="440"/>
                  </a:lnTo>
                  <a:lnTo>
                    <a:pt x="5499" y="917"/>
                  </a:lnTo>
                  <a:lnTo>
                    <a:pt x="5499" y="1357"/>
                  </a:lnTo>
                  <a:lnTo>
                    <a:pt x="3666" y="1357"/>
                  </a:lnTo>
                  <a:lnTo>
                    <a:pt x="3666" y="917"/>
                  </a:lnTo>
                  <a:lnTo>
                    <a:pt x="3190" y="440"/>
                  </a:lnTo>
                  <a:lnTo>
                    <a:pt x="2750" y="440"/>
                  </a:lnTo>
                  <a:lnTo>
                    <a:pt x="2750" y="0"/>
                  </a:lnTo>
                  <a:lnTo>
                    <a:pt x="2273" y="0"/>
                  </a:lnTo>
                  <a:lnTo>
                    <a:pt x="1833" y="44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4" name="Google Shape;1254;p54"/>
            <p:cNvSpPr/>
            <p:nvPr/>
          </p:nvSpPr>
          <p:spPr>
            <a:xfrm>
              <a:off x="2383425" y="3503625"/>
              <a:ext cx="68775" cy="91675"/>
            </a:xfrm>
            <a:custGeom>
              <a:rect b="b" l="l" r="r" t="t"/>
              <a:pathLst>
                <a:path extrusionOk="0" h="3667" w="2751">
                  <a:moveTo>
                    <a:pt x="917" y="0"/>
                  </a:moveTo>
                  <a:lnTo>
                    <a:pt x="441" y="440"/>
                  </a:lnTo>
                  <a:lnTo>
                    <a:pt x="1" y="917"/>
                  </a:lnTo>
                  <a:lnTo>
                    <a:pt x="1" y="1357"/>
                  </a:lnTo>
                  <a:lnTo>
                    <a:pt x="1" y="1833"/>
                  </a:lnTo>
                  <a:lnTo>
                    <a:pt x="441" y="2750"/>
                  </a:lnTo>
                  <a:lnTo>
                    <a:pt x="441" y="3190"/>
                  </a:lnTo>
                  <a:lnTo>
                    <a:pt x="917" y="3667"/>
                  </a:lnTo>
                  <a:lnTo>
                    <a:pt x="2750" y="3667"/>
                  </a:lnTo>
                  <a:lnTo>
                    <a:pt x="2750" y="3190"/>
                  </a:lnTo>
                  <a:lnTo>
                    <a:pt x="2750" y="2750"/>
                  </a:lnTo>
                  <a:lnTo>
                    <a:pt x="2750" y="2273"/>
                  </a:lnTo>
                  <a:lnTo>
                    <a:pt x="2750" y="1833"/>
                  </a:lnTo>
                  <a:lnTo>
                    <a:pt x="1834" y="1357"/>
                  </a:lnTo>
                  <a:lnTo>
                    <a:pt x="1357" y="917"/>
                  </a:lnTo>
                  <a:lnTo>
                    <a:pt x="1357" y="440"/>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5" name="Google Shape;1255;p54"/>
            <p:cNvSpPr/>
            <p:nvPr/>
          </p:nvSpPr>
          <p:spPr>
            <a:xfrm>
              <a:off x="2348600" y="3125100"/>
              <a:ext cx="11950" cy="11950"/>
            </a:xfrm>
            <a:custGeom>
              <a:rect b="b" l="l" r="r" t="t"/>
              <a:pathLst>
                <a:path extrusionOk="0" h="478" w="478">
                  <a:moveTo>
                    <a:pt x="477" y="477"/>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6" name="Google Shape;1256;p54"/>
            <p:cNvSpPr/>
            <p:nvPr/>
          </p:nvSpPr>
          <p:spPr>
            <a:xfrm>
              <a:off x="2268875" y="3079275"/>
              <a:ext cx="320800" cy="309800"/>
            </a:xfrm>
            <a:custGeom>
              <a:rect b="b" l="l" r="r" t="t"/>
              <a:pathLst>
                <a:path extrusionOk="0" h="12392" w="12832">
                  <a:moveTo>
                    <a:pt x="8689" y="1"/>
                  </a:moveTo>
                  <a:lnTo>
                    <a:pt x="8249" y="477"/>
                  </a:lnTo>
                  <a:lnTo>
                    <a:pt x="7332" y="477"/>
                  </a:lnTo>
                  <a:lnTo>
                    <a:pt x="6416" y="917"/>
                  </a:lnTo>
                  <a:lnTo>
                    <a:pt x="5939" y="1834"/>
                  </a:lnTo>
                  <a:lnTo>
                    <a:pt x="5939" y="2310"/>
                  </a:lnTo>
                  <a:lnTo>
                    <a:pt x="5939" y="2750"/>
                  </a:lnTo>
                  <a:lnTo>
                    <a:pt x="5939" y="3227"/>
                  </a:lnTo>
                  <a:lnTo>
                    <a:pt x="5939" y="3667"/>
                  </a:lnTo>
                  <a:lnTo>
                    <a:pt x="5939" y="4583"/>
                  </a:lnTo>
                  <a:lnTo>
                    <a:pt x="5023" y="5500"/>
                  </a:lnTo>
                  <a:lnTo>
                    <a:pt x="4106" y="5500"/>
                  </a:lnTo>
                  <a:lnTo>
                    <a:pt x="4106" y="4583"/>
                  </a:lnTo>
                  <a:lnTo>
                    <a:pt x="4583" y="4143"/>
                  </a:lnTo>
                  <a:lnTo>
                    <a:pt x="4106" y="4143"/>
                  </a:lnTo>
                  <a:lnTo>
                    <a:pt x="4583" y="3667"/>
                  </a:lnTo>
                  <a:lnTo>
                    <a:pt x="5023" y="3227"/>
                  </a:lnTo>
                  <a:lnTo>
                    <a:pt x="5023" y="2750"/>
                  </a:lnTo>
                  <a:lnTo>
                    <a:pt x="4583" y="2310"/>
                  </a:lnTo>
                  <a:lnTo>
                    <a:pt x="3666" y="2310"/>
                  </a:lnTo>
                  <a:lnTo>
                    <a:pt x="3190" y="3227"/>
                  </a:lnTo>
                  <a:lnTo>
                    <a:pt x="3190" y="4143"/>
                  </a:lnTo>
                  <a:lnTo>
                    <a:pt x="2750" y="5060"/>
                  </a:lnTo>
                  <a:lnTo>
                    <a:pt x="2750" y="5500"/>
                  </a:lnTo>
                  <a:lnTo>
                    <a:pt x="2273" y="5500"/>
                  </a:lnTo>
                  <a:lnTo>
                    <a:pt x="2273" y="5976"/>
                  </a:lnTo>
                  <a:lnTo>
                    <a:pt x="1833" y="6416"/>
                  </a:lnTo>
                  <a:lnTo>
                    <a:pt x="917" y="6416"/>
                  </a:lnTo>
                  <a:lnTo>
                    <a:pt x="917" y="7333"/>
                  </a:lnTo>
                  <a:lnTo>
                    <a:pt x="1357" y="7333"/>
                  </a:lnTo>
                  <a:lnTo>
                    <a:pt x="1357" y="7809"/>
                  </a:lnTo>
                  <a:lnTo>
                    <a:pt x="440" y="8249"/>
                  </a:lnTo>
                  <a:lnTo>
                    <a:pt x="440" y="7333"/>
                  </a:lnTo>
                  <a:lnTo>
                    <a:pt x="0" y="7333"/>
                  </a:lnTo>
                  <a:lnTo>
                    <a:pt x="0" y="7809"/>
                  </a:lnTo>
                  <a:lnTo>
                    <a:pt x="0" y="8249"/>
                  </a:lnTo>
                  <a:lnTo>
                    <a:pt x="0" y="9642"/>
                  </a:lnTo>
                  <a:lnTo>
                    <a:pt x="440" y="9642"/>
                  </a:lnTo>
                  <a:lnTo>
                    <a:pt x="917" y="10082"/>
                  </a:lnTo>
                  <a:lnTo>
                    <a:pt x="2273" y="10082"/>
                  </a:lnTo>
                  <a:lnTo>
                    <a:pt x="2750" y="10559"/>
                  </a:lnTo>
                  <a:lnTo>
                    <a:pt x="3190" y="10559"/>
                  </a:lnTo>
                  <a:lnTo>
                    <a:pt x="3666" y="10082"/>
                  </a:lnTo>
                  <a:lnTo>
                    <a:pt x="4106" y="10082"/>
                  </a:lnTo>
                  <a:lnTo>
                    <a:pt x="4583" y="10559"/>
                  </a:lnTo>
                  <a:lnTo>
                    <a:pt x="5023" y="10999"/>
                  </a:lnTo>
                  <a:lnTo>
                    <a:pt x="5939" y="11915"/>
                  </a:lnTo>
                  <a:lnTo>
                    <a:pt x="5939" y="12392"/>
                  </a:lnTo>
                  <a:lnTo>
                    <a:pt x="6856" y="11915"/>
                  </a:lnTo>
                  <a:lnTo>
                    <a:pt x="6856" y="11475"/>
                  </a:lnTo>
                  <a:lnTo>
                    <a:pt x="6856" y="10559"/>
                  </a:lnTo>
                  <a:lnTo>
                    <a:pt x="6856" y="10082"/>
                  </a:lnTo>
                  <a:lnTo>
                    <a:pt x="6856" y="9642"/>
                  </a:lnTo>
                  <a:lnTo>
                    <a:pt x="7772" y="8726"/>
                  </a:lnTo>
                  <a:lnTo>
                    <a:pt x="9165" y="8249"/>
                  </a:lnTo>
                  <a:lnTo>
                    <a:pt x="9605" y="8726"/>
                  </a:lnTo>
                  <a:lnTo>
                    <a:pt x="11915" y="8726"/>
                  </a:lnTo>
                  <a:lnTo>
                    <a:pt x="12355" y="7333"/>
                  </a:lnTo>
                  <a:lnTo>
                    <a:pt x="11915" y="6893"/>
                  </a:lnTo>
                  <a:lnTo>
                    <a:pt x="11438" y="5976"/>
                  </a:lnTo>
                  <a:lnTo>
                    <a:pt x="11915" y="5500"/>
                  </a:lnTo>
                  <a:lnTo>
                    <a:pt x="11915" y="5060"/>
                  </a:lnTo>
                  <a:lnTo>
                    <a:pt x="11915" y="4143"/>
                  </a:lnTo>
                  <a:lnTo>
                    <a:pt x="11915" y="3667"/>
                  </a:lnTo>
                  <a:lnTo>
                    <a:pt x="12355" y="3667"/>
                  </a:lnTo>
                  <a:lnTo>
                    <a:pt x="12355" y="3227"/>
                  </a:lnTo>
                  <a:lnTo>
                    <a:pt x="12355" y="2750"/>
                  </a:lnTo>
                  <a:lnTo>
                    <a:pt x="12355" y="2310"/>
                  </a:lnTo>
                  <a:lnTo>
                    <a:pt x="12831" y="1834"/>
                  </a:lnTo>
                  <a:lnTo>
                    <a:pt x="12355" y="1394"/>
                  </a:lnTo>
                  <a:lnTo>
                    <a:pt x="11915" y="1834"/>
                  </a:lnTo>
                  <a:lnTo>
                    <a:pt x="11438" y="1834"/>
                  </a:lnTo>
                  <a:lnTo>
                    <a:pt x="10998" y="1"/>
                  </a:lnTo>
                  <a:lnTo>
                    <a:pt x="10082" y="1"/>
                  </a:lnTo>
                  <a:lnTo>
                    <a:pt x="9605" y="477"/>
                  </a:lnTo>
                  <a:lnTo>
                    <a:pt x="8689" y="917"/>
                  </a:lnTo>
                  <a:lnTo>
                    <a:pt x="8689" y="477"/>
                  </a:lnTo>
                  <a:lnTo>
                    <a:pt x="8689"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7" name="Google Shape;1257;p54"/>
            <p:cNvSpPr/>
            <p:nvPr/>
          </p:nvSpPr>
          <p:spPr>
            <a:xfrm>
              <a:off x="2715200" y="2529375"/>
              <a:ext cx="195250" cy="126500"/>
            </a:xfrm>
            <a:custGeom>
              <a:rect b="b" l="l" r="r" t="t"/>
              <a:pathLst>
                <a:path extrusionOk="0" h="5060" w="7810">
                  <a:moveTo>
                    <a:pt x="7333" y="1"/>
                  </a:moveTo>
                  <a:lnTo>
                    <a:pt x="6893" y="477"/>
                  </a:lnTo>
                  <a:lnTo>
                    <a:pt x="5977" y="477"/>
                  </a:lnTo>
                  <a:lnTo>
                    <a:pt x="5500" y="917"/>
                  </a:lnTo>
                  <a:lnTo>
                    <a:pt x="5060" y="917"/>
                  </a:lnTo>
                  <a:lnTo>
                    <a:pt x="4583" y="1394"/>
                  </a:lnTo>
                  <a:lnTo>
                    <a:pt x="4144" y="2310"/>
                  </a:lnTo>
                  <a:lnTo>
                    <a:pt x="4144" y="2750"/>
                  </a:lnTo>
                  <a:lnTo>
                    <a:pt x="3667" y="3227"/>
                  </a:lnTo>
                  <a:lnTo>
                    <a:pt x="478" y="3227"/>
                  </a:lnTo>
                  <a:lnTo>
                    <a:pt x="1" y="3667"/>
                  </a:lnTo>
                  <a:lnTo>
                    <a:pt x="1" y="4143"/>
                  </a:lnTo>
                  <a:lnTo>
                    <a:pt x="917" y="5060"/>
                  </a:lnTo>
                  <a:lnTo>
                    <a:pt x="917" y="4583"/>
                  </a:lnTo>
                  <a:lnTo>
                    <a:pt x="917" y="4143"/>
                  </a:lnTo>
                  <a:lnTo>
                    <a:pt x="1394" y="3667"/>
                  </a:lnTo>
                  <a:lnTo>
                    <a:pt x="3667" y="3667"/>
                  </a:lnTo>
                  <a:lnTo>
                    <a:pt x="4144" y="3227"/>
                  </a:lnTo>
                  <a:lnTo>
                    <a:pt x="4583" y="3227"/>
                  </a:lnTo>
                  <a:lnTo>
                    <a:pt x="5500" y="2750"/>
                  </a:lnTo>
                  <a:lnTo>
                    <a:pt x="5977" y="3227"/>
                  </a:lnTo>
                  <a:lnTo>
                    <a:pt x="6416" y="3667"/>
                  </a:lnTo>
                  <a:lnTo>
                    <a:pt x="6416" y="3227"/>
                  </a:lnTo>
                  <a:lnTo>
                    <a:pt x="6893" y="2750"/>
                  </a:lnTo>
                  <a:lnTo>
                    <a:pt x="7333" y="2310"/>
                  </a:lnTo>
                  <a:lnTo>
                    <a:pt x="7333" y="1394"/>
                  </a:lnTo>
                  <a:lnTo>
                    <a:pt x="6893" y="1394"/>
                  </a:lnTo>
                  <a:lnTo>
                    <a:pt x="6893" y="917"/>
                  </a:lnTo>
                  <a:lnTo>
                    <a:pt x="7333" y="477"/>
                  </a:lnTo>
                  <a:lnTo>
                    <a:pt x="781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8" name="Google Shape;1258;p54"/>
            <p:cNvSpPr/>
            <p:nvPr/>
          </p:nvSpPr>
          <p:spPr>
            <a:xfrm>
              <a:off x="2818775" y="2827250"/>
              <a:ext cx="68775" cy="57750"/>
            </a:xfrm>
            <a:custGeom>
              <a:rect b="b" l="l" r="r" t="t"/>
              <a:pathLst>
                <a:path extrusionOk="0" h="2310" w="2751">
                  <a:moveTo>
                    <a:pt x="440" y="0"/>
                  </a:moveTo>
                  <a:lnTo>
                    <a:pt x="440" y="477"/>
                  </a:lnTo>
                  <a:lnTo>
                    <a:pt x="1" y="477"/>
                  </a:lnTo>
                  <a:lnTo>
                    <a:pt x="1" y="917"/>
                  </a:lnTo>
                  <a:lnTo>
                    <a:pt x="1" y="1833"/>
                  </a:lnTo>
                  <a:lnTo>
                    <a:pt x="1357" y="1833"/>
                  </a:lnTo>
                  <a:lnTo>
                    <a:pt x="1357" y="2310"/>
                  </a:lnTo>
                  <a:lnTo>
                    <a:pt x="2750" y="2310"/>
                  </a:lnTo>
                  <a:lnTo>
                    <a:pt x="2750" y="1833"/>
                  </a:lnTo>
                  <a:lnTo>
                    <a:pt x="2750" y="1393"/>
                  </a:lnTo>
                  <a:lnTo>
                    <a:pt x="2750" y="917"/>
                  </a:lnTo>
                  <a:lnTo>
                    <a:pt x="2750" y="477"/>
                  </a:lnTo>
                  <a:lnTo>
                    <a:pt x="2273" y="477"/>
                  </a:lnTo>
                  <a:lnTo>
                    <a:pt x="1357" y="0"/>
                  </a:lnTo>
                  <a:lnTo>
                    <a:pt x="917" y="477"/>
                  </a:lnTo>
                  <a:lnTo>
                    <a:pt x="440"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9" name="Google Shape;1259;p54"/>
            <p:cNvSpPr/>
            <p:nvPr/>
          </p:nvSpPr>
          <p:spPr>
            <a:xfrm>
              <a:off x="2898500" y="2747500"/>
              <a:ext cx="126525" cy="160425"/>
            </a:xfrm>
            <a:custGeom>
              <a:rect b="b" l="l" r="r" t="t"/>
              <a:pathLst>
                <a:path extrusionOk="0" h="6417" w="5061">
                  <a:moveTo>
                    <a:pt x="3667" y="1"/>
                  </a:moveTo>
                  <a:lnTo>
                    <a:pt x="3227" y="441"/>
                  </a:lnTo>
                  <a:lnTo>
                    <a:pt x="2750" y="917"/>
                  </a:lnTo>
                  <a:lnTo>
                    <a:pt x="3227" y="917"/>
                  </a:lnTo>
                  <a:lnTo>
                    <a:pt x="4144" y="1357"/>
                  </a:lnTo>
                  <a:lnTo>
                    <a:pt x="3667" y="1834"/>
                  </a:lnTo>
                  <a:lnTo>
                    <a:pt x="2311" y="1834"/>
                  </a:lnTo>
                  <a:lnTo>
                    <a:pt x="2750" y="2274"/>
                  </a:lnTo>
                  <a:lnTo>
                    <a:pt x="2750" y="2750"/>
                  </a:lnTo>
                  <a:lnTo>
                    <a:pt x="2311" y="2750"/>
                  </a:lnTo>
                  <a:lnTo>
                    <a:pt x="1394" y="2274"/>
                  </a:lnTo>
                  <a:lnTo>
                    <a:pt x="1834" y="1834"/>
                  </a:lnTo>
                  <a:lnTo>
                    <a:pt x="1834" y="1357"/>
                  </a:lnTo>
                  <a:lnTo>
                    <a:pt x="1394" y="1357"/>
                  </a:lnTo>
                  <a:lnTo>
                    <a:pt x="1394" y="1834"/>
                  </a:lnTo>
                  <a:lnTo>
                    <a:pt x="917" y="2274"/>
                  </a:lnTo>
                  <a:lnTo>
                    <a:pt x="478" y="2274"/>
                  </a:lnTo>
                  <a:lnTo>
                    <a:pt x="1" y="2750"/>
                  </a:lnTo>
                  <a:lnTo>
                    <a:pt x="1" y="3667"/>
                  </a:lnTo>
                  <a:lnTo>
                    <a:pt x="478" y="4107"/>
                  </a:lnTo>
                  <a:lnTo>
                    <a:pt x="1" y="4583"/>
                  </a:lnTo>
                  <a:lnTo>
                    <a:pt x="478" y="5023"/>
                  </a:lnTo>
                  <a:lnTo>
                    <a:pt x="917" y="5500"/>
                  </a:lnTo>
                  <a:lnTo>
                    <a:pt x="1834" y="5023"/>
                  </a:lnTo>
                  <a:lnTo>
                    <a:pt x="2311" y="5023"/>
                  </a:lnTo>
                  <a:lnTo>
                    <a:pt x="2311" y="5940"/>
                  </a:lnTo>
                  <a:lnTo>
                    <a:pt x="1834" y="5940"/>
                  </a:lnTo>
                  <a:lnTo>
                    <a:pt x="2750" y="6416"/>
                  </a:lnTo>
                  <a:lnTo>
                    <a:pt x="3227" y="5940"/>
                  </a:lnTo>
                  <a:lnTo>
                    <a:pt x="2750" y="5500"/>
                  </a:lnTo>
                  <a:lnTo>
                    <a:pt x="3227" y="5023"/>
                  </a:lnTo>
                  <a:lnTo>
                    <a:pt x="3667" y="5023"/>
                  </a:lnTo>
                  <a:lnTo>
                    <a:pt x="4144" y="4107"/>
                  </a:lnTo>
                  <a:lnTo>
                    <a:pt x="3667" y="3667"/>
                  </a:lnTo>
                  <a:lnTo>
                    <a:pt x="4583" y="2750"/>
                  </a:lnTo>
                  <a:lnTo>
                    <a:pt x="5060" y="2274"/>
                  </a:lnTo>
                  <a:lnTo>
                    <a:pt x="4583" y="1357"/>
                  </a:lnTo>
                  <a:lnTo>
                    <a:pt x="5060" y="441"/>
                  </a:lnTo>
                  <a:lnTo>
                    <a:pt x="4583" y="441"/>
                  </a:lnTo>
                  <a:lnTo>
                    <a:pt x="5060"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0" name="Google Shape;1260;p54"/>
            <p:cNvSpPr/>
            <p:nvPr/>
          </p:nvSpPr>
          <p:spPr>
            <a:xfrm>
              <a:off x="2898500" y="2918900"/>
              <a:ext cx="45850" cy="34850"/>
            </a:xfrm>
            <a:custGeom>
              <a:rect b="b" l="l" r="r" t="t"/>
              <a:pathLst>
                <a:path extrusionOk="0" h="1394" w="1834">
                  <a:moveTo>
                    <a:pt x="1" y="0"/>
                  </a:moveTo>
                  <a:lnTo>
                    <a:pt x="1" y="477"/>
                  </a:lnTo>
                  <a:lnTo>
                    <a:pt x="478" y="917"/>
                  </a:lnTo>
                  <a:lnTo>
                    <a:pt x="917" y="1393"/>
                  </a:lnTo>
                  <a:lnTo>
                    <a:pt x="1834" y="1393"/>
                  </a:lnTo>
                  <a:lnTo>
                    <a:pt x="1834" y="917"/>
                  </a:lnTo>
                  <a:lnTo>
                    <a:pt x="1394" y="477"/>
                  </a:lnTo>
                  <a:lnTo>
                    <a:pt x="917" y="477"/>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1" name="Google Shape;1261;p54"/>
            <p:cNvSpPr/>
            <p:nvPr/>
          </p:nvSpPr>
          <p:spPr>
            <a:xfrm>
              <a:off x="2956250" y="2918900"/>
              <a:ext cx="22950" cy="34850"/>
            </a:xfrm>
            <a:custGeom>
              <a:rect b="b" l="l" r="r" t="t"/>
              <a:pathLst>
                <a:path extrusionOk="0" h="1394" w="918">
                  <a:moveTo>
                    <a:pt x="1" y="0"/>
                  </a:moveTo>
                  <a:lnTo>
                    <a:pt x="1" y="477"/>
                  </a:lnTo>
                  <a:lnTo>
                    <a:pt x="1" y="917"/>
                  </a:lnTo>
                  <a:lnTo>
                    <a:pt x="440" y="1393"/>
                  </a:lnTo>
                  <a:lnTo>
                    <a:pt x="440" y="917"/>
                  </a:lnTo>
                  <a:lnTo>
                    <a:pt x="917" y="917"/>
                  </a:lnTo>
                  <a:lnTo>
                    <a:pt x="917" y="477"/>
                  </a:lnTo>
                  <a:lnTo>
                    <a:pt x="440" y="477"/>
                  </a:ln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2" name="Google Shape;1262;p54"/>
            <p:cNvSpPr/>
            <p:nvPr/>
          </p:nvSpPr>
          <p:spPr>
            <a:xfrm>
              <a:off x="2956250" y="3422975"/>
              <a:ext cx="950450" cy="435350"/>
            </a:xfrm>
            <a:custGeom>
              <a:rect b="b" l="l" r="r" t="t"/>
              <a:pathLst>
                <a:path extrusionOk="0" h="17414" w="38018">
                  <a:moveTo>
                    <a:pt x="8689" y="0"/>
                  </a:moveTo>
                  <a:lnTo>
                    <a:pt x="7333" y="477"/>
                  </a:lnTo>
                  <a:lnTo>
                    <a:pt x="6856" y="917"/>
                  </a:lnTo>
                  <a:lnTo>
                    <a:pt x="6856" y="1393"/>
                  </a:lnTo>
                  <a:lnTo>
                    <a:pt x="5023" y="2750"/>
                  </a:lnTo>
                  <a:lnTo>
                    <a:pt x="4583" y="2750"/>
                  </a:lnTo>
                  <a:lnTo>
                    <a:pt x="4106" y="3226"/>
                  </a:lnTo>
                  <a:lnTo>
                    <a:pt x="3667" y="3226"/>
                  </a:lnTo>
                  <a:lnTo>
                    <a:pt x="2750" y="3666"/>
                  </a:lnTo>
                  <a:lnTo>
                    <a:pt x="1834" y="4143"/>
                  </a:lnTo>
                  <a:lnTo>
                    <a:pt x="1357" y="3226"/>
                  </a:lnTo>
                  <a:lnTo>
                    <a:pt x="1357" y="3666"/>
                  </a:lnTo>
                  <a:lnTo>
                    <a:pt x="440" y="4143"/>
                  </a:lnTo>
                  <a:lnTo>
                    <a:pt x="440" y="3666"/>
                  </a:lnTo>
                  <a:lnTo>
                    <a:pt x="1" y="3226"/>
                  </a:lnTo>
                  <a:lnTo>
                    <a:pt x="1" y="4143"/>
                  </a:lnTo>
                  <a:lnTo>
                    <a:pt x="440" y="5059"/>
                  </a:lnTo>
                  <a:lnTo>
                    <a:pt x="917" y="5059"/>
                  </a:lnTo>
                  <a:lnTo>
                    <a:pt x="917" y="5976"/>
                  </a:lnTo>
                  <a:lnTo>
                    <a:pt x="1357" y="6416"/>
                  </a:lnTo>
                  <a:lnTo>
                    <a:pt x="1834" y="6893"/>
                  </a:lnTo>
                  <a:lnTo>
                    <a:pt x="2273" y="7809"/>
                  </a:lnTo>
                  <a:lnTo>
                    <a:pt x="2273" y="8249"/>
                  </a:lnTo>
                  <a:lnTo>
                    <a:pt x="2750" y="8726"/>
                  </a:lnTo>
                  <a:lnTo>
                    <a:pt x="3190" y="9642"/>
                  </a:lnTo>
                  <a:lnTo>
                    <a:pt x="3667" y="10559"/>
                  </a:lnTo>
                  <a:lnTo>
                    <a:pt x="4106" y="10998"/>
                  </a:lnTo>
                  <a:lnTo>
                    <a:pt x="5023" y="10998"/>
                  </a:lnTo>
                  <a:lnTo>
                    <a:pt x="5023" y="11475"/>
                  </a:lnTo>
                  <a:lnTo>
                    <a:pt x="5500" y="11915"/>
                  </a:lnTo>
                  <a:lnTo>
                    <a:pt x="5939" y="12392"/>
                  </a:lnTo>
                  <a:lnTo>
                    <a:pt x="6416" y="12831"/>
                  </a:lnTo>
                  <a:lnTo>
                    <a:pt x="6856" y="12831"/>
                  </a:lnTo>
                  <a:lnTo>
                    <a:pt x="7333" y="13308"/>
                  </a:lnTo>
                  <a:lnTo>
                    <a:pt x="9606" y="13308"/>
                  </a:lnTo>
                  <a:lnTo>
                    <a:pt x="10082" y="12831"/>
                  </a:lnTo>
                  <a:lnTo>
                    <a:pt x="10082" y="12392"/>
                  </a:lnTo>
                  <a:lnTo>
                    <a:pt x="10082" y="11915"/>
                  </a:lnTo>
                  <a:lnTo>
                    <a:pt x="10082" y="11475"/>
                  </a:lnTo>
                  <a:lnTo>
                    <a:pt x="12355" y="11475"/>
                  </a:lnTo>
                  <a:lnTo>
                    <a:pt x="12832" y="11915"/>
                  </a:lnTo>
                  <a:lnTo>
                    <a:pt x="14188" y="11915"/>
                  </a:lnTo>
                  <a:lnTo>
                    <a:pt x="14665" y="12392"/>
                  </a:lnTo>
                  <a:lnTo>
                    <a:pt x="14665" y="12831"/>
                  </a:lnTo>
                  <a:lnTo>
                    <a:pt x="15105" y="12831"/>
                  </a:lnTo>
                  <a:lnTo>
                    <a:pt x="16021" y="13308"/>
                  </a:lnTo>
                  <a:lnTo>
                    <a:pt x="16938" y="13308"/>
                  </a:lnTo>
                  <a:lnTo>
                    <a:pt x="17414" y="13748"/>
                  </a:lnTo>
                  <a:lnTo>
                    <a:pt x="16938" y="14225"/>
                  </a:lnTo>
                  <a:lnTo>
                    <a:pt x="17854" y="14664"/>
                  </a:lnTo>
                  <a:lnTo>
                    <a:pt x="17414" y="15141"/>
                  </a:lnTo>
                  <a:lnTo>
                    <a:pt x="16938" y="15141"/>
                  </a:lnTo>
                  <a:lnTo>
                    <a:pt x="18331" y="16058"/>
                  </a:lnTo>
                  <a:lnTo>
                    <a:pt x="19247" y="16497"/>
                  </a:lnTo>
                  <a:lnTo>
                    <a:pt x="19687" y="16974"/>
                  </a:lnTo>
                  <a:lnTo>
                    <a:pt x="20164" y="17414"/>
                  </a:lnTo>
                  <a:lnTo>
                    <a:pt x="21997" y="17414"/>
                  </a:lnTo>
                  <a:lnTo>
                    <a:pt x="22437" y="16974"/>
                  </a:lnTo>
                  <a:lnTo>
                    <a:pt x="23830" y="16497"/>
                  </a:lnTo>
                  <a:lnTo>
                    <a:pt x="24270" y="16497"/>
                  </a:lnTo>
                  <a:lnTo>
                    <a:pt x="23830" y="16058"/>
                  </a:lnTo>
                  <a:lnTo>
                    <a:pt x="24270" y="16058"/>
                  </a:lnTo>
                  <a:lnTo>
                    <a:pt x="24270" y="15581"/>
                  </a:lnTo>
                  <a:lnTo>
                    <a:pt x="26579" y="15581"/>
                  </a:lnTo>
                  <a:lnTo>
                    <a:pt x="27496" y="14664"/>
                  </a:lnTo>
                  <a:lnTo>
                    <a:pt x="27936" y="14225"/>
                  </a:lnTo>
                  <a:lnTo>
                    <a:pt x="28852" y="13748"/>
                  </a:lnTo>
                  <a:lnTo>
                    <a:pt x="29329" y="13308"/>
                  </a:lnTo>
                  <a:lnTo>
                    <a:pt x="29769" y="12831"/>
                  </a:lnTo>
                  <a:lnTo>
                    <a:pt x="29769" y="12392"/>
                  </a:lnTo>
                  <a:lnTo>
                    <a:pt x="30245" y="11475"/>
                  </a:lnTo>
                  <a:lnTo>
                    <a:pt x="33911" y="11475"/>
                  </a:lnTo>
                  <a:lnTo>
                    <a:pt x="33911" y="11915"/>
                  </a:lnTo>
                  <a:lnTo>
                    <a:pt x="34351" y="11915"/>
                  </a:lnTo>
                  <a:lnTo>
                    <a:pt x="34828" y="12392"/>
                  </a:lnTo>
                  <a:lnTo>
                    <a:pt x="35744" y="11915"/>
                  </a:lnTo>
                  <a:lnTo>
                    <a:pt x="36184" y="11915"/>
                  </a:lnTo>
                  <a:lnTo>
                    <a:pt x="36661" y="12392"/>
                  </a:lnTo>
                  <a:lnTo>
                    <a:pt x="37101" y="12392"/>
                  </a:lnTo>
                  <a:lnTo>
                    <a:pt x="37101" y="11475"/>
                  </a:lnTo>
                  <a:lnTo>
                    <a:pt x="36661" y="11475"/>
                  </a:lnTo>
                  <a:lnTo>
                    <a:pt x="37101" y="10998"/>
                  </a:lnTo>
                  <a:lnTo>
                    <a:pt x="37101" y="10559"/>
                  </a:lnTo>
                  <a:lnTo>
                    <a:pt x="37577" y="10082"/>
                  </a:lnTo>
                  <a:lnTo>
                    <a:pt x="37577" y="9642"/>
                  </a:lnTo>
                  <a:lnTo>
                    <a:pt x="37577" y="9165"/>
                  </a:lnTo>
                  <a:lnTo>
                    <a:pt x="38017" y="9165"/>
                  </a:lnTo>
                  <a:lnTo>
                    <a:pt x="37577" y="8249"/>
                  </a:lnTo>
                  <a:lnTo>
                    <a:pt x="36184" y="8249"/>
                  </a:lnTo>
                  <a:lnTo>
                    <a:pt x="35744" y="7809"/>
                  </a:lnTo>
                  <a:lnTo>
                    <a:pt x="35268" y="7332"/>
                  </a:lnTo>
                  <a:lnTo>
                    <a:pt x="34828" y="6893"/>
                  </a:lnTo>
                  <a:lnTo>
                    <a:pt x="34351" y="6893"/>
                  </a:lnTo>
                  <a:lnTo>
                    <a:pt x="33435" y="5976"/>
                  </a:lnTo>
                  <a:lnTo>
                    <a:pt x="32995" y="6416"/>
                  </a:lnTo>
                  <a:lnTo>
                    <a:pt x="32995" y="6893"/>
                  </a:lnTo>
                  <a:lnTo>
                    <a:pt x="32518" y="7332"/>
                  </a:lnTo>
                  <a:lnTo>
                    <a:pt x="31162" y="7809"/>
                  </a:lnTo>
                  <a:lnTo>
                    <a:pt x="31162" y="7332"/>
                  </a:lnTo>
                  <a:lnTo>
                    <a:pt x="31162" y="6416"/>
                  </a:lnTo>
                  <a:lnTo>
                    <a:pt x="30685" y="6893"/>
                  </a:lnTo>
                  <a:lnTo>
                    <a:pt x="30245" y="6893"/>
                  </a:lnTo>
                  <a:lnTo>
                    <a:pt x="29769" y="6416"/>
                  </a:lnTo>
                  <a:lnTo>
                    <a:pt x="28852" y="6893"/>
                  </a:lnTo>
                  <a:lnTo>
                    <a:pt x="28852" y="7332"/>
                  </a:lnTo>
                  <a:lnTo>
                    <a:pt x="28412" y="7809"/>
                  </a:lnTo>
                  <a:lnTo>
                    <a:pt x="28412" y="6893"/>
                  </a:lnTo>
                  <a:lnTo>
                    <a:pt x="27936" y="6416"/>
                  </a:lnTo>
                  <a:lnTo>
                    <a:pt x="27496" y="6893"/>
                  </a:lnTo>
                  <a:lnTo>
                    <a:pt x="27019" y="6893"/>
                  </a:lnTo>
                  <a:lnTo>
                    <a:pt x="26579" y="7809"/>
                  </a:lnTo>
                  <a:lnTo>
                    <a:pt x="26103" y="7809"/>
                  </a:lnTo>
                  <a:lnTo>
                    <a:pt x="25663" y="7332"/>
                  </a:lnTo>
                  <a:lnTo>
                    <a:pt x="24746" y="7332"/>
                  </a:lnTo>
                  <a:lnTo>
                    <a:pt x="24270" y="6893"/>
                  </a:lnTo>
                  <a:lnTo>
                    <a:pt x="23830" y="6416"/>
                  </a:lnTo>
                  <a:lnTo>
                    <a:pt x="23353" y="5976"/>
                  </a:lnTo>
                  <a:lnTo>
                    <a:pt x="21997" y="5976"/>
                  </a:lnTo>
                  <a:lnTo>
                    <a:pt x="21080" y="5499"/>
                  </a:lnTo>
                  <a:lnTo>
                    <a:pt x="20604" y="5059"/>
                  </a:lnTo>
                  <a:lnTo>
                    <a:pt x="19687" y="3666"/>
                  </a:lnTo>
                  <a:lnTo>
                    <a:pt x="19247" y="4143"/>
                  </a:lnTo>
                  <a:lnTo>
                    <a:pt x="18771" y="3666"/>
                  </a:lnTo>
                  <a:lnTo>
                    <a:pt x="16938" y="3666"/>
                  </a:lnTo>
                  <a:lnTo>
                    <a:pt x="17854" y="4143"/>
                  </a:lnTo>
                  <a:lnTo>
                    <a:pt x="17414" y="4143"/>
                  </a:lnTo>
                  <a:lnTo>
                    <a:pt x="16938" y="5059"/>
                  </a:lnTo>
                  <a:lnTo>
                    <a:pt x="16938" y="5499"/>
                  </a:lnTo>
                  <a:lnTo>
                    <a:pt x="16021" y="4583"/>
                  </a:lnTo>
                  <a:lnTo>
                    <a:pt x="15581" y="4143"/>
                  </a:lnTo>
                  <a:lnTo>
                    <a:pt x="14665" y="4143"/>
                  </a:lnTo>
                  <a:lnTo>
                    <a:pt x="15105" y="3666"/>
                  </a:lnTo>
                  <a:lnTo>
                    <a:pt x="15581" y="2750"/>
                  </a:lnTo>
                  <a:lnTo>
                    <a:pt x="15105" y="2310"/>
                  </a:lnTo>
                  <a:lnTo>
                    <a:pt x="14188" y="2750"/>
                  </a:lnTo>
                  <a:lnTo>
                    <a:pt x="12832" y="2310"/>
                  </a:lnTo>
                  <a:lnTo>
                    <a:pt x="12355" y="2310"/>
                  </a:lnTo>
                  <a:lnTo>
                    <a:pt x="11915" y="1833"/>
                  </a:lnTo>
                  <a:lnTo>
                    <a:pt x="11439" y="1833"/>
                  </a:lnTo>
                  <a:lnTo>
                    <a:pt x="11439" y="1393"/>
                  </a:lnTo>
                  <a:lnTo>
                    <a:pt x="11439" y="917"/>
                  </a:lnTo>
                  <a:lnTo>
                    <a:pt x="11439" y="0"/>
                  </a:lnTo>
                  <a:lnTo>
                    <a:pt x="10082" y="0"/>
                  </a:lnTo>
                  <a:lnTo>
                    <a:pt x="10082" y="477"/>
                  </a:lnTo>
                  <a:lnTo>
                    <a:pt x="9606" y="917"/>
                  </a:lnTo>
                  <a:lnTo>
                    <a:pt x="9166" y="917"/>
                  </a:lnTo>
                  <a:lnTo>
                    <a:pt x="9166" y="477"/>
                  </a:lnTo>
                  <a:lnTo>
                    <a:pt x="8689"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3" name="Google Shape;1263;p54"/>
            <p:cNvSpPr/>
            <p:nvPr/>
          </p:nvSpPr>
          <p:spPr>
            <a:xfrm>
              <a:off x="3333850" y="3709850"/>
              <a:ext cx="595750" cy="400525"/>
            </a:xfrm>
            <a:custGeom>
              <a:rect b="b" l="l" r="r" t="t"/>
              <a:pathLst>
                <a:path extrusionOk="0" h="16021" w="23830">
                  <a:moveTo>
                    <a:pt x="15141" y="0"/>
                  </a:moveTo>
                  <a:lnTo>
                    <a:pt x="14665" y="917"/>
                  </a:lnTo>
                  <a:lnTo>
                    <a:pt x="14665" y="1356"/>
                  </a:lnTo>
                  <a:lnTo>
                    <a:pt x="14225" y="1833"/>
                  </a:lnTo>
                  <a:lnTo>
                    <a:pt x="13748" y="2273"/>
                  </a:lnTo>
                  <a:lnTo>
                    <a:pt x="12832" y="2750"/>
                  </a:lnTo>
                  <a:lnTo>
                    <a:pt x="12392" y="3189"/>
                  </a:lnTo>
                  <a:lnTo>
                    <a:pt x="11475" y="4106"/>
                  </a:lnTo>
                  <a:lnTo>
                    <a:pt x="9166" y="4106"/>
                  </a:lnTo>
                  <a:lnTo>
                    <a:pt x="9166" y="4583"/>
                  </a:lnTo>
                  <a:lnTo>
                    <a:pt x="8726" y="4583"/>
                  </a:lnTo>
                  <a:lnTo>
                    <a:pt x="9166" y="5022"/>
                  </a:lnTo>
                  <a:lnTo>
                    <a:pt x="8726" y="5022"/>
                  </a:lnTo>
                  <a:lnTo>
                    <a:pt x="7333" y="5499"/>
                  </a:lnTo>
                  <a:lnTo>
                    <a:pt x="6893" y="5939"/>
                  </a:lnTo>
                  <a:lnTo>
                    <a:pt x="5060" y="5939"/>
                  </a:lnTo>
                  <a:lnTo>
                    <a:pt x="4583" y="5499"/>
                  </a:lnTo>
                  <a:lnTo>
                    <a:pt x="4143" y="5022"/>
                  </a:lnTo>
                  <a:lnTo>
                    <a:pt x="3667" y="5022"/>
                  </a:lnTo>
                  <a:lnTo>
                    <a:pt x="3227" y="4583"/>
                  </a:lnTo>
                  <a:lnTo>
                    <a:pt x="1834" y="3666"/>
                  </a:lnTo>
                  <a:lnTo>
                    <a:pt x="2310" y="4106"/>
                  </a:lnTo>
                  <a:lnTo>
                    <a:pt x="2310" y="4583"/>
                  </a:lnTo>
                  <a:lnTo>
                    <a:pt x="2750" y="5499"/>
                  </a:lnTo>
                  <a:lnTo>
                    <a:pt x="2310" y="5939"/>
                  </a:lnTo>
                  <a:lnTo>
                    <a:pt x="2310" y="6416"/>
                  </a:lnTo>
                  <a:lnTo>
                    <a:pt x="1834" y="6416"/>
                  </a:lnTo>
                  <a:lnTo>
                    <a:pt x="1834" y="5939"/>
                  </a:lnTo>
                  <a:lnTo>
                    <a:pt x="917" y="5939"/>
                  </a:lnTo>
                  <a:lnTo>
                    <a:pt x="917" y="6856"/>
                  </a:lnTo>
                  <a:lnTo>
                    <a:pt x="1394" y="7332"/>
                  </a:lnTo>
                  <a:lnTo>
                    <a:pt x="1394" y="7772"/>
                  </a:lnTo>
                  <a:lnTo>
                    <a:pt x="1394" y="8249"/>
                  </a:lnTo>
                  <a:lnTo>
                    <a:pt x="917" y="8249"/>
                  </a:lnTo>
                  <a:lnTo>
                    <a:pt x="917" y="9165"/>
                  </a:lnTo>
                  <a:lnTo>
                    <a:pt x="477" y="10082"/>
                  </a:lnTo>
                  <a:lnTo>
                    <a:pt x="1" y="10082"/>
                  </a:lnTo>
                  <a:lnTo>
                    <a:pt x="1" y="10998"/>
                  </a:lnTo>
                  <a:lnTo>
                    <a:pt x="917" y="10998"/>
                  </a:lnTo>
                  <a:lnTo>
                    <a:pt x="1394" y="11438"/>
                  </a:lnTo>
                  <a:lnTo>
                    <a:pt x="1834" y="11915"/>
                  </a:lnTo>
                  <a:lnTo>
                    <a:pt x="2310" y="12355"/>
                  </a:lnTo>
                  <a:lnTo>
                    <a:pt x="2310" y="12831"/>
                  </a:lnTo>
                  <a:lnTo>
                    <a:pt x="2310" y="13271"/>
                  </a:lnTo>
                  <a:lnTo>
                    <a:pt x="2750" y="13748"/>
                  </a:lnTo>
                  <a:lnTo>
                    <a:pt x="3227" y="14188"/>
                  </a:lnTo>
                  <a:lnTo>
                    <a:pt x="4143" y="14664"/>
                  </a:lnTo>
                  <a:lnTo>
                    <a:pt x="4583" y="15104"/>
                  </a:lnTo>
                  <a:lnTo>
                    <a:pt x="5060" y="15104"/>
                  </a:lnTo>
                  <a:lnTo>
                    <a:pt x="5060" y="15581"/>
                  </a:lnTo>
                  <a:lnTo>
                    <a:pt x="5500" y="15581"/>
                  </a:lnTo>
                  <a:lnTo>
                    <a:pt x="5976" y="16021"/>
                  </a:lnTo>
                  <a:lnTo>
                    <a:pt x="8726" y="16021"/>
                  </a:lnTo>
                  <a:lnTo>
                    <a:pt x="9166" y="15581"/>
                  </a:lnTo>
                  <a:lnTo>
                    <a:pt x="9642" y="14664"/>
                  </a:lnTo>
                  <a:lnTo>
                    <a:pt x="10999" y="14664"/>
                  </a:lnTo>
                  <a:lnTo>
                    <a:pt x="11475" y="14188"/>
                  </a:lnTo>
                  <a:lnTo>
                    <a:pt x="11915" y="13748"/>
                  </a:lnTo>
                  <a:lnTo>
                    <a:pt x="13308" y="13271"/>
                  </a:lnTo>
                  <a:lnTo>
                    <a:pt x="13748" y="13748"/>
                  </a:lnTo>
                  <a:lnTo>
                    <a:pt x="14665" y="13271"/>
                  </a:lnTo>
                  <a:lnTo>
                    <a:pt x="15141" y="12831"/>
                  </a:lnTo>
                  <a:lnTo>
                    <a:pt x="15581" y="12831"/>
                  </a:lnTo>
                  <a:lnTo>
                    <a:pt x="16498" y="13271"/>
                  </a:lnTo>
                  <a:lnTo>
                    <a:pt x="16974" y="13271"/>
                  </a:lnTo>
                  <a:lnTo>
                    <a:pt x="17414" y="12355"/>
                  </a:lnTo>
                  <a:lnTo>
                    <a:pt x="17891" y="11915"/>
                  </a:lnTo>
                  <a:lnTo>
                    <a:pt x="18331" y="11438"/>
                  </a:lnTo>
                  <a:lnTo>
                    <a:pt x="18807" y="10998"/>
                  </a:lnTo>
                  <a:lnTo>
                    <a:pt x="19247" y="10082"/>
                  </a:lnTo>
                  <a:lnTo>
                    <a:pt x="19247" y="9605"/>
                  </a:lnTo>
                  <a:lnTo>
                    <a:pt x="19724" y="9605"/>
                  </a:lnTo>
                  <a:lnTo>
                    <a:pt x="20164" y="9165"/>
                  </a:lnTo>
                  <a:lnTo>
                    <a:pt x="20640" y="8689"/>
                  </a:lnTo>
                  <a:lnTo>
                    <a:pt x="20640" y="7332"/>
                  </a:lnTo>
                  <a:lnTo>
                    <a:pt x="21080" y="6856"/>
                  </a:lnTo>
                  <a:lnTo>
                    <a:pt x="21080" y="5499"/>
                  </a:lnTo>
                  <a:lnTo>
                    <a:pt x="21557" y="5022"/>
                  </a:lnTo>
                  <a:lnTo>
                    <a:pt x="21997" y="4583"/>
                  </a:lnTo>
                  <a:lnTo>
                    <a:pt x="22473" y="4583"/>
                  </a:lnTo>
                  <a:lnTo>
                    <a:pt x="22913" y="4106"/>
                  </a:lnTo>
                  <a:lnTo>
                    <a:pt x="23390" y="3666"/>
                  </a:lnTo>
                  <a:lnTo>
                    <a:pt x="23830" y="3189"/>
                  </a:lnTo>
                  <a:lnTo>
                    <a:pt x="23830" y="2750"/>
                  </a:lnTo>
                  <a:lnTo>
                    <a:pt x="22913" y="1356"/>
                  </a:lnTo>
                  <a:lnTo>
                    <a:pt x="22473" y="917"/>
                  </a:lnTo>
                  <a:lnTo>
                    <a:pt x="21997" y="1356"/>
                  </a:lnTo>
                  <a:lnTo>
                    <a:pt x="21997" y="917"/>
                  </a:lnTo>
                  <a:lnTo>
                    <a:pt x="21557" y="917"/>
                  </a:lnTo>
                  <a:lnTo>
                    <a:pt x="21080" y="440"/>
                  </a:lnTo>
                  <a:lnTo>
                    <a:pt x="20640" y="440"/>
                  </a:lnTo>
                  <a:lnTo>
                    <a:pt x="19724" y="917"/>
                  </a:lnTo>
                  <a:lnTo>
                    <a:pt x="19247" y="440"/>
                  </a:lnTo>
                  <a:lnTo>
                    <a:pt x="18807" y="440"/>
                  </a:lnTo>
                  <a:lnTo>
                    <a:pt x="1880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4" name="Google Shape;1264;p54"/>
            <p:cNvSpPr/>
            <p:nvPr/>
          </p:nvSpPr>
          <p:spPr>
            <a:xfrm>
              <a:off x="3139550" y="2827250"/>
              <a:ext cx="893625" cy="824875"/>
            </a:xfrm>
            <a:custGeom>
              <a:rect b="b" l="l" r="r" t="t"/>
              <a:pathLst>
                <a:path extrusionOk="0" h="32995" w="35745">
                  <a:moveTo>
                    <a:pt x="9166" y="28888"/>
                  </a:moveTo>
                  <a:lnTo>
                    <a:pt x="9606" y="29328"/>
                  </a:lnTo>
                  <a:lnTo>
                    <a:pt x="9606" y="28888"/>
                  </a:lnTo>
                  <a:close/>
                  <a:moveTo>
                    <a:pt x="27019" y="0"/>
                  </a:moveTo>
                  <a:lnTo>
                    <a:pt x="26103" y="477"/>
                  </a:lnTo>
                  <a:lnTo>
                    <a:pt x="25663" y="917"/>
                  </a:lnTo>
                  <a:lnTo>
                    <a:pt x="25663" y="1393"/>
                  </a:lnTo>
                  <a:lnTo>
                    <a:pt x="23830" y="1393"/>
                  </a:lnTo>
                  <a:lnTo>
                    <a:pt x="23830" y="917"/>
                  </a:lnTo>
                  <a:lnTo>
                    <a:pt x="23353" y="477"/>
                  </a:lnTo>
                  <a:lnTo>
                    <a:pt x="21997" y="477"/>
                  </a:lnTo>
                  <a:lnTo>
                    <a:pt x="22437" y="917"/>
                  </a:lnTo>
                  <a:lnTo>
                    <a:pt x="22913" y="917"/>
                  </a:lnTo>
                  <a:lnTo>
                    <a:pt x="22437" y="2310"/>
                  </a:lnTo>
                  <a:lnTo>
                    <a:pt x="21997" y="2750"/>
                  </a:lnTo>
                  <a:lnTo>
                    <a:pt x="21080" y="2750"/>
                  </a:lnTo>
                  <a:lnTo>
                    <a:pt x="21080" y="2310"/>
                  </a:lnTo>
                  <a:lnTo>
                    <a:pt x="20604" y="1833"/>
                  </a:lnTo>
                  <a:lnTo>
                    <a:pt x="20604" y="1393"/>
                  </a:lnTo>
                  <a:lnTo>
                    <a:pt x="19247" y="2310"/>
                  </a:lnTo>
                  <a:lnTo>
                    <a:pt x="19247" y="2750"/>
                  </a:lnTo>
                  <a:lnTo>
                    <a:pt x="18771" y="3666"/>
                  </a:lnTo>
                  <a:lnTo>
                    <a:pt x="19247" y="3666"/>
                  </a:lnTo>
                  <a:lnTo>
                    <a:pt x="19687" y="4143"/>
                  </a:lnTo>
                  <a:lnTo>
                    <a:pt x="19247" y="5059"/>
                  </a:lnTo>
                  <a:lnTo>
                    <a:pt x="18771" y="5059"/>
                  </a:lnTo>
                  <a:lnTo>
                    <a:pt x="18771" y="5499"/>
                  </a:lnTo>
                  <a:lnTo>
                    <a:pt x="18771" y="5976"/>
                  </a:lnTo>
                  <a:lnTo>
                    <a:pt x="18771" y="6416"/>
                  </a:lnTo>
                  <a:lnTo>
                    <a:pt x="17414" y="6416"/>
                  </a:lnTo>
                  <a:lnTo>
                    <a:pt x="16938" y="5976"/>
                  </a:lnTo>
                  <a:lnTo>
                    <a:pt x="16498" y="5976"/>
                  </a:lnTo>
                  <a:lnTo>
                    <a:pt x="15105" y="6416"/>
                  </a:lnTo>
                  <a:lnTo>
                    <a:pt x="14665" y="5976"/>
                  </a:lnTo>
                  <a:lnTo>
                    <a:pt x="14665" y="5499"/>
                  </a:lnTo>
                  <a:lnTo>
                    <a:pt x="14665" y="5059"/>
                  </a:lnTo>
                  <a:lnTo>
                    <a:pt x="14665" y="4583"/>
                  </a:lnTo>
                  <a:lnTo>
                    <a:pt x="14188" y="4143"/>
                  </a:lnTo>
                  <a:lnTo>
                    <a:pt x="14188" y="3666"/>
                  </a:lnTo>
                  <a:lnTo>
                    <a:pt x="12355" y="3666"/>
                  </a:lnTo>
                  <a:lnTo>
                    <a:pt x="11915" y="4143"/>
                  </a:lnTo>
                  <a:lnTo>
                    <a:pt x="10522" y="4143"/>
                  </a:lnTo>
                  <a:lnTo>
                    <a:pt x="10082" y="4583"/>
                  </a:lnTo>
                  <a:lnTo>
                    <a:pt x="9606" y="4583"/>
                  </a:lnTo>
                  <a:lnTo>
                    <a:pt x="9606" y="5059"/>
                  </a:lnTo>
                  <a:lnTo>
                    <a:pt x="9166" y="5059"/>
                  </a:lnTo>
                  <a:lnTo>
                    <a:pt x="8689" y="5499"/>
                  </a:lnTo>
                  <a:lnTo>
                    <a:pt x="8249" y="5059"/>
                  </a:lnTo>
                  <a:lnTo>
                    <a:pt x="7773" y="5499"/>
                  </a:lnTo>
                  <a:lnTo>
                    <a:pt x="7333" y="5976"/>
                  </a:lnTo>
                  <a:lnTo>
                    <a:pt x="6856" y="6892"/>
                  </a:lnTo>
                  <a:lnTo>
                    <a:pt x="6416" y="6892"/>
                  </a:lnTo>
                  <a:lnTo>
                    <a:pt x="5940" y="7332"/>
                  </a:lnTo>
                  <a:lnTo>
                    <a:pt x="5500" y="7332"/>
                  </a:lnTo>
                  <a:lnTo>
                    <a:pt x="5500" y="7809"/>
                  </a:lnTo>
                  <a:lnTo>
                    <a:pt x="3667" y="7809"/>
                  </a:lnTo>
                  <a:lnTo>
                    <a:pt x="2274" y="8249"/>
                  </a:lnTo>
                  <a:lnTo>
                    <a:pt x="1834" y="9642"/>
                  </a:lnTo>
                  <a:lnTo>
                    <a:pt x="1834" y="10082"/>
                  </a:lnTo>
                  <a:lnTo>
                    <a:pt x="2274" y="10558"/>
                  </a:lnTo>
                  <a:lnTo>
                    <a:pt x="2274" y="10998"/>
                  </a:lnTo>
                  <a:lnTo>
                    <a:pt x="1357" y="10998"/>
                  </a:lnTo>
                  <a:lnTo>
                    <a:pt x="917" y="10082"/>
                  </a:lnTo>
                  <a:lnTo>
                    <a:pt x="917" y="10558"/>
                  </a:lnTo>
                  <a:lnTo>
                    <a:pt x="917" y="10998"/>
                  </a:lnTo>
                  <a:lnTo>
                    <a:pt x="917" y="11475"/>
                  </a:lnTo>
                  <a:lnTo>
                    <a:pt x="917" y="11915"/>
                  </a:lnTo>
                  <a:lnTo>
                    <a:pt x="917" y="12391"/>
                  </a:lnTo>
                  <a:lnTo>
                    <a:pt x="917" y="12831"/>
                  </a:lnTo>
                  <a:lnTo>
                    <a:pt x="441" y="13748"/>
                  </a:lnTo>
                  <a:lnTo>
                    <a:pt x="1" y="14224"/>
                  </a:lnTo>
                  <a:lnTo>
                    <a:pt x="441" y="15141"/>
                  </a:lnTo>
                  <a:lnTo>
                    <a:pt x="917" y="15581"/>
                  </a:lnTo>
                  <a:lnTo>
                    <a:pt x="917" y="16057"/>
                  </a:lnTo>
                  <a:lnTo>
                    <a:pt x="1357" y="16497"/>
                  </a:lnTo>
                  <a:lnTo>
                    <a:pt x="2274" y="16497"/>
                  </a:lnTo>
                  <a:lnTo>
                    <a:pt x="1357" y="16974"/>
                  </a:lnTo>
                  <a:lnTo>
                    <a:pt x="1834" y="17414"/>
                  </a:lnTo>
                  <a:lnTo>
                    <a:pt x="1834" y="17890"/>
                  </a:lnTo>
                  <a:lnTo>
                    <a:pt x="2274" y="18807"/>
                  </a:lnTo>
                  <a:lnTo>
                    <a:pt x="2274" y="19247"/>
                  </a:lnTo>
                  <a:lnTo>
                    <a:pt x="2274" y="20640"/>
                  </a:lnTo>
                  <a:lnTo>
                    <a:pt x="2274" y="21080"/>
                  </a:lnTo>
                  <a:lnTo>
                    <a:pt x="2274" y="21556"/>
                  </a:lnTo>
                  <a:lnTo>
                    <a:pt x="2750" y="21556"/>
                  </a:lnTo>
                  <a:lnTo>
                    <a:pt x="2274" y="22473"/>
                  </a:lnTo>
                  <a:lnTo>
                    <a:pt x="2750" y="23829"/>
                  </a:lnTo>
                  <a:lnTo>
                    <a:pt x="4107" y="23829"/>
                  </a:lnTo>
                  <a:lnTo>
                    <a:pt x="4107" y="24746"/>
                  </a:lnTo>
                  <a:lnTo>
                    <a:pt x="4107" y="25222"/>
                  </a:lnTo>
                  <a:lnTo>
                    <a:pt x="4107" y="25662"/>
                  </a:lnTo>
                  <a:lnTo>
                    <a:pt x="4583" y="25662"/>
                  </a:lnTo>
                  <a:lnTo>
                    <a:pt x="5023" y="26139"/>
                  </a:lnTo>
                  <a:lnTo>
                    <a:pt x="5500" y="26139"/>
                  </a:lnTo>
                  <a:lnTo>
                    <a:pt x="6856" y="26579"/>
                  </a:lnTo>
                  <a:lnTo>
                    <a:pt x="7773" y="26139"/>
                  </a:lnTo>
                  <a:lnTo>
                    <a:pt x="8249" y="26579"/>
                  </a:lnTo>
                  <a:lnTo>
                    <a:pt x="7773" y="27495"/>
                  </a:lnTo>
                  <a:lnTo>
                    <a:pt x="7333" y="27972"/>
                  </a:lnTo>
                  <a:lnTo>
                    <a:pt x="8249" y="27972"/>
                  </a:lnTo>
                  <a:lnTo>
                    <a:pt x="8689" y="28412"/>
                  </a:lnTo>
                  <a:lnTo>
                    <a:pt x="9166" y="28888"/>
                  </a:lnTo>
                  <a:lnTo>
                    <a:pt x="9606" y="27972"/>
                  </a:lnTo>
                  <a:lnTo>
                    <a:pt x="10082" y="27972"/>
                  </a:lnTo>
                  <a:lnTo>
                    <a:pt x="9606" y="27495"/>
                  </a:lnTo>
                  <a:lnTo>
                    <a:pt x="11439" y="27495"/>
                  </a:lnTo>
                  <a:lnTo>
                    <a:pt x="11915" y="27972"/>
                  </a:lnTo>
                  <a:lnTo>
                    <a:pt x="12355" y="27495"/>
                  </a:lnTo>
                  <a:lnTo>
                    <a:pt x="13272" y="28888"/>
                  </a:lnTo>
                  <a:lnTo>
                    <a:pt x="13748" y="29328"/>
                  </a:lnTo>
                  <a:lnTo>
                    <a:pt x="14665" y="29805"/>
                  </a:lnTo>
                  <a:lnTo>
                    <a:pt x="16021" y="29805"/>
                  </a:lnTo>
                  <a:lnTo>
                    <a:pt x="16498" y="30245"/>
                  </a:lnTo>
                  <a:lnTo>
                    <a:pt x="16938" y="30722"/>
                  </a:lnTo>
                  <a:lnTo>
                    <a:pt x="17414" y="31161"/>
                  </a:lnTo>
                  <a:lnTo>
                    <a:pt x="18331" y="31161"/>
                  </a:lnTo>
                  <a:lnTo>
                    <a:pt x="18771" y="31638"/>
                  </a:lnTo>
                  <a:lnTo>
                    <a:pt x="19247" y="30722"/>
                  </a:lnTo>
                  <a:lnTo>
                    <a:pt x="19687" y="30722"/>
                  </a:lnTo>
                  <a:lnTo>
                    <a:pt x="20164" y="30245"/>
                  </a:lnTo>
                  <a:lnTo>
                    <a:pt x="20604" y="30245"/>
                  </a:lnTo>
                  <a:lnTo>
                    <a:pt x="21080" y="30722"/>
                  </a:lnTo>
                  <a:lnTo>
                    <a:pt x="21080" y="31638"/>
                  </a:lnTo>
                  <a:lnTo>
                    <a:pt x="21520" y="31161"/>
                  </a:lnTo>
                  <a:lnTo>
                    <a:pt x="21520" y="30722"/>
                  </a:lnTo>
                  <a:lnTo>
                    <a:pt x="22437" y="30245"/>
                  </a:lnTo>
                  <a:lnTo>
                    <a:pt x="22913" y="30722"/>
                  </a:lnTo>
                  <a:lnTo>
                    <a:pt x="23353" y="30722"/>
                  </a:lnTo>
                  <a:lnTo>
                    <a:pt x="23830" y="30245"/>
                  </a:lnTo>
                  <a:lnTo>
                    <a:pt x="23830" y="31161"/>
                  </a:lnTo>
                  <a:lnTo>
                    <a:pt x="23830" y="31638"/>
                  </a:lnTo>
                  <a:lnTo>
                    <a:pt x="25186" y="31161"/>
                  </a:lnTo>
                  <a:lnTo>
                    <a:pt x="25663" y="30722"/>
                  </a:lnTo>
                  <a:lnTo>
                    <a:pt x="25663" y="30245"/>
                  </a:lnTo>
                  <a:lnTo>
                    <a:pt x="26103" y="29805"/>
                  </a:lnTo>
                  <a:lnTo>
                    <a:pt x="27019" y="30722"/>
                  </a:lnTo>
                  <a:lnTo>
                    <a:pt x="27496" y="30722"/>
                  </a:lnTo>
                  <a:lnTo>
                    <a:pt x="27936" y="31161"/>
                  </a:lnTo>
                  <a:lnTo>
                    <a:pt x="28412" y="31638"/>
                  </a:lnTo>
                  <a:lnTo>
                    <a:pt x="28852" y="32078"/>
                  </a:lnTo>
                  <a:lnTo>
                    <a:pt x="30245" y="32078"/>
                  </a:lnTo>
                  <a:lnTo>
                    <a:pt x="30685" y="32994"/>
                  </a:lnTo>
                  <a:lnTo>
                    <a:pt x="30685" y="32555"/>
                  </a:lnTo>
                  <a:lnTo>
                    <a:pt x="31162" y="32078"/>
                  </a:lnTo>
                  <a:lnTo>
                    <a:pt x="31162" y="31638"/>
                  </a:lnTo>
                  <a:lnTo>
                    <a:pt x="31162" y="31161"/>
                  </a:lnTo>
                  <a:lnTo>
                    <a:pt x="31162" y="30722"/>
                  </a:lnTo>
                  <a:lnTo>
                    <a:pt x="31162" y="30245"/>
                  </a:lnTo>
                  <a:lnTo>
                    <a:pt x="31162" y="28888"/>
                  </a:lnTo>
                  <a:lnTo>
                    <a:pt x="31162" y="28412"/>
                  </a:lnTo>
                  <a:lnTo>
                    <a:pt x="31602" y="27972"/>
                  </a:lnTo>
                  <a:lnTo>
                    <a:pt x="32078" y="27495"/>
                  </a:lnTo>
                  <a:lnTo>
                    <a:pt x="32518" y="26579"/>
                  </a:lnTo>
                  <a:lnTo>
                    <a:pt x="32995" y="26139"/>
                  </a:lnTo>
                  <a:lnTo>
                    <a:pt x="33911" y="25222"/>
                  </a:lnTo>
                  <a:lnTo>
                    <a:pt x="34828" y="25222"/>
                  </a:lnTo>
                  <a:lnTo>
                    <a:pt x="35268" y="24746"/>
                  </a:lnTo>
                  <a:lnTo>
                    <a:pt x="35744" y="23829"/>
                  </a:lnTo>
                  <a:lnTo>
                    <a:pt x="35268" y="22913"/>
                  </a:lnTo>
                  <a:lnTo>
                    <a:pt x="34828" y="22913"/>
                  </a:lnTo>
                  <a:lnTo>
                    <a:pt x="34828" y="22473"/>
                  </a:lnTo>
                  <a:lnTo>
                    <a:pt x="35268" y="21996"/>
                  </a:lnTo>
                  <a:lnTo>
                    <a:pt x="34351" y="21080"/>
                  </a:lnTo>
                  <a:lnTo>
                    <a:pt x="33911" y="20640"/>
                  </a:lnTo>
                  <a:lnTo>
                    <a:pt x="32995" y="20163"/>
                  </a:lnTo>
                  <a:lnTo>
                    <a:pt x="33435" y="19723"/>
                  </a:lnTo>
                  <a:lnTo>
                    <a:pt x="32995" y="19247"/>
                  </a:lnTo>
                  <a:lnTo>
                    <a:pt x="32995" y="17890"/>
                  </a:lnTo>
                  <a:lnTo>
                    <a:pt x="32995" y="17414"/>
                  </a:lnTo>
                  <a:lnTo>
                    <a:pt x="33435" y="15581"/>
                  </a:lnTo>
                  <a:lnTo>
                    <a:pt x="32518" y="15581"/>
                  </a:lnTo>
                  <a:lnTo>
                    <a:pt x="32078" y="15141"/>
                  </a:lnTo>
                  <a:lnTo>
                    <a:pt x="33435" y="13748"/>
                  </a:lnTo>
                  <a:lnTo>
                    <a:pt x="33911" y="13308"/>
                  </a:lnTo>
                  <a:lnTo>
                    <a:pt x="33911" y="12831"/>
                  </a:lnTo>
                  <a:lnTo>
                    <a:pt x="33911" y="10998"/>
                  </a:lnTo>
                  <a:lnTo>
                    <a:pt x="33435" y="10558"/>
                  </a:lnTo>
                  <a:lnTo>
                    <a:pt x="33435" y="10082"/>
                  </a:lnTo>
                  <a:lnTo>
                    <a:pt x="32995" y="10082"/>
                  </a:lnTo>
                  <a:lnTo>
                    <a:pt x="32518" y="9165"/>
                  </a:lnTo>
                  <a:lnTo>
                    <a:pt x="32078" y="8725"/>
                  </a:lnTo>
                  <a:lnTo>
                    <a:pt x="32078" y="7332"/>
                  </a:lnTo>
                  <a:lnTo>
                    <a:pt x="31602" y="6892"/>
                  </a:lnTo>
                  <a:lnTo>
                    <a:pt x="31602" y="6416"/>
                  </a:lnTo>
                  <a:lnTo>
                    <a:pt x="31602" y="5499"/>
                  </a:lnTo>
                  <a:lnTo>
                    <a:pt x="31602" y="5059"/>
                  </a:lnTo>
                  <a:lnTo>
                    <a:pt x="30245" y="4583"/>
                  </a:lnTo>
                  <a:lnTo>
                    <a:pt x="29769" y="4583"/>
                  </a:lnTo>
                  <a:lnTo>
                    <a:pt x="28852" y="3666"/>
                  </a:lnTo>
                  <a:lnTo>
                    <a:pt x="28852" y="3226"/>
                  </a:lnTo>
                  <a:lnTo>
                    <a:pt x="28852" y="2310"/>
                  </a:lnTo>
                  <a:lnTo>
                    <a:pt x="28412" y="1833"/>
                  </a:lnTo>
                  <a:lnTo>
                    <a:pt x="28412" y="1393"/>
                  </a:lnTo>
                  <a:lnTo>
                    <a:pt x="27936" y="477"/>
                  </a:lnTo>
                  <a:lnTo>
                    <a:pt x="27019"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5" name="Google Shape;1265;p54"/>
            <p:cNvSpPr/>
            <p:nvPr/>
          </p:nvSpPr>
          <p:spPr>
            <a:xfrm>
              <a:off x="4089975" y="4947125"/>
              <a:ext cx="183325" cy="114575"/>
            </a:xfrm>
            <a:custGeom>
              <a:rect b="b" l="l" r="r" t="t"/>
              <a:pathLst>
                <a:path extrusionOk="0" h="4583" w="7333">
                  <a:moveTo>
                    <a:pt x="917" y="0"/>
                  </a:moveTo>
                  <a:lnTo>
                    <a:pt x="0" y="440"/>
                  </a:lnTo>
                  <a:lnTo>
                    <a:pt x="477" y="917"/>
                  </a:lnTo>
                  <a:lnTo>
                    <a:pt x="1833" y="917"/>
                  </a:lnTo>
                  <a:lnTo>
                    <a:pt x="2310" y="1357"/>
                  </a:lnTo>
                  <a:lnTo>
                    <a:pt x="3666" y="1833"/>
                  </a:lnTo>
                  <a:lnTo>
                    <a:pt x="4143" y="2273"/>
                  </a:lnTo>
                  <a:lnTo>
                    <a:pt x="5059" y="2750"/>
                  </a:lnTo>
                  <a:lnTo>
                    <a:pt x="5499" y="3190"/>
                  </a:lnTo>
                  <a:lnTo>
                    <a:pt x="5976" y="3666"/>
                  </a:lnTo>
                  <a:lnTo>
                    <a:pt x="6892" y="4583"/>
                  </a:lnTo>
                  <a:lnTo>
                    <a:pt x="7332" y="4583"/>
                  </a:lnTo>
                  <a:lnTo>
                    <a:pt x="6892" y="3666"/>
                  </a:lnTo>
                  <a:lnTo>
                    <a:pt x="6416" y="3190"/>
                  </a:lnTo>
                  <a:lnTo>
                    <a:pt x="5976" y="2750"/>
                  </a:lnTo>
                  <a:lnTo>
                    <a:pt x="5976" y="2273"/>
                  </a:lnTo>
                  <a:lnTo>
                    <a:pt x="5499" y="1833"/>
                  </a:lnTo>
                  <a:lnTo>
                    <a:pt x="5059" y="1833"/>
                  </a:lnTo>
                  <a:lnTo>
                    <a:pt x="4583" y="1357"/>
                  </a:lnTo>
                  <a:lnTo>
                    <a:pt x="3226" y="917"/>
                  </a:lnTo>
                  <a:lnTo>
                    <a:pt x="2310" y="917"/>
                  </a:lnTo>
                  <a:lnTo>
                    <a:pt x="1833" y="440"/>
                  </a:lnTo>
                  <a:lnTo>
                    <a:pt x="1393"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6" name="Google Shape;1266;p54"/>
            <p:cNvSpPr/>
            <p:nvPr/>
          </p:nvSpPr>
          <p:spPr>
            <a:xfrm>
              <a:off x="3322850" y="994225"/>
              <a:ext cx="56850" cy="68775"/>
            </a:xfrm>
            <a:custGeom>
              <a:rect b="b" l="l" r="r" t="t"/>
              <a:pathLst>
                <a:path extrusionOk="0" h="2751" w="2274">
                  <a:moveTo>
                    <a:pt x="1357" y="1"/>
                  </a:moveTo>
                  <a:lnTo>
                    <a:pt x="1357" y="477"/>
                  </a:lnTo>
                  <a:lnTo>
                    <a:pt x="441" y="477"/>
                  </a:lnTo>
                  <a:lnTo>
                    <a:pt x="441" y="917"/>
                  </a:lnTo>
                  <a:lnTo>
                    <a:pt x="441" y="1394"/>
                  </a:lnTo>
                  <a:lnTo>
                    <a:pt x="1" y="1834"/>
                  </a:lnTo>
                  <a:lnTo>
                    <a:pt x="441" y="2310"/>
                  </a:lnTo>
                  <a:lnTo>
                    <a:pt x="441" y="2750"/>
                  </a:lnTo>
                  <a:lnTo>
                    <a:pt x="917" y="2310"/>
                  </a:lnTo>
                  <a:lnTo>
                    <a:pt x="917" y="1834"/>
                  </a:lnTo>
                  <a:lnTo>
                    <a:pt x="1834" y="1834"/>
                  </a:lnTo>
                  <a:lnTo>
                    <a:pt x="2274" y="477"/>
                  </a:lnTo>
                  <a:lnTo>
                    <a:pt x="1834"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7" name="Google Shape;1267;p54"/>
            <p:cNvSpPr/>
            <p:nvPr/>
          </p:nvSpPr>
          <p:spPr>
            <a:xfrm>
              <a:off x="2520900" y="708275"/>
              <a:ext cx="1477450" cy="1775300"/>
            </a:xfrm>
            <a:custGeom>
              <a:rect b="b" l="l" r="r" t="t"/>
              <a:pathLst>
                <a:path extrusionOk="0" h="71012" w="59098">
                  <a:moveTo>
                    <a:pt x="52242" y="1"/>
                  </a:moveTo>
                  <a:lnTo>
                    <a:pt x="51325" y="1357"/>
                  </a:lnTo>
                  <a:lnTo>
                    <a:pt x="51325" y="1834"/>
                  </a:lnTo>
                  <a:lnTo>
                    <a:pt x="49932" y="2274"/>
                  </a:lnTo>
                  <a:lnTo>
                    <a:pt x="50409" y="3667"/>
                  </a:lnTo>
                  <a:lnTo>
                    <a:pt x="50409" y="4107"/>
                  </a:lnTo>
                  <a:lnTo>
                    <a:pt x="49932" y="3667"/>
                  </a:lnTo>
                  <a:lnTo>
                    <a:pt x="49932" y="3190"/>
                  </a:lnTo>
                  <a:lnTo>
                    <a:pt x="49016" y="2750"/>
                  </a:lnTo>
                  <a:lnTo>
                    <a:pt x="49016" y="2274"/>
                  </a:lnTo>
                  <a:lnTo>
                    <a:pt x="49016" y="1834"/>
                  </a:lnTo>
                  <a:lnTo>
                    <a:pt x="49016" y="1357"/>
                  </a:lnTo>
                  <a:lnTo>
                    <a:pt x="48576" y="1357"/>
                  </a:lnTo>
                  <a:lnTo>
                    <a:pt x="48576" y="1834"/>
                  </a:lnTo>
                  <a:lnTo>
                    <a:pt x="48576" y="2274"/>
                  </a:lnTo>
                  <a:lnTo>
                    <a:pt x="48099" y="3667"/>
                  </a:lnTo>
                  <a:lnTo>
                    <a:pt x="47659" y="4583"/>
                  </a:lnTo>
                  <a:lnTo>
                    <a:pt x="47659" y="5500"/>
                  </a:lnTo>
                  <a:lnTo>
                    <a:pt x="47183" y="5023"/>
                  </a:lnTo>
                  <a:lnTo>
                    <a:pt x="47183" y="4583"/>
                  </a:lnTo>
                  <a:lnTo>
                    <a:pt x="47183" y="3667"/>
                  </a:lnTo>
                  <a:lnTo>
                    <a:pt x="48099" y="2750"/>
                  </a:lnTo>
                  <a:lnTo>
                    <a:pt x="48099" y="2274"/>
                  </a:lnTo>
                  <a:lnTo>
                    <a:pt x="48576" y="1357"/>
                  </a:lnTo>
                  <a:lnTo>
                    <a:pt x="49016" y="917"/>
                  </a:lnTo>
                  <a:lnTo>
                    <a:pt x="48576" y="441"/>
                  </a:lnTo>
                  <a:lnTo>
                    <a:pt x="47183" y="1357"/>
                  </a:lnTo>
                  <a:lnTo>
                    <a:pt x="46743" y="917"/>
                  </a:lnTo>
                  <a:lnTo>
                    <a:pt x="46266" y="1834"/>
                  </a:lnTo>
                  <a:lnTo>
                    <a:pt x="46266" y="2274"/>
                  </a:lnTo>
                  <a:lnTo>
                    <a:pt x="47183" y="2750"/>
                  </a:lnTo>
                  <a:lnTo>
                    <a:pt x="45826" y="3190"/>
                  </a:lnTo>
                  <a:lnTo>
                    <a:pt x="45350" y="2750"/>
                  </a:lnTo>
                  <a:lnTo>
                    <a:pt x="44910" y="3190"/>
                  </a:lnTo>
                  <a:lnTo>
                    <a:pt x="44910" y="4107"/>
                  </a:lnTo>
                  <a:lnTo>
                    <a:pt x="44433" y="4107"/>
                  </a:lnTo>
                  <a:lnTo>
                    <a:pt x="44910" y="4583"/>
                  </a:lnTo>
                  <a:lnTo>
                    <a:pt x="43993" y="5940"/>
                  </a:lnTo>
                  <a:lnTo>
                    <a:pt x="43517" y="4583"/>
                  </a:lnTo>
                  <a:lnTo>
                    <a:pt x="43077" y="5500"/>
                  </a:lnTo>
                  <a:lnTo>
                    <a:pt x="43077" y="5940"/>
                  </a:lnTo>
                  <a:lnTo>
                    <a:pt x="43077" y="6416"/>
                  </a:lnTo>
                  <a:lnTo>
                    <a:pt x="42600" y="6856"/>
                  </a:lnTo>
                  <a:lnTo>
                    <a:pt x="42160" y="6416"/>
                  </a:lnTo>
                  <a:lnTo>
                    <a:pt x="41684" y="6416"/>
                  </a:lnTo>
                  <a:lnTo>
                    <a:pt x="41684" y="6856"/>
                  </a:lnTo>
                  <a:lnTo>
                    <a:pt x="41244" y="6416"/>
                  </a:lnTo>
                  <a:lnTo>
                    <a:pt x="40767" y="6416"/>
                  </a:lnTo>
                  <a:lnTo>
                    <a:pt x="40327" y="6856"/>
                  </a:lnTo>
                  <a:lnTo>
                    <a:pt x="40327" y="7333"/>
                  </a:lnTo>
                  <a:lnTo>
                    <a:pt x="39851" y="7333"/>
                  </a:lnTo>
                  <a:lnTo>
                    <a:pt x="39411" y="8249"/>
                  </a:lnTo>
                  <a:lnTo>
                    <a:pt x="39411" y="9166"/>
                  </a:lnTo>
                  <a:lnTo>
                    <a:pt x="39851" y="9606"/>
                  </a:lnTo>
                  <a:lnTo>
                    <a:pt x="39851" y="10522"/>
                  </a:lnTo>
                  <a:lnTo>
                    <a:pt x="39411" y="10082"/>
                  </a:lnTo>
                  <a:lnTo>
                    <a:pt x="38934" y="9606"/>
                  </a:lnTo>
                  <a:lnTo>
                    <a:pt x="38494" y="9606"/>
                  </a:lnTo>
                  <a:lnTo>
                    <a:pt x="38018" y="10522"/>
                  </a:lnTo>
                  <a:lnTo>
                    <a:pt x="37101" y="9606"/>
                  </a:lnTo>
                  <a:lnTo>
                    <a:pt x="37101" y="10082"/>
                  </a:lnTo>
                  <a:lnTo>
                    <a:pt x="37101" y="10999"/>
                  </a:lnTo>
                  <a:lnTo>
                    <a:pt x="37578" y="11915"/>
                  </a:lnTo>
                  <a:lnTo>
                    <a:pt x="37578" y="12355"/>
                  </a:lnTo>
                  <a:lnTo>
                    <a:pt x="37101" y="12355"/>
                  </a:lnTo>
                  <a:lnTo>
                    <a:pt x="36661" y="10999"/>
                  </a:lnTo>
                  <a:lnTo>
                    <a:pt x="36661" y="12355"/>
                  </a:lnTo>
                  <a:lnTo>
                    <a:pt x="36185" y="13272"/>
                  </a:lnTo>
                  <a:lnTo>
                    <a:pt x="35745" y="12832"/>
                  </a:lnTo>
                  <a:lnTo>
                    <a:pt x="35745" y="11915"/>
                  </a:lnTo>
                  <a:lnTo>
                    <a:pt x="35268" y="12355"/>
                  </a:lnTo>
                  <a:lnTo>
                    <a:pt x="35268" y="13748"/>
                  </a:lnTo>
                  <a:lnTo>
                    <a:pt x="34352" y="13748"/>
                  </a:lnTo>
                  <a:lnTo>
                    <a:pt x="33912" y="14188"/>
                  </a:lnTo>
                  <a:lnTo>
                    <a:pt x="34352" y="14665"/>
                  </a:lnTo>
                  <a:lnTo>
                    <a:pt x="33912" y="15105"/>
                  </a:lnTo>
                  <a:lnTo>
                    <a:pt x="33435" y="16021"/>
                  </a:lnTo>
                  <a:lnTo>
                    <a:pt x="33435" y="16498"/>
                  </a:lnTo>
                  <a:lnTo>
                    <a:pt x="33912" y="16938"/>
                  </a:lnTo>
                  <a:lnTo>
                    <a:pt x="33435" y="17414"/>
                  </a:lnTo>
                  <a:lnTo>
                    <a:pt x="32079" y="17414"/>
                  </a:lnTo>
                  <a:lnTo>
                    <a:pt x="32079" y="16938"/>
                  </a:lnTo>
                  <a:lnTo>
                    <a:pt x="31602" y="17414"/>
                  </a:lnTo>
                  <a:lnTo>
                    <a:pt x="31602" y="17854"/>
                  </a:lnTo>
                  <a:lnTo>
                    <a:pt x="31602" y="18771"/>
                  </a:lnTo>
                  <a:lnTo>
                    <a:pt x="31602" y="19247"/>
                  </a:lnTo>
                  <a:lnTo>
                    <a:pt x="31162" y="20604"/>
                  </a:lnTo>
                  <a:lnTo>
                    <a:pt x="31162" y="19247"/>
                  </a:lnTo>
                  <a:lnTo>
                    <a:pt x="31162" y="18331"/>
                  </a:lnTo>
                  <a:lnTo>
                    <a:pt x="31162" y="17854"/>
                  </a:lnTo>
                  <a:lnTo>
                    <a:pt x="30686" y="18331"/>
                  </a:lnTo>
                  <a:lnTo>
                    <a:pt x="30246" y="18771"/>
                  </a:lnTo>
                  <a:lnTo>
                    <a:pt x="29769" y="18771"/>
                  </a:lnTo>
                  <a:lnTo>
                    <a:pt x="29329" y="19247"/>
                  </a:lnTo>
                  <a:lnTo>
                    <a:pt x="29769" y="19247"/>
                  </a:lnTo>
                  <a:lnTo>
                    <a:pt x="30246" y="19687"/>
                  </a:lnTo>
                  <a:lnTo>
                    <a:pt x="30246" y="20164"/>
                  </a:lnTo>
                  <a:lnTo>
                    <a:pt x="29769" y="19687"/>
                  </a:lnTo>
                  <a:lnTo>
                    <a:pt x="29329" y="20164"/>
                  </a:lnTo>
                  <a:lnTo>
                    <a:pt x="28853" y="19687"/>
                  </a:lnTo>
                  <a:lnTo>
                    <a:pt x="27936" y="19687"/>
                  </a:lnTo>
                  <a:lnTo>
                    <a:pt x="28413" y="20604"/>
                  </a:lnTo>
                  <a:lnTo>
                    <a:pt x="27936" y="21080"/>
                  </a:lnTo>
                  <a:lnTo>
                    <a:pt x="29329" y="20604"/>
                  </a:lnTo>
                  <a:lnTo>
                    <a:pt x="29769" y="21080"/>
                  </a:lnTo>
                  <a:lnTo>
                    <a:pt x="29769" y="21520"/>
                  </a:lnTo>
                  <a:lnTo>
                    <a:pt x="28413" y="21520"/>
                  </a:lnTo>
                  <a:lnTo>
                    <a:pt x="27936" y="21997"/>
                  </a:lnTo>
                  <a:lnTo>
                    <a:pt x="27936" y="22437"/>
                  </a:lnTo>
                  <a:lnTo>
                    <a:pt x="28853" y="22437"/>
                  </a:lnTo>
                  <a:lnTo>
                    <a:pt x="28853" y="23353"/>
                  </a:lnTo>
                  <a:lnTo>
                    <a:pt x="28413" y="23353"/>
                  </a:lnTo>
                  <a:lnTo>
                    <a:pt x="27936" y="23830"/>
                  </a:lnTo>
                  <a:lnTo>
                    <a:pt x="27496" y="24270"/>
                  </a:lnTo>
                  <a:lnTo>
                    <a:pt x="27020" y="24746"/>
                  </a:lnTo>
                  <a:lnTo>
                    <a:pt x="26103" y="24270"/>
                  </a:lnTo>
                  <a:lnTo>
                    <a:pt x="25663" y="24746"/>
                  </a:lnTo>
                  <a:lnTo>
                    <a:pt x="25663" y="25186"/>
                  </a:lnTo>
                  <a:lnTo>
                    <a:pt x="25663" y="25663"/>
                  </a:lnTo>
                  <a:lnTo>
                    <a:pt x="25187" y="25663"/>
                  </a:lnTo>
                  <a:lnTo>
                    <a:pt x="24747" y="26103"/>
                  </a:lnTo>
                  <a:lnTo>
                    <a:pt x="25187" y="26579"/>
                  </a:lnTo>
                  <a:lnTo>
                    <a:pt x="24747" y="27496"/>
                  </a:lnTo>
                  <a:lnTo>
                    <a:pt x="23830" y="27496"/>
                  </a:lnTo>
                  <a:lnTo>
                    <a:pt x="24270" y="27936"/>
                  </a:lnTo>
                  <a:lnTo>
                    <a:pt x="24747" y="28412"/>
                  </a:lnTo>
                  <a:lnTo>
                    <a:pt x="25187" y="27936"/>
                  </a:lnTo>
                  <a:lnTo>
                    <a:pt x="25187" y="28852"/>
                  </a:lnTo>
                  <a:lnTo>
                    <a:pt x="23830" y="28852"/>
                  </a:lnTo>
                  <a:lnTo>
                    <a:pt x="23830" y="29329"/>
                  </a:lnTo>
                  <a:lnTo>
                    <a:pt x="24270" y="29769"/>
                  </a:lnTo>
                  <a:lnTo>
                    <a:pt x="23830" y="30245"/>
                  </a:lnTo>
                  <a:lnTo>
                    <a:pt x="23353" y="30245"/>
                  </a:lnTo>
                  <a:lnTo>
                    <a:pt x="22914" y="30685"/>
                  </a:lnTo>
                  <a:lnTo>
                    <a:pt x="22437" y="31162"/>
                  </a:lnTo>
                  <a:lnTo>
                    <a:pt x="22914" y="32078"/>
                  </a:lnTo>
                  <a:lnTo>
                    <a:pt x="22914" y="32518"/>
                  </a:lnTo>
                  <a:lnTo>
                    <a:pt x="22437" y="32995"/>
                  </a:lnTo>
                  <a:lnTo>
                    <a:pt x="21997" y="32518"/>
                  </a:lnTo>
                  <a:lnTo>
                    <a:pt x="21997" y="32078"/>
                  </a:lnTo>
                  <a:lnTo>
                    <a:pt x="21520" y="32995"/>
                  </a:lnTo>
                  <a:lnTo>
                    <a:pt x="21520" y="33435"/>
                  </a:lnTo>
                  <a:lnTo>
                    <a:pt x="22437" y="33435"/>
                  </a:lnTo>
                  <a:lnTo>
                    <a:pt x="22437" y="34351"/>
                  </a:lnTo>
                  <a:lnTo>
                    <a:pt x="21997" y="34828"/>
                  </a:lnTo>
                  <a:lnTo>
                    <a:pt x="21520" y="34828"/>
                  </a:lnTo>
                  <a:lnTo>
                    <a:pt x="21520" y="35744"/>
                  </a:lnTo>
                  <a:lnTo>
                    <a:pt x="21081" y="36184"/>
                  </a:lnTo>
                  <a:lnTo>
                    <a:pt x="20604" y="36661"/>
                  </a:lnTo>
                  <a:lnTo>
                    <a:pt x="20604" y="37101"/>
                  </a:lnTo>
                  <a:lnTo>
                    <a:pt x="21081" y="37101"/>
                  </a:lnTo>
                  <a:lnTo>
                    <a:pt x="21081" y="37577"/>
                  </a:lnTo>
                  <a:lnTo>
                    <a:pt x="21081" y="38017"/>
                  </a:lnTo>
                  <a:lnTo>
                    <a:pt x="20604" y="38494"/>
                  </a:lnTo>
                  <a:lnTo>
                    <a:pt x="19687" y="38017"/>
                  </a:lnTo>
                  <a:lnTo>
                    <a:pt x="19687" y="37577"/>
                  </a:lnTo>
                  <a:lnTo>
                    <a:pt x="19248" y="37101"/>
                  </a:lnTo>
                  <a:lnTo>
                    <a:pt x="18771" y="37577"/>
                  </a:lnTo>
                  <a:lnTo>
                    <a:pt x="18331" y="38017"/>
                  </a:lnTo>
                  <a:lnTo>
                    <a:pt x="16938" y="38017"/>
                  </a:lnTo>
                  <a:lnTo>
                    <a:pt x="16938" y="38934"/>
                  </a:lnTo>
                  <a:lnTo>
                    <a:pt x="16498" y="39850"/>
                  </a:lnTo>
                  <a:lnTo>
                    <a:pt x="16498" y="40767"/>
                  </a:lnTo>
                  <a:lnTo>
                    <a:pt x="15105" y="40767"/>
                  </a:lnTo>
                  <a:lnTo>
                    <a:pt x="15582" y="41243"/>
                  </a:lnTo>
                  <a:lnTo>
                    <a:pt x="15582" y="42160"/>
                  </a:lnTo>
                  <a:lnTo>
                    <a:pt x="15105" y="41683"/>
                  </a:lnTo>
                  <a:lnTo>
                    <a:pt x="14665" y="42160"/>
                  </a:lnTo>
                  <a:lnTo>
                    <a:pt x="13749" y="42600"/>
                  </a:lnTo>
                  <a:lnTo>
                    <a:pt x="13272" y="42160"/>
                  </a:lnTo>
                  <a:lnTo>
                    <a:pt x="12832" y="43077"/>
                  </a:lnTo>
                  <a:lnTo>
                    <a:pt x="12355" y="43516"/>
                  </a:lnTo>
                  <a:lnTo>
                    <a:pt x="11916" y="43516"/>
                  </a:lnTo>
                  <a:lnTo>
                    <a:pt x="11916" y="44433"/>
                  </a:lnTo>
                  <a:lnTo>
                    <a:pt x="11439" y="43993"/>
                  </a:lnTo>
                  <a:lnTo>
                    <a:pt x="10999" y="43993"/>
                  </a:lnTo>
                  <a:lnTo>
                    <a:pt x="11439" y="44433"/>
                  </a:lnTo>
                  <a:lnTo>
                    <a:pt x="11439" y="44910"/>
                  </a:lnTo>
                  <a:lnTo>
                    <a:pt x="10999" y="44910"/>
                  </a:lnTo>
                  <a:lnTo>
                    <a:pt x="10522" y="44433"/>
                  </a:lnTo>
                  <a:lnTo>
                    <a:pt x="10083" y="44910"/>
                  </a:lnTo>
                  <a:lnTo>
                    <a:pt x="9606" y="44910"/>
                  </a:lnTo>
                  <a:lnTo>
                    <a:pt x="9166" y="45349"/>
                  </a:lnTo>
                  <a:lnTo>
                    <a:pt x="8689" y="45349"/>
                  </a:lnTo>
                  <a:lnTo>
                    <a:pt x="8689" y="45826"/>
                  </a:lnTo>
                  <a:lnTo>
                    <a:pt x="9166" y="46743"/>
                  </a:lnTo>
                  <a:lnTo>
                    <a:pt x="8250" y="46743"/>
                  </a:lnTo>
                  <a:lnTo>
                    <a:pt x="7333" y="46266"/>
                  </a:lnTo>
                  <a:lnTo>
                    <a:pt x="6856" y="46266"/>
                  </a:lnTo>
                  <a:lnTo>
                    <a:pt x="6416" y="46743"/>
                  </a:lnTo>
                  <a:lnTo>
                    <a:pt x="6856" y="47182"/>
                  </a:lnTo>
                  <a:lnTo>
                    <a:pt x="6856" y="47659"/>
                  </a:lnTo>
                  <a:lnTo>
                    <a:pt x="5500" y="47659"/>
                  </a:lnTo>
                  <a:lnTo>
                    <a:pt x="5023" y="49015"/>
                  </a:lnTo>
                  <a:lnTo>
                    <a:pt x="5023" y="48099"/>
                  </a:lnTo>
                  <a:lnTo>
                    <a:pt x="4583" y="48099"/>
                  </a:lnTo>
                  <a:lnTo>
                    <a:pt x="4107" y="48576"/>
                  </a:lnTo>
                  <a:lnTo>
                    <a:pt x="3667" y="48099"/>
                  </a:lnTo>
                  <a:lnTo>
                    <a:pt x="2274" y="48099"/>
                  </a:lnTo>
                  <a:lnTo>
                    <a:pt x="2750" y="48576"/>
                  </a:lnTo>
                  <a:lnTo>
                    <a:pt x="2750" y="49015"/>
                  </a:lnTo>
                  <a:lnTo>
                    <a:pt x="3190" y="49492"/>
                  </a:lnTo>
                  <a:lnTo>
                    <a:pt x="3667" y="49492"/>
                  </a:lnTo>
                  <a:lnTo>
                    <a:pt x="3667" y="49932"/>
                  </a:lnTo>
                  <a:lnTo>
                    <a:pt x="3190" y="49932"/>
                  </a:lnTo>
                  <a:lnTo>
                    <a:pt x="2750" y="50409"/>
                  </a:lnTo>
                  <a:lnTo>
                    <a:pt x="1834" y="50409"/>
                  </a:lnTo>
                  <a:lnTo>
                    <a:pt x="1834" y="50848"/>
                  </a:lnTo>
                  <a:lnTo>
                    <a:pt x="2274" y="51765"/>
                  </a:lnTo>
                  <a:lnTo>
                    <a:pt x="2274" y="52242"/>
                  </a:lnTo>
                  <a:lnTo>
                    <a:pt x="1357" y="51765"/>
                  </a:lnTo>
                  <a:lnTo>
                    <a:pt x="1357" y="52242"/>
                  </a:lnTo>
                  <a:lnTo>
                    <a:pt x="1357" y="52681"/>
                  </a:lnTo>
                  <a:lnTo>
                    <a:pt x="1834" y="53598"/>
                  </a:lnTo>
                  <a:lnTo>
                    <a:pt x="2750" y="53598"/>
                  </a:lnTo>
                  <a:lnTo>
                    <a:pt x="2750" y="54075"/>
                  </a:lnTo>
                  <a:lnTo>
                    <a:pt x="2274" y="54075"/>
                  </a:lnTo>
                  <a:lnTo>
                    <a:pt x="1357" y="53598"/>
                  </a:lnTo>
                  <a:lnTo>
                    <a:pt x="1357" y="54075"/>
                  </a:lnTo>
                  <a:lnTo>
                    <a:pt x="1357" y="54515"/>
                  </a:lnTo>
                  <a:lnTo>
                    <a:pt x="1834" y="55431"/>
                  </a:lnTo>
                  <a:lnTo>
                    <a:pt x="2750" y="55908"/>
                  </a:lnTo>
                  <a:lnTo>
                    <a:pt x="1834" y="56348"/>
                  </a:lnTo>
                  <a:lnTo>
                    <a:pt x="1357" y="55908"/>
                  </a:lnTo>
                  <a:lnTo>
                    <a:pt x="917" y="56348"/>
                  </a:lnTo>
                  <a:lnTo>
                    <a:pt x="917" y="56824"/>
                  </a:lnTo>
                  <a:lnTo>
                    <a:pt x="2274" y="57264"/>
                  </a:lnTo>
                  <a:lnTo>
                    <a:pt x="1834" y="57264"/>
                  </a:lnTo>
                  <a:lnTo>
                    <a:pt x="1357" y="57741"/>
                  </a:lnTo>
                  <a:lnTo>
                    <a:pt x="1357" y="58181"/>
                  </a:lnTo>
                  <a:lnTo>
                    <a:pt x="1834" y="58657"/>
                  </a:lnTo>
                  <a:lnTo>
                    <a:pt x="2274" y="59097"/>
                  </a:lnTo>
                  <a:lnTo>
                    <a:pt x="3190" y="58657"/>
                  </a:lnTo>
                  <a:lnTo>
                    <a:pt x="4107" y="58181"/>
                  </a:lnTo>
                  <a:lnTo>
                    <a:pt x="3190" y="59574"/>
                  </a:lnTo>
                  <a:lnTo>
                    <a:pt x="2750" y="60014"/>
                  </a:lnTo>
                  <a:lnTo>
                    <a:pt x="2274" y="60490"/>
                  </a:lnTo>
                  <a:lnTo>
                    <a:pt x="3190" y="61407"/>
                  </a:lnTo>
                  <a:lnTo>
                    <a:pt x="2274" y="61407"/>
                  </a:lnTo>
                  <a:lnTo>
                    <a:pt x="1834" y="61847"/>
                  </a:lnTo>
                  <a:lnTo>
                    <a:pt x="1357" y="61407"/>
                  </a:lnTo>
                  <a:lnTo>
                    <a:pt x="917" y="61407"/>
                  </a:lnTo>
                  <a:lnTo>
                    <a:pt x="441" y="62323"/>
                  </a:lnTo>
                  <a:lnTo>
                    <a:pt x="441" y="62763"/>
                  </a:lnTo>
                  <a:lnTo>
                    <a:pt x="1" y="64156"/>
                  </a:lnTo>
                  <a:lnTo>
                    <a:pt x="441" y="64596"/>
                  </a:lnTo>
                  <a:lnTo>
                    <a:pt x="1357" y="62763"/>
                  </a:lnTo>
                  <a:lnTo>
                    <a:pt x="2274" y="62763"/>
                  </a:lnTo>
                  <a:lnTo>
                    <a:pt x="2750" y="63240"/>
                  </a:lnTo>
                  <a:lnTo>
                    <a:pt x="2750" y="64156"/>
                  </a:lnTo>
                  <a:lnTo>
                    <a:pt x="2274" y="64596"/>
                  </a:lnTo>
                  <a:lnTo>
                    <a:pt x="2274" y="65513"/>
                  </a:lnTo>
                  <a:lnTo>
                    <a:pt x="1834" y="65989"/>
                  </a:lnTo>
                  <a:lnTo>
                    <a:pt x="1834" y="65513"/>
                  </a:lnTo>
                  <a:lnTo>
                    <a:pt x="1357" y="65989"/>
                  </a:lnTo>
                  <a:lnTo>
                    <a:pt x="1357" y="66429"/>
                  </a:lnTo>
                  <a:lnTo>
                    <a:pt x="1357" y="67346"/>
                  </a:lnTo>
                  <a:lnTo>
                    <a:pt x="1357" y="67822"/>
                  </a:lnTo>
                  <a:lnTo>
                    <a:pt x="2274" y="68739"/>
                  </a:lnTo>
                  <a:lnTo>
                    <a:pt x="4107" y="69179"/>
                  </a:lnTo>
                  <a:lnTo>
                    <a:pt x="3190" y="70095"/>
                  </a:lnTo>
                  <a:lnTo>
                    <a:pt x="4107" y="70572"/>
                  </a:lnTo>
                  <a:lnTo>
                    <a:pt x="4583" y="70095"/>
                  </a:lnTo>
                  <a:lnTo>
                    <a:pt x="4583" y="71012"/>
                  </a:lnTo>
                  <a:lnTo>
                    <a:pt x="6856" y="71012"/>
                  </a:lnTo>
                  <a:lnTo>
                    <a:pt x="8250" y="70572"/>
                  </a:lnTo>
                  <a:lnTo>
                    <a:pt x="8250" y="71012"/>
                  </a:lnTo>
                  <a:lnTo>
                    <a:pt x="9166" y="70095"/>
                  </a:lnTo>
                  <a:lnTo>
                    <a:pt x="9606" y="69655"/>
                  </a:lnTo>
                  <a:lnTo>
                    <a:pt x="9606" y="68739"/>
                  </a:lnTo>
                  <a:lnTo>
                    <a:pt x="10522" y="68262"/>
                  </a:lnTo>
                  <a:lnTo>
                    <a:pt x="11916" y="67822"/>
                  </a:lnTo>
                  <a:lnTo>
                    <a:pt x="11916" y="67346"/>
                  </a:lnTo>
                  <a:lnTo>
                    <a:pt x="12355" y="66429"/>
                  </a:lnTo>
                  <a:lnTo>
                    <a:pt x="13272" y="66429"/>
                  </a:lnTo>
                  <a:lnTo>
                    <a:pt x="13272" y="66906"/>
                  </a:lnTo>
                  <a:lnTo>
                    <a:pt x="13749" y="67346"/>
                  </a:lnTo>
                  <a:lnTo>
                    <a:pt x="14665" y="66906"/>
                  </a:lnTo>
                  <a:lnTo>
                    <a:pt x="14665" y="65989"/>
                  </a:lnTo>
                  <a:lnTo>
                    <a:pt x="15582" y="65073"/>
                  </a:lnTo>
                  <a:lnTo>
                    <a:pt x="15582" y="63680"/>
                  </a:lnTo>
                  <a:lnTo>
                    <a:pt x="15105" y="63680"/>
                  </a:lnTo>
                  <a:lnTo>
                    <a:pt x="16021" y="62323"/>
                  </a:lnTo>
                  <a:lnTo>
                    <a:pt x="16498" y="61847"/>
                  </a:lnTo>
                  <a:lnTo>
                    <a:pt x="16938" y="61407"/>
                  </a:lnTo>
                  <a:lnTo>
                    <a:pt x="17415" y="61407"/>
                  </a:lnTo>
                  <a:lnTo>
                    <a:pt x="17415" y="62323"/>
                  </a:lnTo>
                  <a:lnTo>
                    <a:pt x="16938" y="62763"/>
                  </a:lnTo>
                  <a:lnTo>
                    <a:pt x="16498" y="62763"/>
                  </a:lnTo>
                  <a:lnTo>
                    <a:pt x="16498" y="63680"/>
                  </a:lnTo>
                  <a:lnTo>
                    <a:pt x="16938" y="63680"/>
                  </a:lnTo>
                  <a:lnTo>
                    <a:pt x="18331" y="64596"/>
                  </a:lnTo>
                  <a:lnTo>
                    <a:pt x="19248" y="63680"/>
                  </a:lnTo>
                  <a:lnTo>
                    <a:pt x="19248" y="63240"/>
                  </a:lnTo>
                  <a:lnTo>
                    <a:pt x="19687" y="62763"/>
                  </a:lnTo>
                  <a:lnTo>
                    <a:pt x="19687" y="62323"/>
                  </a:lnTo>
                  <a:lnTo>
                    <a:pt x="20164" y="61407"/>
                  </a:lnTo>
                  <a:lnTo>
                    <a:pt x="21081" y="61407"/>
                  </a:lnTo>
                  <a:lnTo>
                    <a:pt x="21520" y="60014"/>
                  </a:lnTo>
                  <a:lnTo>
                    <a:pt x="21520" y="58657"/>
                  </a:lnTo>
                  <a:lnTo>
                    <a:pt x="21520" y="58181"/>
                  </a:lnTo>
                  <a:lnTo>
                    <a:pt x="21520" y="57741"/>
                  </a:lnTo>
                  <a:lnTo>
                    <a:pt x="21081" y="56824"/>
                  </a:lnTo>
                  <a:lnTo>
                    <a:pt x="20604" y="56348"/>
                  </a:lnTo>
                  <a:lnTo>
                    <a:pt x="22437" y="54991"/>
                  </a:lnTo>
                  <a:lnTo>
                    <a:pt x="21997" y="54515"/>
                  </a:lnTo>
                  <a:lnTo>
                    <a:pt x="21997" y="53598"/>
                  </a:lnTo>
                  <a:lnTo>
                    <a:pt x="21997" y="53158"/>
                  </a:lnTo>
                  <a:lnTo>
                    <a:pt x="21520" y="52681"/>
                  </a:lnTo>
                  <a:lnTo>
                    <a:pt x="21081" y="52242"/>
                  </a:lnTo>
                  <a:lnTo>
                    <a:pt x="21081" y="51765"/>
                  </a:lnTo>
                  <a:lnTo>
                    <a:pt x="21081" y="51325"/>
                  </a:lnTo>
                  <a:lnTo>
                    <a:pt x="21520" y="50409"/>
                  </a:lnTo>
                  <a:lnTo>
                    <a:pt x="21520" y="49492"/>
                  </a:lnTo>
                  <a:lnTo>
                    <a:pt x="21081" y="48576"/>
                  </a:lnTo>
                  <a:lnTo>
                    <a:pt x="20604" y="48099"/>
                  </a:lnTo>
                  <a:lnTo>
                    <a:pt x="20604" y="47659"/>
                  </a:lnTo>
                  <a:lnTo>
                    <a:pt x="20604" y="46743"/>
                  </a:lnTo>
                  <a:lnTo>
                    <a:pt x="21081" y="46266"/>
                  </a:lnTo>
                  <a:lnTo>
                    <a:pt x="21081" y="45349"/>
                  </a:lnTo>
                  <a:lnTo>
                    <a:pt x="21081" y="44433"/>
                  </a:lnTo>
                  <a:lnTo>
                    <a:pt x="21081" y="43516"/>
                  </a:lnTo>
                  <a:lnTo>
                    <a:pt x="21520" y="42160"/>
                  </a:lnTo>
                  <a:lnTo>
                    <a:pt x="21997" y="41683"/>
                  </a:lnTo>
                  <a:lnTo>
                    <a:pt x="22914" y="41243"/>
                  </a:lnTo>
                  <a:lnTo>
                    <a:pt x="22914" y="41683"/>
                  </a:lnTo>
                  <a:lnTo>
                    <a:pt x="23353" y="41683"/>
                  </a:lnTo>
                  <a:lnTo>
                    <a:pt x="23830" y="41243"/>
                  </a:lnTo>
                  <a:lnTo>
                    <a:pt x="24270" y="40767"/>
                  </a:lnTo>
                  <a:lnTo>
                    <a:pt x="25663" y="40767"/>
                  </a:lnTo>
                  <a:lnTo>
                    <a:pt x="26103" y="39850"/>
                  </a:lnTo>
                  <a:lnTo>
                    <a:pt x="25663" y="38934"/>
                  </a:lnTo>
                  <a:lnTo>
                    <a:pt x="25663" y="38494"/>
                  </a:lnTo>
                  <a:lnTo>
                    <a:pt x="25663" y="38017"/>
                  </a:lnTo>
                  <a:lnTo>
                    <a:pt x="24747" y="37101"/>
                  </a:lnTo>
                  <a:lnTo>
                    <a:pt x="25187" y="36661"/>
                  </a:lnTo>
                  <a:lnTo>
                    <a:pt x="26103" y="36184"/>
                  </a:lnTo>
                  <a:lnTo>
                    <a:pt x="26103" y="35744"/>
                  </a:lnTo>
                  <a:lnTo>
                    <a:pt x="26580" y="33911"/>
                  </a:lnTo>
                  <a:lnTo>
                    <a:pt x="26580" y="33435"/>
                  </a:lnTo>
                  <a:lnTo>
                    <a:pt x="26580" y="32995"/>
                  </a:lnTo>
                  <a:lnTo>
                    <a:pt x="26580" y="32078"/>
                  </a:lnTo>
                  <a:lnTo>
                    <a:pt x="27020" y="31602"/>
                  </a:lnTo>
                  <a:lnTo>
                    <a:pt x="27496" y="30685"/>
                  </a:lnTo>
                  <a:lnTo>
                    <a:pt x="27496" y="29329"/>
                  </a:lnTo>
                  <a:lnTo>
                    <a:pt x="28413" y="28852"/>
                  </a:lnTo>
                  <a:lnTo>
                    <a:pt x="29329" y="28412"/>
                  </a:lnTo>
                  <a:lnTo>
                    <a:pt x="29769" y="27936"/>
                  </a:lnTo>
                  <a:lnTo>
                    <a:pt x="29769" y="27496"/>
                  </a:lnTo>
                  <a:lnTo>
                    <a:pt x="29769" y="26579"/>
                  </a:lnTo>
                  <a:lnTo>
                    <a:pt x="30686" y="25663"/>
                  </a:lnTo>
                  <a:lnTo>
                    <a:pt x="31602" y="24746"/>
                  </a:lnTo>
                  <a:lnTo>
                    <a:pt x="31602" y="24270"/>
                  </a:lnTo>
                  <a:lnTo>
                    <a:pt x="32079" y="23830"/>
                  </a:lnTo>
                  <a:lnTo>
                    <a:pt x="31162" y="22913"/>
                  </a:lnTo>
                  <a:lnTo>
                    <a:pt x="30686" y="22437"/>
                  </a:lnTo>
                  <a:lnTo>
                    <a:pt x="31162" y="21997"/>
                  </a:lnTo>
                  <a:lnTo>
                    <a:pt x="31602" y="21520"/>
                  </a:lnTo>
                  <a:lnTo>
                    <a:pt x="32995" y="20164"/>
                  </a:lnTo>
                  <a:lnTo>
                    <a:pt x="32995" y="19687"/>
                  </a:lnTo>
                  <a:lnTo>
                    <a:pt x="33435" y="18771"/>
                  </a:lnTo>
                  <a:lnTo>
                    <a:pt x="33912" y="18771"/>
                  </a:lnTo>
                  <a:lnTo>
                    <a:pt x="35268" y="19247"/>
                  </a:lnTo>
                  <a:lnTo>
                    <a:pt x="35745" y="19247"/>
                  </a:lnTo>
                  <a:lnTo>
                    <a:pt x="35268" y="18771"/>
                  </a:lnTo>
                  <a:lnTo>
                    <a:pt x="35268" y="17854"/>
                  </a:lnTo>
                  <a:lnTo>
                    <a:pt x="36185" y="16938"/>
                  </a:lnTo>
                  <a:lnTo>
                    <a:pt x="36661" y="16938"/>
                  </a:lnTo>
                  <a:lnTo>
                    <a:pt x="37101" y="17414"/>
                  </a:lnTo>
                  <a:lnTo>
                    <a:pt x="37578" y="17414"/>
                  </a:lnTo>
                  <a:lnTo>
                    <a:pt x="37578" y="16938"/>
                  </a:lnTo>
                  <a:lnTo>
                    <a:pt x="37578" y="15581"/>
                  </a:lnTo>
                  <a:lnTo>
                    <a:pt x="38934" y="16021"/>
                  </a:lnTo>
                  <a:lnTo>
                    <a:pt x="38494" y="15581"/>
                  </a:lnTo>
                  <a:lnTo>
                    <a:pt x="38494" y="14665"/>
                  </a:lnTo>
                  <a:lnTo>
                    <a:pt x="38494" y="13748"/>
                  </a:lnTo>
                  <a:lnTo>
                    <a:pt x="39851" y="13748"/>
                  </a:lnTo>
                  <a:lnTo>
                    <a:pt x="39411" y="12832"/>
                  </a:lnTo>
                  <a:lnTo>
                    <a:pt x="39851" y="11915"/>
                  </a:lnTo>
                  <a:lnTo>
                    <a:pt x="40327" y="11915"/>
                  </a:lnTo>
                  <a:lnTo>
                    <a:pt x="41244" y="12355"/>
                  </a:lnTo>
                  <a:lnTo>
                    <a:pt x="42160" y="12832"/>
                  </a:lnTo>
                  <a:lnTo>
                    <a:pt x="42160" y="13272"/>
                  </a:lnTo>
                  <a:lnTo>
                    <a:pt x="42600" y="14188"/>
                  </a:lnTo>
                  <a:lnTo>
                    <a:pt x="43517" y="14188"/>
                  </a:lnTo>
                  <a:lnTo>
                    <a:pt x="43993" y="14665"/>
                  </a:lnTo>
                  <a:lnTo>
                    <a:pt x="45826" y="14665"/>
                  </a:lnTo>
                  <a:lnTo>
                    <a:pt x="46266" y="13748"/>
                  </a:lnTo>
                  <a:lnTo>
                    <a:pt x="46743" y="13748"/>
                  </a:lnTo>
                  <a:lnTo>
                    <a:pt x="47183" y="14665"/>
                  </a:lnTo>
                  <a:lnTo>
                    <a:pt x="48099" y="14188"/>
                  </a:lnTo>
                  <a:lnTo>
                    <a:pt x="48576" y="14188"/>
                  </a:lnTo>
                  <a:lnTo>
                    <a:pt x="48576" y="13748"/>
                  </a:lnTo>
                  <a:lnTo>
                    <a:pt x="49016" y="12832"/>
                  </a:lnTo>
                  <a:lnTo>
                    <a:pt x="49492" y="12355"/>
                  </a:lnTo>
                  <a:lnTo>
                    <a:pt x="49492" y="11915"/>
                  </a:lnTo>
                  <a:lnTo>
                    <a:pt x="49492" y="11439"/>
                  </a:lnTo>
                  <a:lnTo>
                    <a:pt x="49492" y="10999"/>
                  </a:lnTo>
                  <a:lnTo>
                    <a:pt x="49932" y="9606"/>
                  </a:lnTo>
                  <a:lnTo>
                    <a:pt x="49492" y="7773"/>
                  </a:lnTo>
                  <a:lnTo>
                    <a:pt x="49932" y="7333"/>
                  </a:lnTo>
                  <a:lnTo>
                    <a:pt x="50849" y="7333"/>
                  </a:lnTo>
                  <a:lnTo>
                    <a:pt x="51765" y="6416"/>
                  </a:lnTo>
                  <a:lnTo>
                    <a:pt x="52242" y="5940"/>
                  </a:lnTo>
                  <a:lnTo>
                    <a:pt x="53158" y="5940"/>
                  </a:lnTo>
                  <a:lnTo>
                    <a:pt x="52682" y="7333"/>
                  </a:lnTo>
                  <a:lnTo>
                    <a:pt x="54515" y="7333"/>
                  </a:lnTo>
                  <a:lnTo>
                    <a:pt x="54991" y="7773"/>
                  </a:lnTo>
                  <a:lnTo>
                    <a:pt x="55431" y="8249"/>
                  </a:lnTo>
                  <a:lnTo>
                    <a:pt x="55431" y="8689"/>
                  </a:lnTo>
                  <a:lnTo>
                    <a:pt x="54991" y="9606"/>
                  </a:lnTo>
                  <a:lnTo>
                    <a:pt x="55431" y="10522"/>
                  </a:lnTo>
                  <a:lnTo>
                    <a:pt x="55431" y="10999"/>
                  </a:lnTo>
                  <a:lnTo>
                    <a:pt x="55431" y="11439"/>
                  </a:lnTo>
                  <a:lnTo>
                    <a:pt x="55431" y="11915"/>
                  </a:lnTo>
                  <a:lnTo>
                    <a:pt x="55908" y="11915"/>
                  </a:lnTo>
                  <a:lnTo>
                    <a:pt x="55908" y="10082"/>
                  </a:lnTo>
                  <a:lnTo>
                    <a:pt x="56348" y="8689"/>
                  </a:lnTo>
                  <a:lnTo>
                    <a:pt x="57741" y="8249"/>
                  </a:lnTo>
                  <a:lnTo>
                    <a:pt x="58657" y="7773"/>
                  </a:lnTo>
                  <a:lnTo>
                    <a:pt x="59097" y="5940"/>
                  </a:lnTo>
                  <a:lnTo>
                    <a:pt x="58657" y="5940"/>
                  </a:lnTo>
                  <a:lnTo>
                    <a:pt x="57741" y="6416"/>
                  </a:lnTo>
                  <a:lnTo>
                    <a:pt x="57264" y="6416"/>
                  </a:lnTo>
                  <a:lnTo>
                    <a:pt x="57741" y="5940"/>
                  </a:lnTo>
                  <a:lnTo>
                    <a:pt x="57741" y="4583"/>
                  </a:lnTo>
                  <a:lnTo>
                    <a:pt x="57264" y="4107"/>
                  </a:lnTo>
                  <a:lnTo>
                    <a:pt x="57741" y="4107"/>
                  </a:lnTo>
                  <a:lnTo>
                    <a:pt x="58181" y="3667"/>
                  </a:lnTo>
                  <a:lnTo>
                    <a:pt x="58181" y="3190"/>
                  </a:lnTo>
                  <a:lnTo>
                    <a:pt x="58181" y="2750"/>
                  </a:lnTo>
                  <a:lnTo>
                    <a:pt x="57741" y="2750"/>
                  </a:lnTo>
                  <a:lnTo>
                    <a:pt x="57741" y="2274"/>
                  </a:lnTo>
                  <a:lnTo>
                    <a:pt x="56824" y="2274"/>
                  </a:lnTo>
                  <a:lnTo>
                    <a:pt x="55908" y="2750"/>
                  </a:lnTo>
                  <a:lnTo>
                    <a:pt x="55431" y="1834"/>
                  </a:lnTo>
                  <a:lnTo>
                    <a:pt x="54515" y="1834"/>
                  </a:lnTo>
                  <a:lnTo>
                    <a:pt x="54075" y="1357"/>
                  </a:lnTo>
                  <a:lnTo>
                    <a:pt x="53158" y="2750"/>
                  </a:lnTo>
                  <a:lnTo>
                    <a:pt x="53158" y="3190"/>
                  </a:lnTo>
                  <a:lnTo>
                    <a:pt x="52682" y="3667"/>
                  </a:lnTo>
                  <a:lnTo>
                    <a:pt x="52242" y="2750"/>
                  </a:lnTo>
                  <a:lnTo>
                    <a:pt x="52242" y="2274"/>
                  </a:lnTo>
                  <a:lnTo>
                    <a:pt x="52682" y="1834"/>
                  </a:lnTo>
                  <a:lnTo>
                    <a:pt x="52682" y="1357"/>
                  </a:lnTo>
                  <a:lnTo>
                    <a:pt x="52682"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8" name="Google Shape;1268;p54"/>
            <p:cNvSpPr/>
            <p:nvPr/>
          </p:nvSpPr>
          <p:spPr>
            <a:xfrm>
              <a:off x="2956250" y="2323175"/>
              <a:ext cx="45850" cy="45850"/>
            </a:xfrm>
            <a:custGeom>
              <a:rect b="b" l="l" r="r" t="t"/>
              <a:pathLst>
                <a:path extrusionOk="0" h="1834" w="1834">
                  <a:moveTo>
                    <a:pt x="917" y="0"/>
                  </a:moveTo>
                  <a:lnTo>
                    <a:pt x="1" y="917"/>
                  </a:lnTo>
                  <a:lnTo>
                    <a:pt x="917" y="917"/>
                  </a:lnTo>
                  <a:lnTo>
                    <a:pt x="917" y="1393"/>
                  </a:lnTo>
                  <a:lnTo>
                    <a:pt x="1357" y="1833"/>
                  </a:lnTo>
                  <a:lnTo>
                    <a:pt x="1834" y="1393"/>
                  </a:lnTo>
                  <a:lnTo>
                    <a:pt x="1357" y="917"/>
                  </a:lnTo>
                  <a:lnTo>
                    <a:pt x="1357" y="477"/>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9" name="Google Shape;1269;p54"/>
            <p:cNvSpPr/>
            <p:nvPr/>
          </p:nvSpPr>
          <p:spPr>
            <a:xfrm>
              <a:off x="2956250" y="2346075"/>
              <a:ext cx="25" cy="25"/>
            </a:xfrm>
            <a:custGeom>
              <a:rect b="b" l="l" r="r" t="t"/>
              <a:pathLst>
                <a:path extrusionOk="0" h="1" w="1">
                  <a:moveTo>
                    <a:pt x="1" y="1"/>
                  </a:moveTo>
                  <a:lnTo>
                    <a:pt x="1"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0" name="Google Shape;1270;p54"/>
            <p:cNvSpPr/>
            <p:nvPr/>
          </p:nvSpPr>
          <p:spPr>
            <a:xfrm>
              <a:off x="2956250" y="1051975"/>
              <a:ext cx="790050" cy="1810125"/>
            </a:xfrm>
            <a:custGeom>
              <a:rect b="b" l="l" r="r" t="t"/>
              <a:pathLst>
                <a:path extrusionOk="0" h="72405" w="31602">
                  <a:moveTo>
                    <a:pt x="21080" y="0"/>
                  </a:moveTo>
                  <a:lnTo>
                    <a:pt x="21080" y="917"/>
                  </a:lnTo>
                  <a:lnTo>
                    <a:pt x="21080" y="1833"/>
                  </a:lnTo>
                  <a:lnTo>
                    <a:pt x="21520" y="2273"/>
                  </a:lnTo>
                  <a:lnTo>
                    <a:pt x="20164" y="1833"/>
                  </a:lnTo>
                  <a:lnTo>
                    <a:pt x="20164" y="3190"/>
                  </a:lnTo>
                  <a:lnTo>
                    <a:pt x="20164" y="3666"/>
                  </a:lnTo>
                  <a:lnTo>
                    <a:pt x="19687" y="3666"/>
                  </a:lnTo>
                  <a:lnTo>
                    <a:pt x="18771" y="3190"/>
                  </a:lnTo>
                  <a:lnTo>
                    <a:pt x="17854" y="4106"/>
                  </a:lnTo>
                  <a:lnTo>
                    <a:pt x="17854" y="5023"/>
                  </a:lnTo>
                  <a:lnTo>
                    <a:pt x="18331" y="5499"/>
                  </a:lnTo>
                  <a:lnTo>
                    <a:pt x="17414" y="5499"/>
                  </a:lnTo>
                  <a:lnTo>
                    <a:pt x="16498" y="5023"/>
                  </a:lnTo>
                  <a:lnTo>
                    <a:pt x="16021" y="5023"/>
                  </a:lnTo>
                  <a:lnTo>
                    <a:pt x="15581" y="5939"/>
                  </a:lnTo>
                  <a:lnTo>
                    <a:pt x="15581" y="6416"/>
                  </a:lnTo>
                  <a:lnTo>
                    <a:pt x="14188" y="7772"/>
                  </a:lnTo>
                  <a:lnTo>
                    <a:pt x="13748" y="8249"/>
                  </a:lnTo>
                  <a:lnTo>
                    <a:pt x="13272" y="8689"/>
                  </a:lnTo>
                  <a:lnTo>
                    <a:pt x="13748" y="9165"/>
                  </a:lnTo>
                  <a:lnTo>
                    <a:pt x="14665" y="10082"/>
                  </a:lnTo>
                  <a:lnTo>
                    <a:pt x="14188" y="10522"/>
                  </a:lnTo>
                  <a:lnTo>
                    <a:pt x="14188" y="10998"/>
                  </a:lnTo>
                  <a:lnTo>
                    <a:pt x="13272" y="11915"/>
                  </a:lnTo>
                  <a:lnTo>
                    <a:pt x="12355" y="12831"/>
                  </a:lnTo>
                  <a:lnTo>
                    <a:pt x="12355" y="13748"/>
                  </a:lnTo>
                  <a:lnTo>
                    <a:pt x="12355" y="14188"/>
                  </a:lnTo>
                  <a:lnTo>
                    <a:pt x="11915" y="14664"/>
                  </a:lnTo>
                  <a:lnTo>
                    <a:pt x="10999" y="15104"/>
                  </a:lnTo>
                  <a:lnTo>
                    <a:pt x="10082" y="15581"/>
                  </a:lnTo>
                  <a:lnTo>
                    <a:pt x="10082" y="16937"/>
                  </a:lnTo>
                  <a:lnTo>
                    <a:pt x="9606" y="17854"/>
                  </a:lnTo>
                  <a:lnTo>
                    <a:pt x="9166" y="18330"/>
                  </a:lnTo>
                  <a:lnTo>
                    <a:pt x="9166" y="19247"/>
                  </a:lnTo>
                  <a:lnTo>
                    <a:pt x="9166" y="19687"/>
                  </a:lnTo>
                  <a:lnTo>
                    <a:pt x="9166" y="20163"/>
                  </a:lnTo>
                  <a:lnTo>
                    <a:pt x="8689" y="21996"/>
                  </a:lnTo>
                  <a:lnTo>
                    <a:pt x="8689" y="22436"/>
                  </a:lnTo>
                  <a:lnTo>
                    <a:pt x="7773" y="22913"/>
                  </a:lnTo>
                  <a:lnTo>
                    <a:pt x="7333" y="23353"/>
                  </a:lnTo>
                  <a:lnTo>
                    <a:pt x="8249" y="24269"/>
                  </a:lnTo>
                  <a:lnTo>
                    <a:pt x="8249" y="24746"/>
                  </a:lnTo>
                  <a:lnTo>
                    <a:pt x="8249" y="25186"/>
                  </a:lnTo>
                  <a:lnTo>
                    <a:pt x="8689" y="26102"/>
                  </a:lnTo>
                  <a:lnTo>
                    <a:pt x="8249" y="27019"/>
                  </a:lnTo>
                  <a:lnTo>
                    <a:pt x="6856" y="27019"/>
                  </a:lnTo>
                  <a:lnTo>
                    <a:pt x="6416" y="27495"/>
                  </a:lnTo>
                  <a:lnTo>
                    <a:pt x="5939" y="27935"/>
                  </a:lnTo>
                  <a:lnTo>
                    <a:pt x="5500" y="27935"/>
                  </a:lnTo>
                  <a:lnTo>
                    <a:pt x="5500" y="27495"/>
                  </a:lnTo>
                  <a:lnTo>
                    <a:pt x="4583" y="27935"/>
                  </a:lnTo>
                  <a:lnTo>
                    <a:pt x="4106" y="28412"/>
                  </a:lnTo>
                  <a:lnTo>
                    <a:pt x="3667" y="29768"/>
                  </a:lnTo>
                  <a:lnTo>
                    <a:pt x="3667" y="30685"/>
                  </a:lnTo>
                  <a:lnTo>
                    <a:pt x="3667" y="31601"/>
                  </a:lnTo>
                  <a:lnTo>
                    <a:pt x="3667" y="32518"/>
                  </a:lnTo>
                  <a:lnTo>
                    <a:pt x="3190" y="32995"/>
                  </a:lnTo>
                  <a:lnTo>
                    <a:pt x="3190" y="33911"/>
                  </a:lnTo>
                  <a:lnTo>
                    <a:pt x="3190" y="34351"/>
                  </a:lnTo>
                  <a:lnTo>
                    <a:pt x="3667" y="34828"/>
                  </a:lnTo>
                  <a:lnTo>
                    <a:pt x="4106" y="35744"/>
                  </a:lnTo>
                  <a:lnTo>
                    <a:pt x="4106" y="36661"/>
                  </a:lnTo>
                  <a:lnTo>
                    <a:pt x="3667" y="37577"/>
                  </a:lnTo>
                  <a:lnTo>
                    <a:pt x="3667" y="38017"/>
                  </a:lnTo>
                  <a:lnTo>
                    <a:pt x="3667" y="38494"/>
                  </a:lnTo>
                  <a:lnTo>
                    <a:pt x="4106" y="38933"/>
                  </a:lnTo>
                  <a:lnTo>
                    <a:pt x="4583" y="39410"/>
                  </a:lnTo>
                  <a:lnTo>
                    <a:pt x="4583" y="39850"/>
                  </a:lnTo>
                  <a:lnTo>
                    <a:pt x="4583" y="40767"/>
                  </a:lnTo>
                  <a:lnTo>
                    <a:pt x="5023" y="41243"/>
                  </a:lnTo>
                  <a:lnTo>
                    <a:pt x="3190" y="42600"/>
                  </a:lnTo>
                  <a:lnTo>
                    <a:pt x="3667" y="43076"/>
                  </a:lnTo>
                  <a:lnTo>
                    <a:pt x="4106" y="43993"/>
                  </a:lnTo>
                  <a:lnTo>
                    <a:pt x="4106" y="44433"/>
                  </a:lnTo>
                  <a:lnTo>
                    <a:pt x="4106" y="44909"/>
                  </a:lnTo>
                  <a:lnTo>
                    <a:pt x="4106" y="46266"/>
                  </a:lnTo>
                  <a:lnTo>
                    <a:pt x="3667" y="47659"/>
                  </a:lnTo>
                  <a:lnTo>
                    <a:pt x="2750" y="47659"/>
                  </a:lnTo>
                  <a:lnTo>
                    <a:pt x="2273" y="48575"/>
                  </a:lnTo>
                  <a:lnTo>
                    <a:pt x="2273" y="49015"/>
                  </a:lnTo>
                  <a:lnTo>
                    <a:pt x="1834" y="49492"/>
                  </a:lnTo>
                  <a:lnTo>
                    <a:pt x="1834" y="49932"/>
                  </a:lnTo>
                  <a:lnTo>
                    <a:pt x="917" y="50848"/>
                  </a:lnTo>
                  <a:lnTo>
                    <a:pt x="1357" y="51325"/>
                  </a:lnTo>
                  <a:lnTo>
                    <a:pt x="1357" y="51765"/>
                  </a:lnTo>
                  <a:lnTo>
                    <a:pt x="1834" y="52241"/>
                  </a:lnTo>
                  <a:lnTo>
                    <a:pt x="1357" y="52681"/>
                  </a:lnTo>
                  <a:lnTo>
                    <a:pt x="440" y="52241"/>
                  </a:lnTo>
                  <a:lnTo>
                    <a:pt x="440" y="51765"/>
                  </a:lnTo>
                  <a:lnTo>
                    <a:pt x="1" y="51765"/>
                  </a:lnTo>
                  <a:lnTo>
                    <a:pt x="440" y="53158"/>
                  </a:lnTo>
                  <a:lnTo>
                    <a:pt x="440" y="53598"/>
                  </a:lnTo>
                  <a:lnTo>
                    <a:pt x="440" y="54514"/>
                  </a:lnTo>
                  <a:lnTo>
                    <a:pt x="440" y="54991"/>
                  </a:lnTo>
                  <a:lnTo>
                    <a:pt x="440" y="55431"/>
                  </a:lnTo>
                  <a:lnTo>
                    <a:pt x="440" y="55907"/>
                  </a:lnTo>
                  <a:lnTo>
                    <a:pt x="440" y="56347"/>
                  </a:lnTo>
                  <a:lnTo>
                    <a:pt x="917" y="56347"/>
                  </a:lnTo>
                  <a:lnTo>
                    <a:pt x="917" y="57264"/>
                  </a:lnTo>
                  <a:lnTo>
                    <a:pt x="1357" y="56824"/>
                  </a:lnTo>
                  <a:lnTo>
                    <a:pt x="1834" y="57264"/>
                  </a:lnTo>
                  <a:lnTo>
                    <a:pt x="1357" y="58180"/>
                  </a:lnTo>
                  <a:lnTo>
                    <a:pt x="1357" y="58657"/>
                  </a:lnTo>
                  <a:lnTo>
                    <a:pt x="1834" y="59097"/>
                  </a:lnTo>
                  <a:lnTo>
                    <a:pt x="1834" y="59573"/>
                  </a:lnTo>
                  <a:lnTo>
                    <a:pt x="1834" y="60930"/>
                  </a:lnTo>
                  <a:lnTo>
                    <a:pt x="1834" y="61406"/>
                  </a:lnTo>
                  <a:lnTo>
                    <a:pt x="2273" y="61846"/>
                  </a:lnTo>
                  <a:lnTo>
                    <a:pt x="1834" y="62323"/>
                  </a:lnTo>
                  <a:lnTo>
                    <a:pt x="1834" y="63239"/>
                  </a:lnTo>
                  <a:lnTo>
                    <a:pt x="2273" y="63679"/>
                  </a:lnTo>
                  <a:lnTo>
                    <a:pt x="2750" y="63679"/>
                  </a:lnTo>
                  <a:lnTo>
                    <a:pt x="3190" y="65072"/>
                  </a:lnTo>
                  <a:lnTo>
                    <a:pt x="4106" y="65512"/>
                  </a:lnTo>
                  <a:lnTo>
                    <a:pt x="4106" y="65989"/>
                  </a:lnTo>
                  <a:lnTo>
                    <a:pt x="4106" y="66429"/>
                  </a:lnTo>
                  <a:lnTo>
                    <a:pt x="3667" y="66429"/>
                  </a:lnTo>
                  <a:lnTo>
                    <a:pt x="3667" y="66905"/>
                  </a:lnTo>
                  <a:lnTo>
                    <a:pt x="3190" y="67345"/>
                  </a:lnTo>
                  <a:lnTo>
                    <a:pt x="3190" y="67822"/>
                  </a:lnTo>
                  <a:lnTo>
                    <a:pt x="3190" y="68738"/>
                  </a:lnTo>
                  <a:lnTo>
                    <a:pt x="3667" y="68738"/>
                  </a:lnTo>
                  <a:lnTo>
                    <a:pt x="3667" y="69655"/>
                  </a:lnTo>
                  <a:lnTo>
                    <a:pt x="4583" y="70095"/>
                  </a:lnTo>
                  <a:lnTo>
                    <a:pt x="4583" y="70571"/>
                  </a:lnTo>
                  <a:lnTo>
                    <a:pt x="4583" y="71488"/>
                  </a:lnTo>
                  <a:lnTo>
                    <a:pt x="4106" y="71928"/>
                  </a:lnTo>
                  <a:lnTo>
                    <a:pt x="4583" y="72404"/>
                  </a:lnTo>
                  <a:lnTo>
                    <a:pt x="5023" y="71928"/>
                  </a:lnTo>
                  <a:lnTo>
                    <a:pt x="5500" y="72404"/>
                  </a:lnTo>
                  <a:lnTo>
                    <a:pt x="6856" y="71928"/>
                  </a:lnTo>
                  <a:lnTo>
                    <a:pt x="8689" y="71928"/>
                  </a:lnTo>
                  <a:lnTo>
                    <a:pt x="8689" y="71488"/>
                  </a:lnTo>
                  <a:lnTo>
                    <a:pt x="8249" y="70571"/>
                  </a:lnTo>
                  <a:lnTo>
                    <a:pt x="8249" y="69655"/>
                  </a:lnTo>
                  <a:lnTo>
                    <a:pt x="8689" y="69178"/>
                  </a:lnTo>
                  <a:lnTo>
                    <a:pt x="9606" y="69178"/>
                  </a:lnTo>
                  <a:lnTo>
                    <a:pt x="10082" y="68262"/>
                  </a:lnTo>
                  <a:lnTo>
                    <a:pt x="9606" y="68738"/>
                  </a:lnTo>
                  <a:lnTo>
                    <a:pt x="10082" y="67822"/>
                  </a:lnTo>
                  <a:lnTo>
                    <a:pt x="10999" y="67345"/>
                  </a:lnTo>
                  <a:lnTo>
                    <a:pt x="12355" y="67822"/>
                  </a:lnTo>
                  <a:lnTo>
                    <a:pt x="12355" y="68262"/>
                  </a:lnTo>
                  <a:lnTo>
                    <a:pt x="14188" y="68262"/>
                  </a:lnTo>
                  <a:lnTo>
                    <a:pt x="14188" y="67345"/>
                  </a:lnTo>
                  <a:lnTo>
                    <a:pt x="14188" y="66905"/>
                  </a:lnTo>
                  <a:lnTo>
                    <a:pt x="15105" y="65072"/>
                  </a:lnTo>
                  <a:lnTo>
                    <a:pt x="14665" y="64156"/>
                  </a:lnTo>
                  <a:lnTo>
                    <a:pt x="15105" y="63679"/>
                  </a:lnTo>
                  <a:lnTo>
                    <a:pt x="15581" y="63239"/>
                  </a:lnTo>
                  <a:lnTo>
                    <a:pt x="15581" y="62763"/>
                  </a:lnTo>
                  <a:lnTo>
                    <a:pt x="15105" y="62763"/>
                  </a:lnTo>
                  <a:lnTo>
                    <a:pt x="15581" y="61846"/>
                  </a:lnTo>
                  <a:lnTo>
                    <a:pt x="16021" y="61406"/>
                  </a:lnTo>
                  <a:lnTo>
                    <a:pt x="15581" y="60930"/>
                  </a:lnTo>
                  <a:lnTo>
                    <a:pt x="15581" y="60013"/>
                  </a:lnTo>
                  <a:lnTo>
                    <a:pt x="15581" y="59573"/>
                  </a:lnTo>
                  <a:lnTo>
                    <a:pt x="16021" y="59097"/>
                  </a:lnTo>
                  <a:lnTo>
                    <a:pt x="16021" y="58657"/>
                  </a:lnTo>
                  <a:lnTo>
                    <a:pt x="16498" y="57740"/>
                  </a:lnTo>
                  <a:lnTo>
                    <a:pt x="16498" y="57264"/>
                  </a:lnTo>
                  <a:lnTo>
                    <a:pt x="16498" y="56824"/>
                  </a:lnTo>
                  <a:lnTo>
                    <a:pt x="15581" y="55907"/>
                  </a:lnTo>
                  <a:lnTo>
                    <a:pt x="16938" y="55431"/>
                  </a:lnTo>
                  <a:lnTo>
                    <a:pt x="15105" y="54991"/>
                  </a:lnTo>
                  <a:lnTo>
                    <a:pt x="15581" y="54514"/>
                  </a:lnTo>
                  <a:lnTo>
                    <a:pt x="16498" y="54991"/>
                  </a:lnTo>
                  <a:lnTo>
                    <a:pt x="17414" y="54514"/>
                  </a:lnTo>
                  <a:lnTo>
                    <a:pt x="17854" y="53598"/>
                  </a:lnTo>
                  <a:lnTo>
                    <a:pt x="17854" y="53158"/>
                  </a:lnTo>
                  <a:lnTo>
                    <a:pt x="17854" y="52681"/>
                  </a:lnTo>
                  <a:lnTo>
                    <a:pt x="18771" y="52681"/>
                  </a:lnTo>
                  <a:lnTo>
                    <a:pt x="19687" y="53158"/>
                  </a:lnTo>
                  <a:lnTo>
                    <a:pt x="20164" y="52241"/>
                  </a:lnTo>
                  <a:lnTo>
                    <a:pt x="20604" y="51765"/>
                  </a:lnTo>
                  <a:lnTo>
                    <a:pt x="21520" y="50848"/>
                  </a:lnTo>
                  <a:lnTo>
                    <a:pt x="20164" y="50408"/>
                  </a:lnTo>
                  <a:lnTo>
                    <a:pt x="20164" y="49932"/>
                  </a:lnTo>
                  <a:lnTo>
                    <a:pt x="20604" y="49492"/>
                  </a:lnTo>
                  <a:lnTo>
                    <a:pt x="21080" y="49492"/>
                  </a:lnTo>
                  <a:lnTo>
                    <a:pt x="21997" y="48099"/>
                  </a:lnTo>
                  <a:lnTo>
                    <a:pt x="21520" y="47659"/>
                  </a:lnTo>
                  <a:lnTo>
                    <a:pt x="21520" y="46742"/>
                  </a:lnTo>
                  <a:lnTo>
                    <a:pt x="20604" y="47182"/>
                  </a:lnTo>
                  <a:lnTo>
                    <a:pt x="20604" y="46742"/>
                  </a:lnTo>
                  <a:lnTo>
                    <a:pt x="20604" y="46266"/>
                  </a:lnTo>
                  <a:lnTo>
                    <a:pt x="20164" y="45826"/>
                  </a:lnTo>
                  <a:lnTo>
                    <a:pt x="19687" y="45349"/>
                  </a:lnTo>
                  <a:lnTo>
                    <a:pt x="19247" y="44909"/>
                  </a:lnTo>
                  <a:lnTo>
                    <a:pt x="19247" y="44433"/>
                  </a:lnTo>
                  <a:lnTo>
                    <a:pt x="18331" y="44909"/>
                  </a:lnTo>
                  <a:lnTo>
                    <a:pt x="17854" y="44433"/>
                  </a:lnTo>
                  <a:lnTo>
                    <a:pt x="17414" y="43993"/>
                  </a:lnTo>
                  <a:lnTo>
                    <a:pt x="17414" y="43076"/>
                  </a:lnTo>
                  <a:lnTo>
                    <a:pt x="16938" y="42600"/>
                  </a:lnTo>
                  <a:lnTo>
                    <a:pt x="16938" y="42160"/>
                  </a:lnTo>
                  <a:lnTo>
                    <a:pt x="16021" y="41683"/>
                  </a:lnTo>
                  <a:lnTo>
                    <a:pt x="16498" y="41243"/>
                  </a:lnTo>
                  <a:lnTo>
                    <a:pt x="16938" y="40767"/>
                  </a:lnTo>
                  <a:lnTo>
                    <a:pt x="16938" y="39850"/>
                  </a:lnTo>
                  <a:lnTo>
                    <a:pt x="16938" y="39410"/>
                  </a:lnTo>
                  <a:lnTo>
                    <a:pt x="16938" y="38494"/>
                  </a:lnTo>
                  <a:lnTo>
                    <a:pt x="17414" y="38494"/>
                  </a:lnTo>
                  <a:lnTo>
                    <a:pt x="16938" y="38017"/>
                  </a:lnTo>
                  <a:lnTo>
                    <a:pt x="17414" y="37577"/>
                  </a:lnTo>
                  <a:lnTo>
                    <a:pt x="17414" y="36661"/>
                  </a:lnTo>
                  <a:lnTo>
                    <a:pt x="17854" y="35744"/>
                  </a:lnTo>
                  <a:lnTo>
                    <a:pt x="17854" y="34828"/>
                  </a:lnTo>
                  <a:lnTo>
                    <a:pt x="16021" y="35267"/>
                  </a:lnTo>
                  <a:lnTo>
                    <a:pt x="16021" y="33911"/>
                  </a:lnTo>
                  <a:lnTo>
                    <a:pt x="16498" y="33434"/>
                  </a:lnTo>
                  <a:lnTo>
                    <a:pt x="17854" y="33911"/>
                  </a:lnTo>
                  <a:lnTo>
                    <a:pt x="18331" y="33434"/>
                  </a:lnTo>
                  <a:lnTo>
                    <a:pt x="18771" y="33434"/>
                  </a:lnTo>
                  <a:lnTo>
                    <a:pt x="19247" y="32995"/>
                  </a:lnTo>
                  <a:lnTo>
                    <a:pt x="19687" y="32995"/>
                  </a:lnTo>
                  <a:lnTo>
                    <a:pt x="20604" y="32518"/>
                  </a:lnTo>
                  <a:lnTo>
                    <a:pt x="20164" y="32078"/>
                  </a:lnTo>
                  <a:lnTo>
                    <a:pt x="21080" y="30685"/>
                  </a:lnTo>
                  <a:lnTo>
                    <a:pt x="20604" y="30245"/>
                  </a:lnTo>
                  <a:lnTo>
                    <a:pt x="21520" y="30245"/>
                  </a:lnTo>
                  <a:lnTo>
                    <a:pt x="21997" y="29329"/>
                  </a:lnTo>
                  <a:lnTo>
                    <a:pt x="22437" y="29768"/>
                  </a:lnTo>
                  <a:lnTo>
                    <a:pt x="23353" y="29329"/>
                  </a:lnTo>
                  <a:lnTo>
                    <a:pt x="22913" y="28852"/>
                  </a:lnTo>
                  <a:lnTo>
                    <a:pt x="23353" y="28412"/>
                  </a:lnTo>
                  <a:lnTo>
                    <a:pt x="23830" y="27935"/>
                  </a:lnTo>
                  <a:lnTo>
                    <a:pt x="24746" y="27495"/>
                  </a:lnTo>
                  <a:lnTo>
                    <a:pt x="24746" y="26579"/>
                  </a:lnTo>
                  <a:lnTo>
                    <a:pt x="24746" y="26102"/>
                  </a:lnTo>
                  <a:lnTo>
                    <a:pt x="24746" y="25662"/>
                  </a:lnTo>
                  <a:lnTo>
                    <a:pt x="24746" y="24746"/>
                  </a:lnTo>
                  <a:lnTo>
                    <a:pt x="25186" y="24746"/>
                  </a:lnTo>
                  <a:lnTo>
                    <a:pt x="25663" y="23353"/>
                  </a:lnTo>
                  <a:lnTo>
                    <a:pt x="26103" y="22913"/>
                  </a:lnTo>
                  <a:lnTo>
                    <a:pt x="25663" y="22436"/>
                  </a:lnTo>
                  <a:lnTo>
                    <a:pt x="25663" y="21996"/>
                  </a:lnTo>
                  <a:lnTo>
                    <a:pt x="25663" y="21080"/>
                  </a:lnTo>
                  <a:lnTo>
                    <a:pt x="25663" y="20163"/>
                  </a:lnTo>
                  <a:lnTo>
                    <a:pt x="26103" y="19687"/>
                  </a:lnTo>
                  <a:lnTo>
                    <a:pt x="26103" y="19247"/>
                  </a:lnTo>
                  <a:lnTo>
                    <a:pt x="26103" y="18770"/>
                  </a:lnTo>
                  <a:lnTo>
                    <a:pt x="26579" y="17854"/>
                  </a:lnTo>
                  <a:lnTo>
                    <a:pt x="27496" y="17854"/>
                  </a:lnTo>
                  <a:lnTo>
                    <a:pt x="27496" y="16937"/>
                  </a:lnTo>
                  <a:lnTo>
                    <a:pt x="27496" y="16021"/>
                  </a:lnTo>
                  <a:lnTo>
                    <a:pt x="27496" y="15581"/>
                  </a:lnTo>
                  <a:lnTo>
                    <a:pt x="27936" y="15581"/>
                  </a:lnTo>
                  <a:lnTo>
                    <a:pt x="28412" y="16021"/>
                  </a:lnTo>
                  <a:lnTo>
                    <a:pt x="29329" y="15104"/>
                  </a:lnTo>
                  <a:lnTo>
                    <a:pt x="29769" y="15581"/>
                  </a:lnTo>
                  <a:lnTo>
                    <a:pt x="31162" y="15581"/>
                  </a:lnTo>
                  <a:lnTo>
                    <a:pt x="31602" y="15104"/>
                  </a:lnTo>
                  <a:lnTo>
                    <a:pt x="31602" y="14188"/>
                  </a:lnTo>
                  <a:lnTo>
                    <a:pt x="31162" y="13748"/>
                  </a:lnTo>
                  <a:lnTo>
                    <a:pt x="30685" y="12831"/>
                  </a:lnTo>
                  <a:lnTo>
                    <a:pt x="30685" y="12355"/>
                  </a:lnTo>
                  <a:lnTo>
                    <a:pt x="30245" y="11438"/>
                  </a:lnTo>
                  <a:lnTo>
                    <a:pt x="30245" y="10522"/>
                  </a:lnTo>
                  <a:lnTo>
                    <a:pt x="30685" y="10082"/>
                  </a:lnTo>
                  <a:lnTo>
                    <a:pt x="30245" y="9605"/>
                  </a:lnTo>
                  <a:lnTo>
                    <a:pt x="30245" y="9165"/>
                  </a:lnTo>
                  <a:lnTo>
                    <a:pt x="29769" y="8689"/>
                  </a:lnTo>
                  <a:lnTo>
                    <a:pt x="29769" y="7772"/>
                  </a:lnTo>
                  <a:lnTo>
                    <a:pt x="29769" y="7332"/>
                  </a:lnTo>
                  <a:lnTo>
                    <a:pt x="29769" y="6856"/>
                  </a:lnTo>
                  <a:lnTo>
                    <a:pt x="28852" y="7332"/>
                  </a:lnTo>
                  <a:lnTo>
                    <a:pt x="28412" y="7332"/>
                  </a:lnTo>
                  <a:lnTo>
                    <a:pt x="28852" y="6416"/>
                  </a:lnTo>
                  <a:lnTo>
                    <a:pt x="28852" y="5939"/>
                  </a:lnTo>
                  <a:lnTo>
                    <a:pt x="28852" y="5499"/>
                  </a:lnTo>
                  <a:lnTo>
                    <a:pt x="28852" y="5023"/>
                  </a:lnTo>
                  <a:lnTo>
                    <a:pt x="28852" y="4583"/>
                  </a:lnTo>
                  <a:lnTo>
                    <a:pt x="28412" y="4106"/>
                  </a:lnTo>
                  <a:lnTo>
                    <a:pt x="28412" y="3190"/>
                  </a:lnTo>
                  <a:lnTo>
                    <a:pt x="27936" y="3190"/>
                  </a:lnTo>
                  <a:lnTo>
                    <a:pt x="26579" y="2750"/>
                  </a:lnTo>
                  <a:lnTo>
                    <a:pt x="25663" y="2273"/>
                  </a:lnTo>
                  <a:lnTo>
                    <a:pt x="25186" y="2273"/>
                  </a:lnTo>
                  <a:lnTo>
                    <a:pt x="24746" y="1833"/>
                  </a:lnTo>
                  <a:lnTo>
                    <a:pt x="24270" y="1833"/>
                  </a:lnTo>
                  <a:lnTo>
                    <a:pt x="24270" y="917"/>
                  </a:lnTo>
                  <a:lnTo>
                    <a:pt x="23353" y="440"/>
                  </a:lnTo>
                  <a:lnTo>
                    <a:pt x="2199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1" name="Google Shape;1271;p54"/>
            <p:cNvSpPr/>
            <p:nvPr/>
          </p:nvSpPr>
          <p:spPr>
            <a:xfrm>
              <a:off x="3506150" y="856750"/>
              <a:ext cx="779050" cy="1351875"/>
            </a:xfrm>
            <a:custGeom>
              <a:rect b="b" l="l" r="r" t="t"/>
              <a:pathLst>
                <a:path extrusionOk="0" h="54075" w="31162">
                  <a:moveTo>
                    <a:pt x="12832" y="1"/>
                  </a:moveTo>
                  <a:lnTo>
                    <a:pt x="12355" y="477"/>
                  </a:lnTo>
                  <a:lnTo>
                    <a:pt x="11439" y="1394"/>
                  </a:lnTo>
                  <a:lnTo>
                    <a:pt x="10522" y="1394"/>
                  </a:lnTo>
                  <a:lnTo>
                    <a:pt x="10082" y="1834"/>
                  </a:lnTo>
                  <a:lnTo>
                    <a:pt x="10522" y="3667"/>
                  </a:lnTo>
                  <a:lnTo>
                    <a:pt x="10082" y="5060"/>
                  </a:lnTo>
                  <a:lnTo>
                    <a:pt x="10082" y="5500"/>
                  </a:lnTo>
                  <a:lnTo>
                    <a:pt x="10082" y="5976"/>
                  </a:lnTo>
                  <a:lnTo>
                    <a:pt x="10082" y="6416"/>
                  </a:lnTo>
                  <a:lnTo>
                    <a:pt x="9606" y="6893"/>
                  </a:lnTo>
                  <a:lnTo>
                    <a:pt x="9166" y="7809"/>
                  </a:lnTo>
                  <a:lnTo>
                    <a:pt x="9166" y="8249"/>
                  </a:lnTo>
                  <a:lnTo>
                    <a:pt x="8689" y="8249"/>
                  </a:lnTo>
                  <a:lnTo>
                    <a:pt x="7773" y="8726"/>
                  </a:lnTo>
                  <a:lnTo>
                    <a:pt x="7333" y="7809"/>
                  </a:lnTo>
                  <a:lnTo>
                    <a:pt x="6856" y="7809"/>
                  </a:lnTo>
                  <a:lnTo>
                    <a:pt x="6416" y="8726"/>
                  </a:lnTo>
                  <a:lnTo>
                    <a:pt x="4583" y="8726"/>
                  </a:lnTo>
                  <a:lnTo>
                    <a:pt x="4107" y="8249"/>
                  </a:lnTo>
                  <a:lnTo>
                    <a:pt x="3190" y="8249"/>
                  </a:lnTo>
                  <a:lnTo>
                    <a:pt x="2750" y="7333"/>
                  </a:lnTo>
                  <a:lnTo>
                    <a:pt x="2750" y="6893"/>
                  </a:lnTo>
                  <a:lnTo>
                    <a:pt x="1357" y="6416"/>
                  </a:lnTo>
                  <a:lnTo>
                    <a:pt x="917" y="5976"/>
                  </a:lnTo>
                  <a:lnTo>
                    <a:pt x="441" y="5976"/>
                  </a:lnTo>
                  <a:lnTo>
                    <a:pt x="1" y="6893"/>
                  </a:lnTo>
                  <a:lnTo>
                    <a:pt x="441" y="7809"/>
                  </a:lnTo>
                  <a:lnTo>
                    <a:pt x="1357" y="8249"/>
                  </a:lnTo>
                  <a:lnTo>
                    <a:pt x="2274" y="8726"/>
                  </a:lnTo>
                  <a:lnTo>
                    <a:pt x="2274" y="9642"/>
                  </a:lnTo>
                  <a:lnTo>
                    <a:pt x="2750" y="9642"/>
                  </a:lnTo>
                  <a:lnTo>
                    <a:pt x="3190" y="10082"/>
                  </a:lnTo>
                  <a:lnTo>
                    <a:pt x="3667" y="10082"/>
                  </a:lnTo>
                  <a:lnTo>
                    <a:pt x="5023" y="10559"/>
                  </a:lnTo>
                  <a:lnTo>
                    <a:pt x="5940" y="10999"/>
                  </a:lnTo>
                  <a:lnTo>
                    <a:pt x="6416" y="10999"/>
                  </a:lnTo>
                  <a:lnTo>
                    <a:pt x="6416" y="11915"/>
                  </a:lnTo>
                  <a:lnTo>
                    <a:pt x="6856" y="12392"/>
                  </a:lnTo>
                  <a:lnTo>
                    <a:pt x="6856" y="12832"/>
                  </a:lnTo>
                  <a:lnTo>
                    <a:pt x="6856" y="13308"/>
                  </a:lnTo>
                  <a:lnTo>
                    <a:pt x="6856" y="13748"/>
                  </a:lnTo>
                  <a:lnTo>
                    <a:pt x="7333" y="14225"/>
                  </a:lnTo>
                  <a:lnTo>
                    <a:pt x="6856" y="15141"/>
                  </a:lnTo>
                  <a:lnTo>
                    <a:pt x="7773" y="14665"/>
                  </a:lnTo>
                  <a:lnTo>
                    <a:pt x="7773" y="15141"/>
                  </a:lnTo>
                  <a:lnTo>
                    <a:pt x="7773" y="15581"/>
                  </a:lnTo>
                  <a:lnTo>
                    <a:pt x="7773" y="16498"/>
                  </a:lnTo>
                  <a:lnTo>
                    <a:pt x="8249" y="16974"/>
                  </a:lnTo>
                  <a:lnTo>
                    <a:pt x="8249" y="17414"/>
                  </a:lnTo>
                  <a:lnTo>
                    <a:pt x="8689" y="17891"/>
                  </a:lnTo>
                  <a:lnTo>
                    <a:pt x="8249" y="18331"/>
                  </a:lnTo>
                  <a:lnTo>
                    <a:pt x="8249" y="19247"/>
                  </a:lnTo>
                  <a:lnTo>
                    <a:pt x="8689" y="20164"/>
                  </a:lnTo>
                  <a:lnTo>
                    <a:pt x="8689" y="20640"/>
                  </a:lnTo>
                  <a:lnTo>
                    <a:pt x="9166" y="21557"/>
                  </a:lnTo>
                  <a:lnTo>
                    <a:pt x="9606" y="21997"/>
                  </a:lnTo>
                  <a:lnTo>
                    <a:pt x="9606" y="22913"/>
                  </a:lnTo>
                  <a:lnTo>
                    <a:pt x="10082" y="22913"/>
                  </a:lnTo>
                  <a:lnTo>
                    <a:pt x="10522" y="23390"/>
                  </a:lnTo>
                  <a:lnTo>
                    <a:pt x="11915" y="23390"/>
                  </a:lnTo>
                  <a:lnTo>
                    <a:pt x="11915" y="23830"/>
                  </a:lnTo>
                  <a:lnTo>
                    <a:pt x="12355" y="24306"/>
                  </a:lnTo>
                  <a:lnTo>
                    <a:pt x="12355" y="24746"/>
                  </a:lnTo>
                  <a:lnTo>
                    <a:pt x="12355" y="25223"/>
                  </a:lnTo>
                  <a:lnTo>
                    <a:pt x="12355" y="26139"/>
                  </a:lnTo>
                  <a:lnTo>
                    <a:pt x="12355" y="27056"/>
                  </a:lnTo>
                  <a:lnTo>
                    <a:pt x="12832" y="27056"/>
                  </a:lnTo>
                  <a:lnTo>
                    <a:pt x="12832" y="27972"/>
                  </a:lnTo>
                  <a:lnTo>
                    <a:pt x="11439" y="27972"/>
                  </a:lnTo>
                  <a:lnTo>
                    <a:pt x="11439" y="28412"/>
                  </a:lnTo>
                  <a:lnTo>
                    <a:pt x="10522" y="29805"/>
                  </a:lnTo>
                  <a:lnTo>
                    <a:pt x="10522" y="30245"/>
                  </a:lnTo>
                  <a:lnTo>
                    <a:pt x="10082" y="31162"/>
                  </a:lnTo>
                  <a:lnTo>
                    <a:pt x="9606" y="32078"/>
                  </a:lnTo>
                  <a:lnTo>
                    <a:pt x="8689" y="32995"/>
                  </a:lnTo>
                  <a:lnTo>
                    <a:pt x="9166" y="33471"/>
                  </a:lnTo>
                  <a:lnTo>
                    <a:pt x="9166" y="33911"/>
                  </a:lnTo>
                  <a:lnTo>
                    <a:pt x="8249" y="34388"/>
                  </a:lnTo>
                  <a:lnTo>
                    <a:pt x="7773" y="34828"/>
                  </a:lnTo>
                  <a:lnTo>
                    <a:pt x="7333" y="35744"/>
                  </a:lnTo>
                  <a:lnTo>
                    <a:pt x="7333" y="36221"/>
                  </a:lnTo>
                  <a:lnTo>
                    <a:pt x="7333" y="37138"/>
                  </a:lnTo>
                  <a:lnTo>
                    <a:pt x="6416" y="37577"/>
                  </a:lnTo>
                  <a:lnTo>
                    <a:pt x="5940" y="37138"/>
                  </a:lnTo>
                  <a:lnTo>
                    <a:pt x="5023" y="37138"/>
                  </a:lnTo>
                  <a:lnTo>
                    <a:pt x="5500" y="38054"/>
                  </a:lnTo>
                  <a:lnTo>
                    <a:pt x="4583" y="39410"/>
                  </a:lnTo>
                  <a:lnTo>
                    <a:pt x="4583" y="40327"/>
                  </a:lnTo>
                  <a:lnTo>
                    <a:pt x="4583" y="40804"/>
                  </a:lnTo>
                  <a:lnTo>
                    <a:pt x="5023" y="41243"/>
                  </a:lnTo>
                  <a:lnTo>
                    <a:pt x="5023" y="42160"/>
                  </a:lnTo>
                  <a:lnTo>
                    <a:pt x="4583" y="42637"/>
                  </a:lnTo>
                  <a:lnTo>
                    <a:pt x="4583" y="43076"/>
                  </a:lnTo>
                  <a:lnTo>
                    <a:pt x="5500" y="43553"/>
                  </a:lnTo>
                  <a:lnTo>
                    <a:pt x="5940" y="43993"/>
                  </a:lnTo>
                  <a:lnTo>
                    <a:pt x="5940" y="44909"/>
                  </a:lnTo>
                  <a:lnTo>
                    <a:pt x="5940" y="46303"/>
                  </a:lnTo>
                  <a:lnTo>
                    <a:pt x="5940" y="47659"/>
                  </a:lnTo>
                  <a:lnTo>
                    <a:pt x="5023" y="48136"/>
                  </a:lnTo>
                  <a:lnTo>
                    <a:pt x="5023" y="49052"/>
                  </a:lnTo>
                  <a:lnTo>
                    <a:pt x="5023" y="49492"/>
                  </a:lnTo>
                  <a:lnTo>
                    <a:pt x="6416" y="50885"/>
                  </a:lnTo>
                  <a:lnTo>
                    <a:pt x="7773" y="50885"/>
                  </a:lnTo>
                  <a:lnTo>
                    <a:pt x="8249" y="51325"/>
                  </a:lnTo>
                  <a:lnTo>
                    <a:pt x="9606" y="51325"/>
                  </a:lnTo>
                  <a:lnTo>
                    <a:pt x="10082" y="52242"/>
                  </a:lnTo>
                  <a:lnTo>
                    <a:pt x="10522" y="53158"/>
                  </a:lnTo>
                  <a:lnTo>
                    <a:pt x="10999" y="53635"/>
                  </a:lnTo>
                  <a:lnTo>
                    <a:pt x="11439" y="54075"/>
                  </a:lnTo>
                  <a:lnTo>
                    <a:pt x="12832" y="54075"/>
                  </a:lnTo>
                  <a:lnTo>
                    <a:pt x="13272" y="53635"/>
                  </a:lnTo>
                  <a:lnTo>
                    <a:pt x="13748" y="52718"/>
                  </a:lnTo>
                  <a:lnTo>
                    <a:pt x="14188" y="52242"/>
                  </a:lnTo>
                  <a:lnTo>
                    <a:pt x="14665" y="53158"/>
                  </a:lnTo>
                  <a:lnTo>
                    <a:pt x="15105" y="52718"/>
                  </a:lnTo>
                  <a:lnTo>
                    <a:pt x="15581" y="52242"/>
                  </a:lnTo>
                  <a:lnTo>
                    <a:pt x="16498" y="51802"/>
                  </a:lnTo>
                  <a:lnTo>
                    <a:pt x="17854" y="50885"/>
                  </a:lnTo>
                  <a:lnTo>
                    <a:pt x="19247" y="50885"/>
                  </a:lnTo>
                  <a:lnTo>
                    <a:pt x="19247" y="50409"/>
                  </a:lnTo>
                  <a:lnTo>
                    <a:pt x="18771" y="49969"/>
                  </a:lnTo>
                  <a:lnTo>
                    <a:pt x="19687" y="49492"/>
                  </a:lnTo>
                  <a:lnTo>
                    <a:pt x="20164" y="50409"/>
                  </a:lnTo>
                  <a:lnTo>
                    <a:pt x="20604" y="49969"/>
                  </a:lnTo>
                  <a:lnTo>
                    <a:pt x="21520" y="49492"/>
                  </a:lnTo>
                  <a:lnTo>
                    <a:pt x="21997" y="48136"/>
                  </a:lnTo>
                  <a:lnTo>
                    <a:pt x="22437" y="48576"/>
                  </a:lnTo>
                  <a:lnTo>
                    <a:pt x="23830" y="48576"/>
                  </a:lnTo>
                  <a:lnTo>
                    <a:pt x="24270" y="48136"/>
                  </a:lnTo>
                  <a:lnTo>
                    <a:pt x="24746" y="47219"/>
                  </a:lnTo>
                  <a:lnTo>
                    <a:pt x="25186" y="46303"/>
                  </a:lnTo>
                  <a:lnTo>
                    <a:pt x="25663" y="45386"/>
                  </a:lnTo>
                  <a:lnTo>
                    <a:pt x="26103" y="44470"/>
                  </a:lnTo>
                  <a:lnTo>
                    <a:pt x="26579" y="43993"/>
                  </a:lnTo>
                  <a:lnTo>
                    <a:pt x="27019" y="43553"/>
                  </a:lnTo>
                  <a:lnTo>
                    <a:pt x="27496" y="42637"/>
                  </a:lnTo>
                  <a:lnTo>
                    <a:pt x="27496" y="41720"/>
                  </a:lnTo>
                  <a:lnTo>
                    <a:pt x="27936" y="41243"/>
                  </a:lnTo>
                  <a:lnTo>
                    <a:pt x="27936" y="41720"/>
                  </a:lnTo>
                  <a:lnTo>
                    <a:pt x="28412" y="41243"/>
                  </a:lnTo>
                  <a:lnTo>
                    <a:pt x="28852" y="40804"/>
                  </a:lnTo>
                  <a:lnTo>
                    <a:pt x="28412" y="40327"/>
                  </a:lnTo>
                  <a:lnTo>
                    <a:pt x="28852" y="39887"/>
                  </a:lnTo>
                  <a:lnTo>
                    <a:pt x="28412" y="38971"/>
                  </a:lnTo>
                  <a:lnTo>
                    <a:pt x="28852" y="38494"/>
                  </a:lnTo>
                  <a:lnTo>
                    <a:pt x="29329" y="38054"/>
                  </a:lnTo>
                  <a:lnTo>
                    <a:pt x="29329" y="37577"/>
                  </a:lnTo>
                  <a:lnTo>
                    <a:pt x="29769" y="36221"/>
                  </a:lnTo>
                  <a:lnTo>
                    <a:pt x="30685" y="35744"/>
                  </a:lnTo>
                  <a:lnTo>
                    <a:pt x="31162" y="34828"/>
                  </a:lnTo>
                  <a:lnTo>
                    <a:pt x="30685" y="33911"/>
                  </a:lnTo>
                  <a:lnTo>
                    <a:pt x="30245" y="33471"/>
                  </a:lnTo>
                  <a:lnTo>
                    <a:pt x="28852" y="32995"/>
                  </a:lnTo>
                  <a:lnTo>
                    <a:pt x="27019" y="32555"/>
                  </a:lnTo>
                  <a:lnTo>
                    <a:pt x="26579" y="32078"/>
                  </a:lnTo>
                  <a:lnTo>
                    <a:pt x="26103" y="31638"/>
                  </a:lnTo>
                  <a:lnTo>
                    <a:pt x="25663" y="31638"/>
                  </a:lnTo>
                  <a:lnTo>
                    <a:pt x="25186" y="30722"/>
                  </a:lnTo>
                  <a:lnTo>
                    <a:pt x="26103" y="30722"/>
                  </a:lnTo>
                  <a:lnTo>
                    <a:pt x="26579" y="30245"/>
                  </a:lnTo>
                  <a:lnTo>
                    <a:pt x="26579" y="29805"/>
                  </a:lnTo>
                  <a:lnTo>
                    <a:pt x="26579" y="29329"/>
                  </a:lnTo>
                  <a:lnTo>
                    <a:pt x="26103" y="28889"/>
                  </a:lnTo>
                  <a:lnTo>
                    <a:pt x="25663" y="28412"/>
                  </a:lnTo>
                  <a:lnTo>
                    <a:pt x="24746" y="28412"/>
                  </a:lnTo>
                  <a:lnTo>
                    <a:pt x="24746" y="27972"/>
                  </a:lnTo>
                  <a:lnTo>
                    <a:pt x="24746" y="27496"/>
                  </a:lnTo>
                  <a:lnTo>
                    <a:pt x="24270" y="27056"/>
                  </a:lnTo>
                  <a:lnTo>
                    <a:pt x="23830" y="27056"/>
                  </a:lnTo>
                  <a:lnTo>
                    <a:pt x="24746" y="26579"/>
                  </a:lnTo>
                  <a:lnTo>
                    <a:pt x="24270" y="26139"/>
                  </a:lnTo>
                  <a:lnTo>
                    <a:pt x="24270" y="25663"/>
                  </a:lnTo>
                  <a:lnTo>
                    <a:pt x="23830" y="26139"/>
                  </a:lnTo>
                  <a:lnTo>
                    <a:pt x="23353" y="25663"/>
                  </a:lnTo>
                  <a:lnTo>
                    <a:pt x="23353" y="25223"/>
                  </a:lnTo>
                  <a:lnTo>
                    <a:pt x="23353" y="24746"/>
                  </a:lnTo>
                  <a:lnTo>
                    <a:pt x="22913" y="24306"/>
                  </a:lnTo>
                  <a:lnTo>
                    <a:pt x="22913" y="23830"/>
                  </a:lnTo>
                  <a:lnTo>
                    <a:pt x="22437" y="23830"/>
                  </a:lnTo>
                  <a:lnTo>
                    <a:pt x="22437" y="23390"/>
                  </a:lnTo>
                  <a:lnTo>
                    <a:pt x="22437" y="22913"/>
                  </a:lnTo>
                  <a:lnTo>
                    <a:pt x="22913" y="22473"/>
                  </a:lnTo>
                  <a:lnTo>
                    <a:pt x="22437" y="21557"/>
                  </a:lnTo>
                  <a:lnTo>
                    <a:pt x="22913" y="21080"/>
                  </a:lnTo>
                  <a:lnTo>
                    <a:pt x="22913" y="20640"/>
                  </a:lnTo>
                  <a:lnTo>
                    <a:pt x="22913" y="20164"/>
                  </a:lnTo>
                  <a:lnTo>
                    <a:pt x="22437" y="19247"/>
                  </a:lnTo>
                  <a:lnTo>
                    <a:pt x="21520" y="18331"/>
                  </a:lnTo>
                  <a:lnTo>
                    <a:pt x="21080" y="17891"/>
                  </a:lnTo>
                  <a:lnTo>
                    <a:pt x="20164" y="17414"/>
                  </a:lnTo>
                  <a:lnTo>
                    <a:pt x="20164" y="16974"/>
                  </a:lnTo>
                  <a:lnTo>
                    <a:pt x="19687" y="16498"/>
                  </a:lnTo>
                  <a:lnTo>
                    <a:pt x="19247" y="15581"/>
                  </a:lnTo>
                  <a:lnTo>
                    <a:pt x="18771" y="14665"/>
                  </a:lnTo>
                  <a:lnTo>
                    <a:pt x="18771" y="14225"/>
                  </a:lnTo>
                  <a:lnTo>
                    <a:pt x="18771" y="13308"/>
                  </a:lnTo>
                  <a:lnTo>
                    <a:pt x="19247" y="12392"/>
                  </a:lnTo>
                  <a:lnTo>
                    <a:pt x="19247" y="11915"/>
                  </a:lnTo>
                  <a:lnTo>
                    <a:pt x="19247" y="10999"/>
                  </a:lnTo>
                  <a:lnTo>
                    <a:pt x="18331" y="10082"/>
                  </a:lnTo>
                  <a:lnTo>
                    <a:pt x="17414" y="9642"/>
                  </a:lnTo>
                  <a:lnTo>
                    <a:pt x="16938" y="9642"/>
                  </a:lnTo>
                  <a:lnTo>
                    <a:pt x="16938" y="9166"/>
                  </a:lnTo>
                  <a:lnTo>
                    <a:pt x="16498" y="8726"/>
                  </a:lnTo>
                  <a:lnTo>
                    <a:pt x="16021" y="8249"/>
                  </a:lnTo>
                  <a:lnTo>
                    <a:pt x="15581" y="7809"/>
                  </a:lnTo>
                  <a:lnTo>
                    <a:pt x="15581" y="7333"/>
                  </a:lnTo>
                  <a:lnTo>
                    <a:pt x="16021" y="6893"/>
                  </a:lnTo>
                  <a:lnTo>
                    <a:pt x="16021" y="6416"/>
                  </a:lnTo>
                  <a:lnTo>
                    <a:pt x="16498" y="5976"/>
                  </a:lnTo>
                  <a:lnTo>
                    <a:pt x="16021" y="5976"/>
                  </a:lnTo>
                  <a:lnTo>
                    <a:pt x="16021" y="5500"/>
                  </a:lnTo>
                  <a:lnTo>
                    <a:pt x="16021" y="5060"/>
                  </a:lnTo>
                  <a:lnTo>
                    <a:pt x="15581" y="4583"/>
                  </a:lnTo>
                  <a:lnTo>
                    <a:pt x="15581" y="3667"/>
                  </a:lnTo>
                  <a:lnTo>
                    <a:pt x="16021" y="2750"/>
                  </a:lnTo>
                  <a:lnTo>
                    <a:pt x="16021" y="2310"/>
                  </a:lnTo>
                  <a:lnTo>
                    <a:pt x="15581" y="1834"/>
                  </a:lnTo>
                  <a:lnTo>
                    <a:pt x="15105" y="1394"/>
                  </a:lnTo>
                  <a:lnTo>
                    <a:pt x="13272" y="1394"/>
                  </a:lnTo>
                  <a:lnTo>
                    <a:pt x="13748"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2" name="Google Shape;1272;p54"/>
            <p:cNvSpPr/>
            <p:nvPr/>
          </p:nvSpPr>
          <p:spPr>
            <a:xfrm>
              <a:off x="3941500" y="4224925"/>
              <a:ext cx="641575" cy="412450"/>
            </a:xfrm>
            <a:custGeom>
              <a:rect b="b" l="l" r="r" t="t"/>
              <a:pathLst>
                <a:path extrusionOk="0" h="16498" w="25663">
                  <a:moveTo>
                    <a:pt x="17854" y="0"/>
                  </a:moveTo>
                  <a:lnTo>
                    <a:pt x="16021" y="917"/>
                  </a:lnTo>
                  <a:lnTo>
                    <a:pt x="15581" y="917"/>
                  </a:lnTo>
                  <a:lnTo>
                    <a:pt x="15104" y="2310"/>
                  </a:lnTo>
                  <a:lnTo>
                    <a:pt x="13748" y="3226"/>
                  </a:lnTo>
                  <a:lnTo>
                    <a:pt x="12831" y="3666"/>
                  </a:lnTo>
                  <a:lnTo>
                    <a:pt x="12355" y="4143"/>
                  </a:lnTo>
                  <a:lnTo>
                    <a:pt x="11438" y="4583"/>
                  </a:lnTo>
                  <a:lnTo>
                    <a:pt x="10522" y="4143"/>
                  </a:lnTo>
                  <a:lnTo>
                    <a:pt x="7332" y="4143"/>
                  </a:lnTo>
                  <a:lnTo>
                    <a:pt x="6416" y="4583"/>
                  </a:lnTo>
                  <a:lnTo>
                    <a:pt x="5499" y="4143"/>
                  </a:lnTo>
                  <a:lnTo>
                    <a:pt x="2273" y="4143"/>
                  </a:lnTo>
                  <a:lnTo>
                    <a:pt x="2273" y="3666"/>
                  </a:lnTo>
                  <a:lnTo>
                    <a:pt x="2273" y="3226"/>
                  </a:lnTo>
                  <a:lnTo>
                    <a:pt x="2273" y="2750"/>
                  </a:lnTo>
                  <a:lnTo>
                    <a:pt x="1833" y="2310"/>
                  </a:lnTo>
                  <a:lnTo>
                    <a:pt x="917" y="2750"/>
                  </a:lnTo>
                  <a:lnTo>
                    <a:pt x="440" y="3666"/>
                  </a:lnTo>
                  <a:lnTo>
                    <a:pt x="0" y="3666"/>
                  </a:lnTo>
                  <a:lnTo>
                    <a:pt x="440" y="4583"/>
                  </a:lnTo>
                  <a:lnTo>
                    <a:pt x="917" y="5499"/>
                  </a:lnTo>
                  <a:lnTo>
                    <a:pt x="1357" y="5976"/>
                  </a:lnTo>
                  <a:lnTo>
                    <a:pt x="1357" y="6416"/>
                  </a:lnTo>
                  <a:lnTo>
                    <a:pt x="2273" y="6416"/>
                  </a:lnTo>
                  <a:lnTo>
                    <a:pt x="2750" y="6892"/>
                  </a:lnTo>
                  <a:lnTo>
                    <a:pt x="2273" y="7332"/>
                  </a:lnTo>
                  <a:lnTo>
                    <a:pt x="2273" y="7809"/>
                  </a:lnTo>
                  <a:lnTo>
                    <a:pt x="1357" y="8249"/>
                  </a:lnTo>
                  <a:lnTo>
                    <a:pt x="1357" y="8725"/>
                  </a:lnTo>
                  <a:lnTo>
                    <a:pt x="1357" y="9642"/>
                  </a:lnTo>
                  <a:lnTo>
                    <a:pt x="1357" y="10082"/>
                  </a:lnTo>
                  <a:lnTo>
                    <a:pt x="917" y="10082"/>
                  </a:lnTo>
                  <a:lnTo>
                    <a:pt x="917" y="10998"/>
                  </a:lnTo>
                  <a:lnTo>
                    <a:pt x="917" y="11475"/>
                  </a:lnTo>
                  <a:lnTo>
                    <a:pt x="1357" y="12391"/>
                  </a:lnTo>
                  <a:lnTo>
                    <a:pt x="2273" y="12831"/>
                  </a:lnTo>
                  <a:lnTo>
                    <a:pt x="2750" y="13308"/>
                  </a:lnTo>
                  <a:lnTo>
                    <a:pt x="3190" y="13748"/>
                  </a:lnTo>
                  <a:lnTo>
                    <a:pt x="3666" y="14224"/>
                  </a:lnTo>
                  <a:lnTo>
                    <a:pt x="4106" y="14664"/>
                  </a:lnTo>
                  <a:lnTo>
                    <a:pt x="4583" y="15141"/>
                  </a:lnTo>
                  <a:lnTo>
                    <a:pt x="4583" y="15581"/>
                  </a:lnTo>
                  <a:lnTo>
                    <a:pt x="4106" y="16057"/>
                  </a:lnTo>
                  <a:lnTo>
                    <a:pt x="5023" y="16497"/>
                  </a:lnTo>
                  <a:lnTo>
                    <a:pt x="6856" y="16497"/>
                  </a:lnTo>
                  <a:lnTo>
                    <a:pt x="7772" y="16057"/>
                  </a:lnTo>
                  <a:lnTo>
                    <a:pt x="8249" y="16497"/>
                  </a:lnTo>
                  <a:lnTo>
                    <a:pt x="9165" y="16057"/>
                  </a:lnTo>
                  <a:lnTo>
                    <a:pt x="8689" y="15581"/>
                  </a:lnTo>
                  <a:lnTo>
                    <a:pt x="9165" y="15581"/>
                  </a:lnTo>
                  <a:lnTo>
                    <a:pt x="10082" y="15141"/>
                  </a:lnTo>
                  <a:lnTo>
                    <a:pt x="10998" y="15141"/>
                  </a:lnTo>
                  <a:lnTo>
                    <a:pt x="11438" y="14664"/>
                  </a:lnTo>
                  <a:lnTo>
                    <a:pt x="11915" y="15581"/>
                  </a:lnTo>
                  <a:lnTo>
                    <a:pt x="13271" y="15581"/>
                  </a:lnTo>
                  <a:lnTo>
                    <a:pt x="13748" y="15141"/>
                  </a:lnTo>
                  <a:lnTo>
                    <a:pt x="15104" y="15141"/>
                  </a:lnTo>
                  <a:lnTo>
                    <a:pt x="15581" y="14664"/>
                  </a:lnTo>
                  <a:lnTo>
                    <a:pt x="17414" y="14664"/>
                  </a:lnTo>
                  <a:lnTo>
                    <a:pt x="17414" y="14224"/>
                  </a:lnTo>
                  <a:lnTo>
                    <a:pt x="16937" y="13748"/>
                  </a:lnTo>
                  <a:lnTo>
                    <a:pt x="16937" y="13308"/>
                  </a:lnTo>
                  <a:lnTo>
                    <a:pt x="17854" y="12831"/>
                  </a:lnTo>
                  <a:lnTo>
                    <a:pt x="18330" y="12831"/>
                  </a:lnTo>
                  <a:lnTo>
                    <a:pt x="18330" y="12391"/>
                  </a:lnTo>
                  <a:lnTo>
                    <a:pt x="18770" y="11915"/>
                  </a:lnTo>
                  <a:lnTo>
                    <a:pt x="18770" y="11475"/>
                  </a:lnTo>
                  <a:lnTo>
                    <a:pt x="19687" y="11475"/>
                  </a:lnTo>
                  <a:lnTo>
                    <a:pt x="20163" y="10998"/>
                  </a:lnTo>
                  <a:lnTo>
                    <a:pt x="21996" y="10998"/>
                  </a:lnTo>
                  <a:lnTo>
                    <a:pt x="21996" y="11475"/>
                  </a:lnTo>
                  <a:lnTo>
                    <a:pt x="23353" y="11475"/>
                  </a:lnTo>
                  <a:lnTo>
                    <a:pt x="24746" y="10998"/>
                  </a:lnTo>
                  <a:lnTo>
                    <a:pt x="24746" y="10558"/>
                  </a:lnTo>
                  <a:lnTo>
                    <a:pt x="24269" y="9642"/>
                  </a:lnTo>
                  <a:lnTo>
                    <a:pt x="23829" y="9642"/>
                  </a:lnTo>
                  <a:lnTo>
                    <a:pt x="23353" y="9165"/>
                  </a:lnTo>
                  <a:lnTo>
                    <a:pt x="23353" y="8725"/>
                  </a:lnTo>
                  <a:lnTo>
                    <a:pt x="22436" y="8725"/>
                  </a:lnTo>
                  <a:lnTo>
                    <a:pt x="21996" y="9642"/>
                  </a:lnTo>
                  <a:lnTo>
                    <a:pt x="21996" y="8249"/>
                  </a:lnTo>
                  <a:lnTo>
                    <a:pt x="21996" y="7809"/>
                  </a:lnTo>
                  <a:lnTo>
                    <a:pt x="22436" y="7332"/>
                  </a:lnTo>
                  <a:lnTo>
                    <a:pt x="22913" y="7332"/>
                  </a:lnTo>
                  <a:lnTo>
                    <a:pt x="22913" y="6892"/>
                  </a:lnTo>
                  <a:lnTo>
                    <a:pt x="23353" y="6416"/>
                  </a:lnTo>
                  <a:lnTo>
                    <a:pt x="22913" y="5976"/>
                  </a:lnTo>
                  <a:lnTo>
                    <a:pt x="22436" y="5059"/>
                  </a:lnTo>
                  <a:lnTo>
                    <a:pt x="23353" y="5059"/>
                  </a:lnTo>
                  <a:lnTo>
                    <a:pt x="22913" y="4143"/>
                  </a:lnTo>
                  <a:lnTo>
                    <a:pt x="22913" y="2750"/>
                  </a:lnTo>
                  <a:lnTo>
                    <a:pt x="25186" y="2750"/>
                  </a:lnTo>
                  <a:lnTo>
                    <a:pt x="25662" y="2310"/>
                  </a:lnTo>
                  <a:lnTo>
                    <a:pt x="25186" y="1393"/>
                  </a:lnTo>
                  <a:lnTo>
                    <a:pt x="22913" y="477"/>
                  </a:lnTo>
                  <a:lnTo>
                    <a:pt x="21520" y="477"/>
                  </a:lnTo>
                  <a:lnTo>
                    <a:pt x="20603" y="917"/>
                  </a:lnTo>
                  <a:lnTo>
                    <a:pt x="20163" y="477"/>
                  </a:lnTo>
                  <a:lnTo>
                    <a:pt x="18770" y="477"/>
                  </a:lnTo>
                  <a:lnTo>
                    <a:pt x="17854"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3" name="Google Shape;1273;p54"/>
            <p:cNvSpPr/>
            <p:nvPr/>
          </p:nvSpPr>
          <p:spPr>
            <a:xfrm>
              <a:off x="4067050" y="4637350"/>
              <a:ext cx="25" cy="25"/>
            </a:xfrm>
            <a:custGeom>
              <a:rect b="b" l="l" r="r" t="t"/>
              <a:pathLst>
                <a:path extrusionOk="0" h="1" w="1">
                  <a:moveTo>
                    <a:pt x="1" y="0"/>
                  </a:moveTo>
                  <a:lnTo>
                    <a:pt x="1"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4" name="Google Shape;1274;p54"/>
            <p:cNvSpPr/>
            <p:nvPr/>
          </p:nvSpPr>
          <p:spPr>
            <a:xfrm>
              <a:off x="3758200" y="3675000"/>
              <a:ext cx="881700" cy="664500"/>
            </a:xfrm>
            <a:custGeom>
              <a:rect b="b" l="l" r="r" t="t"/>
              <a:pathLst>
                <a:path extrusionOk="0" h="26580" w="35268">
                  <a:moveTo>
                    <a:pt x="19687" y="1"/>
                  </a:moveTo>
                  <a:lnTo>
                    <a:pt x="18330" y="478"/>
                  </a:lnTo>
                  <a:lnTo>
                    <a:pt x="18330" y="917"/>
                  </a:lnTo>
                  <a:lnTo>
                    <a:pt x="18330" y="1394"/>
                  </a:lnTo>
                  <a:lnTo>
                    <a:pt x="16021" y="1394"/>
                  </a:lnTo>
                  <a:lnTo>
                    <a:pt x="15104" y="2311"/>
                  </a:lnTo>
                  <a:lnTo>
                    <a:pt x="14664" y="2750"/>
                  </a:lnTo>
                  <a:lnTo>
                    <a:pt x="13271" y="2311"/>
                  </a:lnTo>
                  <a:lnTo>
                    <a:pt x="12831" y="2311"/>
                  </a:lnTo>
                  <a:lnTo>
                    <a:pt x="11915" y="2750"/>
                  </a:lnTo>
                  <a:lnTo>
                    <a:pt x="11438" y="3227"/>
                  </a:lnTo>
                  <a:lnTo>
                    <a:pt x="10522" y="3227"/>
                  </a:lnTo>
                  <a:lnTo>
                    <a:pt x="9605" y="2750"/>
                  </a:lnTo>
                  <a:lnTo>
                    <a:pt x="9165" y="2750"/>
                  </a:lnTo>
                  <a:lnTo>
                    <a:pt x="8249" y="2311"/>
                  </a:lnTo>
                  <a:lnTo>
                    <a:pt x="6856" y="2750"/>
                  </a:lnTo>
                  <a:lnTo>
                    <a:pt x="5939" y="2750"/>
                  </a:lnTo>
                  <a:lnTo>
                    <a:pt x="6856" y="4144"/>
                  </a:lnTo>
                  <a:lnTo>
                    <a:pt x="6856" y="4583"/>
                  </a:lnTo>
                  <a:lnTo>
                    <a:pt x="6416" y="5060"/>
                  </a:lnTo>
                  <a:lnTo>
                    <a:pt x="5939" y="5500"/>
                  </a:lnTo>
                  <a:lnTo>
                    <a:pt x="5499" y="5977"/>
                  </a:lnTo>
                  <a:lnTo>
                    <a:pt x="5023" y="5977"/>
                  </a:lnTo>
                  <a:lnTo>
                    <a:pt x="4583" y="6416"/>
                  </a:lnTo>
                  <a:lnTo>
                    <a:pt x="4106" y="6893"/>
                  </a:lnTo>
                  <a:lnTo>
                    <a:pt x="4106" y="8250"/>
                  </a:lnTo>
                  <a:lnTo>
                    <a:pt x="3666" y="8726"/>
                  </a:lnTo>
                  <a:lnTo>
                    <a:pt x="3666" y="10083"/>
                  </a:lnTo>
                  <a:lnTo>
                    <a:pt x="3190" y="10559"/>
                  </a:lnTo>
                  <a:lnTo>
                    <a:pt x="2750" y="10999"/>
                  </a:lnTo>
                  <a:lnTo>
                    <a:pt x="2273" y="10999"/>
                  </a:lnTo>
                  <a:lnTo>
                    <a:pt x="2273" y="11476"/>
                  </a:lnTo>
                  <a:lnTo>
                    <a:pt x="1833" y="12392"/>
                  </a:lnTo>
                  <a:lnTo>
                    <a:pt x="1357" y="12832"/>
                  </a:lnTo>
                  <a:lnTo>
                    <a:pt x="917" y="13309"/>
                  </a:lnTo>
                  <a:lnTo>
                    <a:pt x="440" y="13749"/>
                  </a:lnTo>
                  <a:lnTo>
                    <a:pt x="0" y="14665"/>
                  </a:lnTo>
                  <a:lnTo>
                    <a:pt x="0" y="15582"/>
                  </a:lnTo>
                  <a:lnTo>
                    <a:pt x="917" y="15582"/>
                  </a:lnTo>
                  <a:lnTo>
                    <a:pt x="917" y="16058"/>
                  </a:lnTo>
                  <a:lnTo>
                    <a:pt x="917" y="16975"/>
                  </a:lnTo>
                  <a:lnTo>
                    <a:pt x="917" y="17415"/>
                  </a:lnTo>
                  <a:lnTo>
                    <a:pt x="1357" y="17891"/>
                  </a:lnTo>
                  <a:lnTo>
                    <a:pt x="1357" y="19248"/>
                  </a:lnTo>
                  <a:lnTo>
                    <a:pt x="1833" y="19248"/>
                  </a:lnTo>
                  <a:lnTo>
                    <a:pt x="2273" y="18808"/>
                  </a:lnTo>
                  <a:lnTo>
                    <a:pt x="2750" y="18808"/>
                  </a:lnTo>
                  <a:lnTo>
                    <a:pt x="3190" y="19248"/>
                  </a:lnTo>
                  <a:lnTo>
                    <a:pt x="3666" y="19724"/>
                  </a:lnTo>
                  <a:lnTo>
                    <a:pt x="3666" y="20164"/>
                  </a:lnTo>
                  <a:lnTo>
                    <a:pt x="3190" y="21081"/>
                  </a:lnTo>
                  <a:lnTo>
                    <a:pt x="3190" y="21557"/>
                  </a:lnTo>
                  <a:lnTo>
                    <a:pt x="3190" y="21997"/>
                  </a:lnTo>
                  <a:lnTo>
                    <a:pt x="4583" y="21997"/>
                  </a:lnTo>
                  <a:lnTo>
                    <a:pt x="4583" y="21557"/>
                  </a:lnTo>
                  <a:lnTo>
                    <a:pt x="5023" y="21557"/>
                  </a:lnTo>
                  <a:lnTo>
                    <a:pt x="5499" y="21997"/>
                  </a:lnTo>
                  <a:lnTo>
                    <a:pt x="6856" y="22474"/>
                  </a:lnTo>
                  <a:lnTo>
                    <a:pt x="6856" y="21997"/>
                  </a:lnTo>
                  <a:lnTo>
                    <a:pt x="8249" y="21557"/>
                  </a:lnTo>
                  <a:lnTo>
                    <a:pt x="8689" y="21997"/>
                  </a:lnTo>
                  <a:lnTo>
                    <a:pt x="8249" y="22474"/>
                  </a:lnTo>
                  <a:lnTo>
                    <a:pt x="8249" y="22914"/>
                  </a:lnTo>
                  <a:lnTo>
                    <a:pt x="8689" y="22914"/>
                  </a:lnTo>
                  <a:lnTo>
                    <a:pt x="9165" y="23830"/>
                  </a:lnTo>
                  <a:lnTo>
                    <a:pt x="9165" y="24307"/>
                  </a:lnTo>
                  <a:lnTo>
                    <a:pt x="9605" y="24747"/>
                  </a:lnTo>
                  <a:lnTo>
                    <a:pt x="9605" y="25223"/>
                  </a:lnTo>
                  <a:lnTo>
                    <a:pt x="9605" y="25663"/>
                  </a:lnTo>
                  <a:lnTo>
                    <a:pt x="9605" y="26140"/>
                  </a:lnTo>
                  <a:lnTo>
                    <a:pt x="12831" y="26140"/>
                  </a:lnTo>
                  <a:lnTo>
                    <a:pt x="13748" y="26580"/>
                  </a:lnTo>
                  <a:lnTo>
                    <a:pt x="14664" y="26140"/>
                  </a:lnTo>
                  <a:lnTo>
                    <a:pt x="17854" y="26140"/>
                  </a:lnTo>
                  <a:lnTo>
                    <a:pt x="18770" y="26580"/>
                  </a:lnTo>
                  <a:lnTo>
                    <a:pt x="19687" y="26140"/>
                  </a:lnTo>
                  <a:lnTo>
                    <a:pt x="20163" y="25663"/>
                  </a:lnTo>
                  <a:lnTo>
                    <a:pt x="21080" y="25223"/>
                  </a:lnTo>
                  <a:lnTo>
                    <a:pt x="22436" y="24307"/>
                  </a:lnTo>
                  <a:lnTo>
                    <a:pt x="22913" y="22914"/>
                  </a:lnTo>
                  <a:lnTo>
                    <a:pt x="23353" y="22914"/>
                  </a:lnTo>
                  <a:lnTo>
                    <a:pt x="25186" y="21997"/>
                  </a:lnTo>
                  <a:lnTo>
                    <a:pt x="26102" y="22474"/>
                  </a:lnTo>
                  <a:lnTo>
                    <a:pt x="27495" y="22474"/>
                  </a:lnTo>
                  <a:lnTo>
                    <a:pt x="27935" y="22914"/>
                  </a:lnTo>
                  <a:lnTo>
                    <a:pt x="28852" y="22474"/>
                  </a:lnTo>
                  <a:lnTo>
                    <a:pt x="30245" y="22474"/>
                  </a:lnTo>
                  <a:lnTo>
                    <a:pt x="32518" y="23390"/>
                  </a:lnTo>
                  <a:lnTo>
                    <a:pt x="32518" y="22914"/>
                  </a:lnTo>
                  <a:lnTo>
                    <a:pt x="32518" y="21997"/>
                  </a:lnTo>
                  <a:lnTo>
                    <a:pt x="32078" y="21081"/>
                  </a:lnTo>
                  <a:lnTo>
                    <a:pt x="32078" y="20164"/>
                  </a:lnTo>
                  <a:lnTo>
                    <a:pt x="32078" y="19724"/>
                  </a:lnTo>
                  <a:lnTo>
                    <a:pt x="32518" y="19248"/>
                  </a:lnTo>
                  <a:lnTo>
                    <a:pt x="32994" y="18808"/>
                  </a:lnTo>
                  <a:lnTo>
                    <a:pt x="32078" y="18808"/>
                  </a:lnTo>
                  <a:lnTo>
                    <a:pt x="32078" y="18331"/>
                  </a:lnTo>
                  <a:lnTo>
                    <a:pt x="32518" y="17415"/>
                  </a:lnTo>
                  <a:lnTo>
                    <a:pt x="32518" y="16975"/>
                  </a:lnTo>
                  <a:lnTo>
                    <a:pt x="32994" y="16498"/>
                  </a:lnTo>
                  <a:lnTo>
                    <a:pt x="33434" y="16975"/>
                  </a:lnTo>
                  <a:lnTo>
                    <a:pt x="33434" y="17891"/>
                  </a:lnTo>
                  <a:lnTo>
                    <a:pt x="33911" y="17891"/>
                  </a:lnTo>
                  <a:lnTo>
                    <a:pt x="34351" y="17415"/>
                  </a:lnTo>
                  <a:lnTo>
                    <a:pt x="34351" y="16498"/>
                  </a:lnTo>
                  <a:lnTo>
                    <a:pt x="34827" y="16498"/>
                  </a:lnTo>
                  <a:lnTo>
                    <a:pt x="35267" y="15582"/>
                  </a:lnTo>
                  <a:lnTo>
                    <a:pt x="35267" y="13749"/>
                  </a:lnTo>
                  <a:lnTo>
                    <a:pt x="34827" y="14665"/>
                  </a:lnTo>
                  <a:lnTo>
                    <a:pt x="34351" y="13749"/>
                  </a:lnTo>
                  <a:lnTo>
                    <a:pt x="33911" y="13749"/>
                  </a:lnTo>
                  <a:lnTo>
                    <a:pt x="33911" y="13309"/>
                  </a:lnTo>
                  <a:lnTo>
                    <a:pt x="32518" y="13309"/>
                  </a:lnTo>
                  <a:lnTo>
                    <a:pt x="32078" y="13749"/>
                  </a:lnTo>
                  <a:lnTo>
                    <a:pt x="31601" y="14225"/>
                  </a:lnTo>
                  <a:lnTo>
                    <a:pt x="31161" y="13749"/>
                  </a:lnTo>
                  <a:lnTo>
                    <a:pt x="29768" y="13749"/>
                  </a:lnTo>
                  <a:lnTo>
                    <a:pt x="29328" y="13309"/>
                  </a:lnTo>
                  <a:lnTo>
                    <a:pt x="29328" y="12392"/>
                  </a:lnTo>
                  <a:lnTo>
                    <a:pt x="28852" y="10999"/>
                  </a:lnTo>
                  <a:lnTo>
                    <a:pt x="28852" y="10559"/>
                  </a:lnTo>
                  <a:lnTo>
                    <a:pt x="28412" y="10083"/>
                  </a:lnTo>
                  <a:lnTo>
                    <a:pt x="28412" y="9643"/>
                  </a:lnTo>
                  <a:lnTo>
                    <a:pt x="28412" y="9166"/>
                  </a:lnTo>
                  <a:lnTo>
                    <a:pt x="28852" y="9166"/>
                  </a:lnTo>
                  <a:lnTo>
                    <a:pt x="28852" y="8250"/>
                  </a:lnTo>
                  <a:lnTo>
                    <a:pt x="28852" y="7810"/>
                  </a:lnTo>
                  <a:lnTo>
                    <a:pt x="28412" y="6893"/>
                  </a:lnTo>
                  <a:lnTo>
                    <a:pt x="28412" y="6416"/>
                  </a:lnTo>
                  <a:lnTo>
                    <a:pt x="27019" y="5977"/>
                  </a:lnTo>
                  <a:lnTo>
                    <a:pt x="26579" y="5500"/>
                  </a:lnTo>
                  <a:lnTo>
                    <a:pt x="26102" y="5060"/>
                  </a:lnTo>
                  <a:lnTo>
                    <a:pt x="26102" y="4144"/>
                  </a:lnTo>
                  <a:lnTo>
                    <a:pt x="25186" y="3667"/>
                  </a:lnTo>
                  <a:lnTo>
                    <a:pt x="23829" y="3227"/>
                  </a:lnTo>
                  <a:lnTo>
                    <a:pt x="23829" y="1834"/>
                  </a:lnTo>
                  <a:lnTo>
                    <a:pt x="22436" y="917"/>
                  </a:lnTo>
                  <a:lnTo>
                    <a:pt x="21996" y="478"/>
                  </a:lnTo>
                  <a:lnTo>
                    <a:pt x="21520" y="478"/>
                  </a:lnTo>
                  <a:lnTo>
                    <a:pt x="20603"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5" name="Google Shape;1275;p54"/>
            <p:cNvSpPr/>
            <p:nvPr/>
          </p:nvSpPr>
          <p:spPr>
            <a:xfrm>
              <a:off x="4387825" y="4499875"/>
              <a:ext cx="286900" cy="252050"/>
            </a:xfrm>
            <a:custGeom>
              <a:rect b="b" l="l" r="r" t="t"/>
              <a:pathLst>
                <a:path extrusionOk="0" h="10082" w="11476">
                  <a:moveTo>
                    <a:pt x="2310" y="0"/>
                  </a:moveTo>
                  <a:lnTo>
                    <a:pt x="1834" y="477"/>
                  </a:lnTo>
                  <a:lnTo>
                    <a:pt x="917" y="477"/>
                  </a:lnTo>
                  <a:lnTo>
                    <a:pt x="917" y="917"/>
                  </a:lnTo>
                  <a:lnTo>
                    <a:pt x="477" y="1393"/>
                  </a:lnTo>
                  <a:lnTo>
                    <a:pt x="477" y="1833"/>
                  </a:lnTo>
                  <a:lnTo>
                    <a:pt x="917" y="1833"/>
                  </a:lnTo>
                  <a:lnTo>
                    <a:pt x="1394" y="2310"/>
                  </a:lnTo>
                  <a:lnTo>
                    <a:pt x="1834" y="2310"/>
                  </a:lnTo>
                  <a:lnTo>
                    <a:pt x="1834" y="2750"/>
                  </a:lnTo>
                  <a:lnTo>
                    <a:pt x="1834" y="3226"/>
                  </a:lnTo>
                  <a:lnTo>
                    <a:pt x="1834" y="3666"/>
                  </a:lnTo>
                  <a:lnTo>
                    <a:pt x="1394" y="4143"/>
                  </a:lnTo>
                  <a:lnTo>
                    <a:pt x="1394" y="4583"/>
                  </a:lnTo>
                  <a:lnTo>
                    <a:pt x="917" y="4583"/>
                  </a:lnTo>
                  <a:lnTo>
                    <a:pt x="917" y="5059"/>
                  </a:lnTo>
                  <a:lnTo>
                    <a:pt x="917" y="5976"/>
                  </a:lnTo>
                  <a:lnTo>
                    <a:pt x="917" y="6416"/>
                  </a:lnTo>
                  <a:lnTo>
                    <a:pt x="477" y="6416"/>
                  </a:lnTo>
                  <a:lnTo>
                    <a:pt x="477" y="6892"/>
                  </a:lnTo>
                  <a:lnTo>
                    <a:pt x="1" y="7332"/>
                  </a:lnTo>
                  <a:lnTo>
                    <a:pt x="477" y="7809"/>
                  </a:lnTo>
                  <a:lnTo>
                    <a:pt x="1834" y="7809"/>
                  </a:lnTo>
                  <a:lnTo>
                    <a:pt x="2310" y="7332"/>
                  </a:lnTo>
                  <a:lnTo>
                    <a:pt x="2310" y="7809"/>
                  </a:lnTo>
                  <a:lnTo>
                    <a:pt x="2310" y="8249"/>
                  </a:lnTo>
                  <a:lnTo>
                    <a:pt x="1834" y="8249"/>
                  </a:lnTo>
                  <a:lnTo>
                    <a:pt x="917" y="9642"/>
                  </a:lnTo>
                  <a:lnTo>
                    <a:pt x="1834" y="10082"/>
                  </a:lnTo>
                  <a:lnTo>
                    <a:pt x="2310" y="9165"/>
                  </a:lnTo>
                  <a:lnTo>
                    <a:pt x="3667" y="8725"/>
                  </a:lnTo>
                  <a:lnTo>
                    <a:pt x="4143" y="8249"/>
                  </a:lnTo>
                  <a:lnTo>
                    <a:pt x="5060" y="7809"/>
                  </a:lnTo>
                  <a:lnTo>
                    <a:pt x="5060" y="7332"/>
                  </a:lnTo>
                  <a:lnTo>
                    <a:pt x="5500" y="6892"/>
                  </a:lnTo>
                  <a:lnTo>
                    <a:pt x="6416" y="5976"/>
                  </a:lnTo>
                  <a:lnTo>
                    <a:pt x="6893" y="5499"/>
                  </a:lnTo>
                  <a:lnTo>
                    <a:pt x="7333" y="5059"/>
                  </a:lnTo>
                  <a:lnTo>
                    <a:pt x="8249" y="4583"/>
                  </a:lnTo>
                  <a:lnTo>
                    <a:pt x="9642" y="4583"/>
                  </a:lnTo>
                  <a:lnTo>
                    <a:pt x="10559" y="4143"/>
                  </a:lnTo>
                  <a:lnTo>
                    <a:pt x="10999" y="4143"/>
                  </a:lnTo>
                  <a:lnTo>
                    <a:pt x="11475" y="3666"/>
                  </a:lnTo>
                  <a:lnTo>
                    <a:pt x="11475" y="2750"/>
                  </a:lnTo>
                  <a:lnTo>
                    <a:pt x="10999" y="2750"/>
                  </a:lnTo>
                  <a:lnTo>
                    <a:pt x="10082" y="2310"/>
                  </a:lnTo>
                  <a:lnTo>
                    <a:pt x="9642" y="2310"/>
                  </a:lnTo>
                  <a:lnTo>
                    <a:pt x="8249" y="1393"/>
                  </a:lnTo>
                  <a:lnTo>
                    <a:pt x="7333" y="1393"/>
                  </a:lnTo>
                  <a:lnTo>
                    <a:pt x="7333" y="917"/>
                  </a:lnTo>
                  <a:lnTo>
                    <a:pt x="7333" y="477"/>
                  </a:lnTo>
                  <a:lnTo>
                    <a:pt x="6893" y="0"/>
                  </a:lnTo>
                  <a:lnTo>
                    <a:pt x="5500" y="477"/>
                  </a:lnTo>
                  <a:lnTo>
                    <a:pt x="4143" y="477"/>
                  </a:lnTo>
                  <a:lnTo>
                    <a:pt x="4143"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6" name="Google Shape;1276;p54"/>
            <p:cNvSpPr/>
            <p:nvPr/>
          </p:nvSpPr>
          <p:spPr>
            <a:xfrm>
              <a:off x="4067050" y="4637350"/>
              <a:ext cx="25" cy="25"/>
            </a:xfrm>
            <a:custGeom>
              <a:rect b="b" l="l" r="r" t="t"/>
              <a:pathLst>
                <a:path extrusionOk="0" h="1" w="1">
                  <a:moveTo>
                    <a:pt x="1" y="0"/>
                  </a:move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7" name="Google Shape;1277;p54"/>
            <p:cNvSpPr/>
            <p:nvPr/>
          </p:nvSpPr>
          <p:spPr>
            <a:xfrm>
              <a:off x="3769200" y="4545700"/>
              <a:ext cx="664475" cy="745125"/>
            </a:xfrm>
            <a:custGeom>
              <a:rect b="b" l="l" r="r" t="t"/>
              <a:pathLst>
                <a:path extrusionOk="0" h="29805" w="26579">
                  <a:moveTo>
                    <a:pt x="24746" y="0"/>
                  </a:moveTo>
                  <a:lnTo>
                    <a:pt x="23829" y="477"/>
                  </a:lnTo>
                  <a:lnTo>
                    <a:pt x="23829" y="917"/>
                  </a:lnTo>
                  <a:lnTo>
                    <a:pt x="24306" y="1393"/>
                  </a:lnTo>
                  <a:lnTo>
                    <a:pt x="24306" y="1833"/>
                  </a:lnTo>
                  <a:lnTo>
                    <a:pt x="22473" y="1833"/>
                  </a:lnTo>
                  <a:lnTo>
                    <a:pt x="21996" y="2310"/>
                  </a:lnTo>
                  <a:lnTo>
                    <a:pt x="20640" y="2310"/>
                  </a:lnTo>
                  <a:lnTo>
                    <a:pt x="20163" y="2750"/>
                  </a:lnTo>
                  <a:lnTo>
                    <a:pt x="18807" y="2750"/>
                  </a:lnTo>
                  <a:lnTo>
                    <a:pt x="18330" y="1833"/>
                  </a:lnTo>
                  <a:lnTo>
                    <a:pt x="17890" y="2310"/>
                  </a:lnTo>
                  <a:lnTo>
                    <a:pt x="16974" y="2310"/>
                  </a:lnTo>
                  <a:lnTo>
                    <a:pt x="16057" y="2750"/>
                  </a:lnTo>
                  <a:lnTo>
                    <a:pt x="15581" y="2750"/>
                  </a:lnTo>
                  <a:lnTo>
                    <a:pt x="16057" y="3226"/>
                  </a:lnTo>
                  <a:lnTo>
                    <a:pt x="15141" y="3666"/>
                  </a:lnTo>
                  <a:lnTo>
                    <a:pt x="14664" y="3226"/>
                  </a:lnTo>
                  <a:lnTo>
                    <a:pt x="13748" y="3666"/>
                  </a:lnTo>
                  <a:lnTo>
                    <a:pt x="11915" y="3666"/>
                  </a:lnTo>
                  <a:lnTo>
                    <a:pt x="10998" y="4143"/>
                  </a:lnTo>
                  <a:lnTo>
                    <a:pt x="10558" y="4583"/>
                  </a:lnTo>
                  <a:lnTo>
                    <a:pt x="10082" y="5499"/>
                  </a:lnTo>
                  <a:lnTo>
                    <a:pt x="8725" y="5499"/>
                  </a:lnTo>
                  <a:lnTo>
                    <a:pt x="8249" y="5059"/>
                  </a:lnTo>
                  <a:lnTo>
                    <a:pt x="7809" y="5499"/>
                  </a:lnTo>
                  <a:lnTo>
                    <a:pt x="7809" y="5976"/>
                  </a:lnTo>
                  <a:lnTo>
                    <a:pt x="6416" y="5976"/>
                  </a:lnTo>
                  <a:lnTo>
                    <a:pt x="5499" y="6416"/>
                  </a:lnTo>
                  <a:lnTo>
                    <a:pt x="5059" y="6416"/>
                  </a:lnTo>
                  <a:lnTo>
                    <a:pt x="4143" y="6892"/>
                  </a:lnTo>
                  <a:lnTo>
                    <a:pt x="4143" y="6416"/>
                  </a:lnTo>
                  <a:lnTo>
                    <a:pt x="3666" y="6416"/>
                  </a:lnTo>
                  <a:lnTo>
                    <a:pt x="3666" y="6892"/>
                  </a:lnTo>
                  <a:lnTo>
                    <a:pt x="3226" y="6892"/>
                  </a:lnTo>
                  <a:lnTo>
                    <a:pt x="2750" y="7332"/>
                  </a:lnTo>
                  <a:lnTo>
                    <a:pt x="3226" y="7809"/>
                  </a:lnTo>
                  <a:lnTo>
                    <a:pt x="3666" y="8249"/>
                  </a:lnTo>
                  <a:lnTo>
                    <a:pt x="3666" y="8725"/>
                  </a:lnTo>
                  <a:lnTo>
                    <a:pt x="3666" y="9165"/>
                  </a:lnTo>
                  <a:lnTo>
                    <a:pt x="3226" y="9642"/>
                  </a:lnTo>
                  <a:lnTo>
                    <a:pt x="2750" y="10558"/>
                  </a:lnTo>
                  <a:lnTo>
                    <a:pt x="2310" y="10998"/>
                  </a:lnTo>
                  <a:lnTo>
                    <a:pt x="1833" y="10998"/>
                  </a:lnTo>
                  <a:lnTo>
                    <a:pt x="2750" y="11475"/>
                  </a:lnTo>
                  <a:lnTo>
                    <a:pt x="1833" y="12391"/>
                  </a:lnTo>
                  <a:lnTo>
                    <a:pt x="917" y="12391"/>
                  </a:lnTo>
                  <a:lnTo>
                    <a:pt x="477" y="12831"/>
                  </a:lnTo>
                  <a:lnTo>
                    <a:pt x="917" y="13308"/>
                  </a:lnTo>
                  <a:lnTo>
                    <a:pt x="917" y="13748"/>
                  </a:lnTo>
                  <a:lnTo>
                    <a:pt x="0" y="13748"/>
                  </a:lnTo>
                  <a:lnTo>
                    <a:pt x="917" y="14664"/>
                  </a:lnTo>
                  <a:lnTo>
                    <a:pt x="1393" y="15141"/>
                  </a:lnTo>
                  <a:lnTo>
                    <a:pt x="2310" y="15141"/>
                  </a:lnTo>
                  <a:lnTo>
                    <a:pt x="2310" y="15581"/>
                  </a:lnTo>
                  <a:lnTo>
                    <a:pt x="2310" y="16497"/>
                  </a:lnTo>
                  <a:lnTo>
                    <a:pt x="2750" y="16974"/>
                  </a:lnTo>
                  <a:lnTo>
                    <a:pt x="3226" y="16497"/>
                  </a:lnTo>
                  <a:lnTo>
                    <a:pt x="5059" y="16497"/>
                  </a:lnTo>
                  <a:lnTo>
                    <a:pt x="5059" y="16974"/>
                  </a:lnTo>
                  <a:lnTo>
                    <a:pt x="5059" y="17414"/>
                  </a:lnTo>
                  <a:lnTo>
                    <a:pt x="3226" y="17414"/>
                  </a:lnTo>
                  <a:lnTo>
                    <a:pt x="2750" y="17890"/>
                  </a:lnTo>
                  <a:lnTo>
                    <a:pt x="3226" y="18330"/>
                  </a:lnTo>
                  <a:lnTo>
                    <a:pt x="3666" y="18807"/>
                  </a:lnTo>
                  <a:lnTo>
                    <a:pt x="3666" y="19723"/>
                  </a:lnTo>
                  <a:lnTo>
                    <a:pt x="4143" y="19247"/>
                  </a:lnTo>
                  <a:lnTo>
                    <a:pt x="5059" y="19723"/>
                  </a:lnTo>
                  <a:lnTo>
                    <a:pt x="5499" y="19247"/>
                  </a:lnTo>
                  <a:lnTo>
                    <a:pt x="6416" y="19247"/>
                  </a:lnTo>
                  <a:lnTo>
                    <a:pt x="6416" y="19723"/>
                  </a:lnTo>
                  <a:lnTo>
                    <a:pt x="7332" y="19247"/>
                  </a:lnTo>
                  <a:lnTo>
                    <a:pt x="9642" y="19247"/>
                  </a:lnTo>
                  <a:lnTo>
                    <a:pt x="10082" y="19723"/>
                  </a:lnTo>
                  <a:lnTo>
                    <a:pt x="10558" y="19723"/>
                  </a:lnTo>
                  <a:lnTo>
                    <a:pt x="10558" y="19247"/>
                  </a:lnTo>
                  <a:lnTo>
                    <a:pt x="11475" y="19247"/>
                  </a:lnTo>
                  <a:lnTo>
                    <a:pt x="11915" y="19723"/>
                  </a:lnTo>
                  <a:lnTo>
                    <a:pt x="12391" y="20163"/>
                  </a:lnTo>
                  <a:lnTo>
                    <a:pt x="13308" y="20640"/>
                  </a:lnTo>
                  <a:lnTo>
                    <a:pt x="12831" y="21080"/>
                  </a:lnTo>
                  <a:lnTo>
                    <a:pt x="12391" y="21080"/>
                  </a:lnTo>
                  <a:lnTo>
                    <a:pt x="11915" y="21996"/>
                  </a:lnTo>
                  <a:lnTo>
                    <a:pt x="11475" y="21556"/>
                  </a:lnTo>
                  <a:lnTo>
                    <a:pt x="11475" y="20640"/>
                  </a:lnTo>
                  <a:lnTo>
                    <a:pt x="10998" y="20640"/>
                  </a:lnTo>
                  <a:lnTo>
                    <a:pt x="10082" y="21080"/>
                  </a:lnTo>
                  <a:lnTo>
                    <a:pt x="10082" y="20640"/>
                  </a:lnTo>
                  <a:lnTo>
                    <a:pt x="8249" y="20640"/>
                  </a:lnTo>
                  <a:lnTo>
                    <a:pt x="7809" y="21080"/>
                  </a:lnTo>
                  <a:lnTo>
                    <a:pt x="5499" y="21080"/>
                  </a:lnTo>
                  <a:lnTo>
                    <a:pt x="5059" y="21996"/>
                  </a:lnTo>
                  <a:lnTo>
                    <a:pt x="5059" y="22473"/>
                  </a:lnTo>
                  <a:lnTo>
                    <a:pt x="5976" y="23389"/>
                  </a:lnTo>
                  <a:lnTo>
                    <a:pt x="6416" y="23389"/>
                  </a:lnTo>
                  <a:lnTo>
                    <a:pt x="6892" y="23829"/>
                  </a:lnTo>
                  <a:lnTo>
                    <a:pt x="7332" y="24306"/>
                  </a:lnTo>
                  <a:lnTo>
                    <a:pt x="7332" y="24746"/>
                  </a:lnTo>
                  <a:lnTo>
                    <a:pt x="7332" y="25662"/>
                  </a:lnTo>
                  <a:lnTo>
                    <a:pt x="6892" y="26139"/>
                  </a:lnTo>
                  <a:lnTo>
                    <a:pt x="7332" y="26579"/>
                  </a:lnTo>
                  <a:lnTo>
                    <a:pt x="7332" y="27055"/>
                  </a:lnTo>
                  <a:lnTo>
                    <a:pt x="7332" y="27495"/>
                  </a:lnTo>
                  <a:lnTo>
                    <a:pt x="8249" y="28412"/>
                  </a:lnTo>
                  <a:lnTo>
                    <a:pt x="9165" y="28412"/>
                  </a:lnTo>
                  <a:lnTo>
                    <a:pt x="9642" y="27972"/>
                  </a:lnTo>
                  <a:lnTo>
                    <a:pt x="9165" y="27495"/>
                  </a:lnTo>
                  <a:lnTo>
                    <a:pt x="9165" y="27055"/>
                  </a:lnTo>
                  <a:lnTo>
                    <a:pt x="9642" y="26579"/>
                  </a:lnTo>
                  <a:lnTo>
                    <a:pt x="10082" y="27055"/>
                  </a:lnTo>
                  <a:lnTo>
                    <a:pt x="10082" y="27495"/>
                  </a:lnTo>
                  <a:lnTo>
                    <a:pt x="10082" y="27972"/>
                  </a:lnTo>
                  <a:lnTo>
                    <a:pt x="10082" y="28412"/>
                  </a:lnTo>
                  <a:lnTo>
                    <a:pt x="10558" y="28888"/>
                  </a:lnTo>
                  <a:lnTo>
                    <a:pt x="10998" y="28888"/>
                  </a:lnTo>
                  <a:lnTo>
                    <a:pt x="11475" y="29805"/>
                  </a:lnTo>
                  <a:lnTo>
                    <a:pt x="12391" y="29805"/>
                  </a:lnTo>
                  <a:lnTo>
                    <a:pt x="11915" y="28888"/>
                  </a:lnTo>
                  <a:lnTo>
                    <a:pt x="11915" y="28412"/>
                  </a:lnTo>
                  <a:lnTo>
                    <a:pt x="11915" y="27972"/>
                  </a:lnTo>
                  <a:lnTo>
                    <a:pt x="12391" y="27055"/>
                  </a:lnTo>
                  <a:lnTo>
                    <a:pt x="12391" y="28412"/>
                  </a:lnTo>
                  <a:lnTo>
                    <a:pt x="12831" y="27972"/>
                  </a:lnTo>
                  <a:lnTo>
                    <a:pt x="13308" y="29328"/>
                  </a:lnTo>
                  <a:lnTo>
                    <a:pt x="13748" y="28888"/>
                  </a:lnTo>
                  <a:lnTo>
                    <a:pt x="15581" y="28888"/>
                  </a:lnTo>
                  <a:lnTo>
                    <a:pt x="15581" y="28412"/>
                  </a:lnTo>
                  <a:lnTo>
                    <a:pt x="14664" y="27972"/>
                  </a:lnTo>
                  <a:lnTo>
                    <a:pt x="14664" y="27495"/>
                  </a:lnTo>
                  <a:lnTo>
                    <a:pt x="13748" y="27055"/>
                  </a:lnTo>
                  <a:lnTo>
                    <a:pt x="13748" y="26139"/>
                  </a:lnTo>
                  <a:lnTo>
                    <a:pt x="13308" y="26139"/>
                  </a:lnTo>
                  <a:lnTo>
                    <a:pt x="12831" y="25222"/>
                  </a:lnTo>
                  <a:lnTo>
                    <a:pt x="12391" y="24746"/>
                  </a:lnTo>
                  <a:lnTo>
                    <a:pt x="12391" y="23829"/>
                  </a:lnTo>
                  <a:lnTo>
                    <a:pt x="12831" y="23829"/>
                  </a:lnTo>
                  <a:lnTo>
                    <a:pt x="13308" y="24306"/>
                  </a:lnTo>
                  <a:lnTo>
                    <a:pt x="13308" y="24746"/>
                  </a:lnTo>
                  <a:lnTo>
                    <a:pt x="13748" y="25222"/>
                  </a:lnTo>
                  <a:lnTo>
                    <a:pt x="14224" y="25222"/>
                  </a:lnTo>
                  <a:lnTo>
                    <a:pt x="15141" y="24746"/>
                  </a:lnTo>
                  <a:lnTo>
                    <a:pt x="16057" y="23829"/>
                  </a:lnTo>
                  <a:lnTo>
                    <a:pt x="16057" y="22913"/>
                  </a:lnTo>
                  <a:lnTo>
                    <a:pt x="15141" y="23389"/>
                  </a:lnTo>
                  <a:lnTo>
                    <a:pt x="14664" y="23829"/>
                  </a:lnTo>
                  <a:lnTo>
                    <a:pt x="14224" y="22913"/>
                  </a:lnTo>
                  <a:lnTo>
                    <a:pt x="14224" y="22473"/>
                  </a:lnTo>
                  <a:lnTo>
                    <a:pt x="14664" y="21996"/>
                  </a:lnTo>
                  <a:lnTo>
                    <a:pt x="15581" y="21080"/>
                  </a:lnTo>
                  <a:lnTo>
                    <a:pt x="16057" y="21080"/>
                  </a:lnTo>
                  <a:lnTo>
                    <a:pt x="16497" y="21996"/>
                  </a:lnTo>
                  <a:lnTo>
                    <a:pt x="17414" y="22473"/>
                  </a:lnTo>
                  <a:lnTo>
                    <a:pt x="17414" y="21996"/>
                  </a:lnTo>
                  <a:lnTo>
                    <a:pt x="17414" y="21556"/>
                  </a:lnTo>
                  <a:lnTo>
                    <a:pt x="17414" y="20640"/>
                  </a:lnTo>
                  <a:lnTo>
                    <a:pt x="17414" y="19247"/>
                  </a:lnTo>
                  <a:lnTo>
                    <a:pt x="16057" y="19247"/>
                  </a:lnTo>
                  <a:lnTo>
                    <a:pt x="15141" y="18330"/>
                  </a:lnTo>
                  <a:lnTo>
                    <a:pt x="14664" y="18330"/>
                  </a:lnTo>
                  <a:lnTo>
                    <a:pt x="13748" y="17890"/>
                  </a:lnTo>
                  <a:lnTo>
                    <a:pt x="12831" y="17414"/>
                  </a:lnTo>
                  <a:lnTo>
                    <a:pt x="11915" y="17414"/>
                  </a:lnTo>
                  <a:lnTo>
                    <a:pt x="11475" y="16974"/>
                  </a:lnTo>
                  <a:lnTo>
                    <a:pt x="11475" y="16497"/>
                  </a:lnTo>
                  <a:lnTo>
                    <a:pt x="11915" y="16057"/>
                  </a:lnTo>
                  <a:lnTo>
                    <a:pt x="11915" y="15581"/>
                  </a:lnTo>
                  <a:lnTo>
                    <a:pt x="11475" y="15581"/>
                  </a:lnTo>
                  <a:lnTo>
                    <a:pt x="10998" y="14664"/>
                  </a:lnTo>
                  <a:lnTo>
                    <a:pt x="11475" y="13748"/>
                  </a:lnTo>
                  <a:lnTo>
                    <a:pt x="12831" y="13748"/>
                  </a:lnTo>
                  <a:lnTo>
                    <a:pt x="13748" y="14224"/>
                  </a:lnTo>
                  <a:lnTo>
                    <a:pt x="13748" y="14664"/>
                  </a:lnTo>
                  <a:lnTo>
                    <a:pt x="13748" y="15141"/>
                  </a:lnTo>
                  <a:lnTo>
                    <a:pt x="14224" y="15141"/>
                  </a:lnTo>
                  <a:lnTo>
                    <a:pt x="14664" y="14224"/>
                  </a:lnTo>
                  <a:lnTo>
                    <a:pt x="14224" y="14224"/>
                  </a:lnTo>
                  <a:lnTo>
                    <a:pt x="12391" y="12831"/>
                  </a:lnTo>
                  <a:lnTo>
                    <a:pt x="11915" y="11915"/>
                  </a:lnTo>
                  <a:lnTo>
                    <a:pt x="10998" y="11475"/>
                  </a:lnTo>
                  <a:lnTo>
                    <a:pt x="10558" y="10998"/>
                  </a:lnTo>
                  <a:lnTo>
                    <a:pt x="10082" y="10082"/>
                  </a:lnTo>
                  <a:lnTo>
                    <a:pt x="10082" y="9642"/>
                  </a:lnTo>
                  <a:lnTo>
                    <a:pt x="10082" y="9165"/>
                  </a:lnTo>
                  <a:lnTo>
                    <a:pt x="9642" y="8725"/>
                  </a:lnTo>
                  <a:lnTo>
                    <a:pt x="10082" y="8249"/>
                  </a:lnTo>
                  <a:lnTo>
                    <a:pt x="10998" y="7809"/>
                  </a:lnTo>
                  <a:lnTo>
                    <a:pt x="11475" y="7332"/>
                  </a:lnTo>
                  <a:lnTo>
                    <a:pt x="11475" y="8725"/>
                  </a:lnTo>
                  <a:lnTo>
                    <a:pt x="12391" y="9165"/>
                  </a:lnTo>
                  <a:lnTo>
                    <a:pt x="12831" y="10082"/>
                  </a:lnTo>
                  <a:lnTo>
                    <a:pt x="13308" y="10998"/>
                  </a:lnTo>
                  <a:lnTo>
                    <a:pt x="14224" y="11475"/>
                  </a:lnTo>
                  <a:lnTo>
                    <a:pt x="15141" y="11915"/>
                  </a:lnTo>
                  <a:lnTo>
                    <a:pt x="15141" y="11475"/>
                  </a:lnTo>
                  <a:lnTo>
                    <a:pt x="14224" y="10998"/>
                  </a:lnTo>
                  <a:lnTo>
                    <a:pt x="13748" y="10558"/>
                  </a:lnTo>
                  <a:lnTo>
                    <a:pt x="13748" y="10082"/>
                  </a:lnTo>
                  <a:lnTo>
                    <a:pt x="13748" y="9165"/>
                  </a:lnTo>
                  <a:lnTo>
                    <a:pt x="14224" y="10082"/>
                  </a:lnTo>
                  <a:lnTo>
                    <a:pt x="14664" y="10082"/>
                  </a:lnTo>
                  <a:lnTo>
                    <a:pt x="15141" y="10558"/>
                  </a:lnTo>
                  <a:lnTo>
                    <a:pt x="16974" y="10998"/>
                  </a:lnTo>
                  <a:lnTo>
                    <a:pt x="16974" y="10558"/>
                  </a:lnTo>
                  <a:lnTo>
                    <a:pt x="16057" y="10558"/>
                  </a:lnTo>
                  <a:lnTo>
                    <a:pt x="15581" y="9642"/>
                  </a:lnTo>
                  <a:lnTo>
                    <a:pt x="15141" y="9165"/>
                  </a:lnTo>
                  <a:lnTo>
                    <a:pt x="16057" y="9165"/>
                  </a:lnTo>
                  <a:lnTo>
                    <a:pt x="16057" y="10082"/>
                  </a:lnTo>
                  <a:lnTo>
                    <a:pt x="17414" y="10082"/>
                  </a:lnTo>
                  <a:lnTo>
                    <a:pt x="18330" y="9642"/>
                  </a:lnTo>
                  <a:lnTo>
                    <a:pt x="18807" y="9165"/>
                  </a:lnTo>
                  <a:lnTo>
                    <a:pt x="18330" y="9165"/>
                  </a:lnTo>
                  <a:lnTo>
                    <a:pt x="16974" y="8725"/>
                  </a:lnTo>
                  <a:lnTo>
                    <a:pt x="16057" y="8249"/>
                  </a:lnTo>
                  <a:lnTo>
                    <a:pt x="15581" y="7809"/>
                  </a:lnTo>
                  <a:lnTo>
                    <a:pt x="15141" y="7332"/>
                  </a:lnTo>
                  <a:lnTo>
                    <a:pt x="15141" y="6892"/>
                  </a:lnTo>
                  <a:lnTo>
                    <a:pt x="16974" y="6892"/>
                  </a:lnTo>
                  <a:lnTo>
                    <a:pt x="17414" y="6416"/>
                  </a:lnTo>
                  <a:lnTo>
                    <a:pt x="17414" y="5976"/>
                  </a:lnTo>
                  <a:lnTo>
                    <a:pt x="17414" y="5499"/>
                  </a:lnTo>
                  <a:lnTo>
                    <a:pt x="17890" y="5059"/>
                  </a:lnTo>
                  <a:lnTo>
                    <a:pt x="18330" y="5499"/>
                  </a:lnTo>
                  <a:lnTo>
                    <a:pt x="18807" y="5976"/>
                  </a:lnTo>
                  <a:lnTo>
                    <a:pt x="19723" y="5976"/>
                  </a:lnTo>
                  <a:lnTo>
                    <a:pt x="20163" y="5499"/>
                  </a:lnTo>
                  <a:lnTo>
                    <a:pt x="19723" y="5059"/>
                  </a:lnTo>
                  <a:lnTo>
                    <a:pt x="21080" y="5059"/>
                  </a:lnTo>
                  <a:lnTo>
                    <a:pt x="22473" y="5499"/>
                  </a:lnTo>
                  <a:lnTo>
                    <a:pt x="23829" y="5059"/>
                  </a:lnTo>
                  <a:lnTo>
                    <a:pt x="24306" y="5499"/>
                  </a:lnTo>
                  <a:lnTo>
                    <a:pt x="24746" y="5499"/>
                  </a:lnTo>
                  <a:lnTo>
                    <a:pt x="25222" y="5059"/>
                  </a:lnTo>
                  <a:lnTo>
                    <a:pt x="25222" y="4583"/>
                  </a:lnTo>
                  <a:lnTo>
                    <a:pt x="25662" y="4583"/>
                  </a:lnTo>
                  <a:lnTo>
                    <a:pt x="25662" y="4143"/>
                  </a:lnTo>
                  <a:lnTo>
                    <a:pt x="25662" y="3226"/>
                  </a:lnTo>
                  <a:lnTo>
                    <a:pt x="25662" y="2750"/>
                  </a:lnTo>
                  <a:lnTo>
                    <a:pt x="26139" y="2750"/>
                  </a:lnTo>
                  <a:lnTo>
                    <a:pt x="26139" y="2310"/>
                  </a:lnTo>
                  <a:lnTo>
                    <a:pt x="26579" y="1833"/>
                  </a:lnTo>
                  <a:lnTo>
                    <a:pt x="26579" y="1393"/>
                  </a:lnTo>
                  <a:lnTo>
                    <a:pt x="26579" y="917"/>
                  </a:lnTo>
                  <a:lnTo>
                    <a:pt x="26579" y="477"/>
                  </a:lnTo>
                  <a:lnTo>
                    <a:pt x="26139" y="477"/>
                  </a:lnTo>
                  <a:lnTo>
                    <a:pt x="25662"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8" name="Google Shape;1278;p54"/>
            <p:cNvSpPr/>
            <p:nvPr/>
          </p:nvSpPr>
          <p:spPr>
            <a:xfrm>
              <a:off x="3689450" y="4522775"/>
              <a:ext cx="171425" cy="366625"/>
            </a:xfrm>
            <a:custGeom>
              <a:rect b="b" l="l" r="r" t="t"/>
              <a:pathLst>
                <a:path extrusionOk="0" h="14665" w="6857">
                  <a:moveTo>
                    <a:pt x="1834" y="1"/>
                  </a:moveTo>
                  <a:lnTo>
                    <a:pt x="917" y="477"/>
                  </a:lnTo>
                  <a:lnTo>
                    <a:pt x="441" y="917"/>
                  </a:lnTo>
                  <a:lnTo>
                    <a:pt x="1" y="1394"/>
                  </a:lnTo>
                  <a:lnTo>
                    <a:pt x="1" y="1834"/>
                  </a:lnTo>
                  <a:lnTo>
                    <a:pt x="1" y="2310"/>
                  </a:lnTo>
                  <a:lnTo>
                    <a:pt x="1" y="2750"/>
                  </a:lnTo>
                  <a:lnTo>
                    <a:pt x="1" y="3667"/>
                  </a:lnTo>
                  <a:lnTo>
                    <a:pt x="917" y="4143"/>
                  </a:lnTo>
                  <a:lnTo>
                    <a:pt x="917" y="4583"/>
                  </a:lnTo>
                  <a:lnTo>
                    <a:pt x="917" y="5060"/>
                  </a:lnTo>
                  <a:lnTo>
                    <a:pt x="441" y="5060"/>
                  </a:lnTo>
                  <a:lnTo>
                    <a:pt x="441" y="5500"/>
                  </a:lnTo>
                  <a:lnTo>
                    <a:pt x="441" y="5976"/>
                  </a:lnTo>
                  <a:lnTo>
                    <a:pt x="441" y="6416"/>
                  </a:lnTo>
                  <a:lnTo>
                    <a:pt x="441" y="6893"/>
                  </a:lnTo>
                  <a:lnTo>
                    <a:pt x="441" y="7333"/>
                  </a:lnTo>
                  <a:lnTo>
                    <a:pt x="441" y="8726"/>
                  </a:lnTo>
                  <a:lnTo>
                    <a:pt x="1" y="9166"/>
                  </a:lnTo>
                  <a:lnTo>
                    <a:pt x="1" y="9642"/>
                  </a:lnTo>
                  <a:lnTo>
                    <a:pt x="1" y="10082"/>
                  </a:lnTo>
                  <a:lnTo>
                    <a:pt x="441" y="10559"/>
                  </a:lnTo>
                  <a:lnTo>
                    <a:pt x="1" y="10999"/>
                  </a:lnTo>
                  <a:lnTo>
                    <a:pt x="441" y="11475"/>
                  </a:lnTo>
                  <a:lnTo>
                    <a:pt x="917" y="11475"/>
                  </a:lnTo>
                  <a:lnTo>
                    <a:pt x="917" y="11915"/>
                  </a:lnTo>
                  <a:lnTo>
                    <a:pt x="441" y="11915"/>
                  </a:lnTo>
                  <a:lnTo>
                    <a:pt x="441" y="12832"/>
                  </a:lnTo>
                  <a:lnTo>
                    <a:pt x="1357" y="12832"/>
                  </a:lnTo>
                  <a:lnTo>
                    <a:pt x="1834" y="13308"/>
                  </a:lnTo>
                  <a:lnTo>
                    <a:pt x="2750" y="13308"/>
                  </a:lnTo>
                  <a:lnTo>
                    <a:pt x="2750" y="13748"/>
                  </a:lnTo>
                  <a:lnTo>
                    <a:pt x="3667" y="14665"/>
                  </a:lnTo>
                  <a:lnTo>
                    <a:pt x="4107" y="14665"/>
                  </a:lnTo>
                  <a:lnTo>
                    <a:pt x="4107" y="14225"/>
                  </a:lnTo>
                  <a:lnTo>
                    <a:pt x="3667" y="13748"/>
                  </a:lnTo>
                  <a:lnTo>
                    <a:pt x="4107" y="13308"/>
                  </a:lnTo>
                  <a:lnTo>
                    <a:pt x="5023" y="13308"/>
                  </a:lnTo>
                  <a:lnTo>
                    <a:pt x="5940" y="12392"/>
                  </a:lnTo>
                  <a:lnTo>
                    <a:pt x="5023" y="11915"/>
                  </a:lnTo>
                  <a:lnTo>
                    <a:pt x="5500" y="11915"/>
                  </a:lnTo>
                  <a:lnTo>
                    <a:pt x="5940" y="11475"/>
                  </a:lnTo>
                  <a:lnTo>
                    <a:pt x="6416" y="10559"/>
                  </a:lnTo>
                  <a:lnTo>
                    <a:pt x="6856" y="10082"/>
                  </a:lnTo>
                  <a:lnTo>
                    <a:pt x="6856" y="9642"/>
                  </a:lnTo>
                  <a:lnTo>
                    <a:pt x="6856" y="9166"/>
                  </a:lnTo>
                  <a:lnTo>
                    <a:pt x="6416" y="8726"/>
                  </a:lnTo>
                  <a:lnTo>
                    <a:pt x="5940" y="8249"/>
                  </a:lnTo>
                  <a:lnTo>
                    <a:pt x="5500" y="7809"/>
                  </a:lnTo>
                  <a:lnTo>
                    <a:pt x="5500" y="6893"/>
                  </a:lnTo>
                  <a:lnTo>
                    <a:pt x="5023" y="6893"/>
                  </a:lnTo>
                  <a:lnTo>
                    <a:pt x="4583" y="5976"/>
                  </a:lnTo>
                  <a:lnTo>
                    <a:pt x="4583" y="5500"/>
                  </a:lnTo>
                  <a:lnTo>
                    <a:pt x="4107" y="5060"/>
                  </a:lnTo>
                  <a:lnTo>
                    <a:pt x="4107" y="3667"/>
                  </a:lnTo>
                  <a:lnTo>
                    <a:pt x="4107" y="3227"/>
                  </a:lnTo>
                  <a:lnTo>
                    <a:pt x="4583" y="2750"/>
                  </a:lnTo>
                  <a:lnTo>
                    <a:pt x="4583" y="2310"/>
                  </a:lnTo>
                  <a:lnTo>
                    <a:pt x="4107" y="1394"/>
                  </a:lnTo>
                  <a:lnTo>
                    <a:pt x="4107" y="917"/>
                  </a:lnTo>
                  <a:lnTo>
                    <a:pt x="2750" y="917"/>
                  </a:lnTo>
                  <a:lnTo>
                    <a:pt x="2274" y="477"/>
                  </a:lnTo>
                  <a:lnTo>
                    <a:pt x="1834"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9" name="Google Shape;1279;p54"/>
            <p:cNvSpPr/>
            <p:nvPr/>
          </p:nvSpPr>
          <p:spPr>
            <a:xfrm>
              <a:off x="3070825" y="3984800"/>
              <a:ext cx="996250" cy="744225"/>
            </a:xfrm>
            <a:custGeom>
              <a:rect b="b" l="l" r="r" t="t"/>
              <a:pathLst>
                <a:path extrusionOk="0" h="29769" w="39850">
                  <a:moveTo>
                    <a:pt x="10522" y="0"/>
                  </a:moveTo>
                  <a:lnTo>
                    <a:pt x="9605" y="440"/>
                  </a:lnTo>
                  <a:lnTo>
                    <a:pt x="8689" y="440"/>
                  </a:lnTo>
                  <a:lnTo>
                    <a:pt x="8249" y="917"/>
                  </a:lnTo>
                  <a:lnTo>
                    <a:pt x="5939" y="917"/>
                  </a:lnTo>
                  <a:lnTo>
                    <a:pt x="5499" y="1833"/>
                  </a:lnTo>
                  <a:lnTo>
                    <a:pt x="4106" y="1833"/>
                  </a:lnTo>
                  <a:lnTo>
                    <a:pt x="4106" y="2273"/>
                  </a:lnTo>
                  <a:lnTo>
                    <a:pt x="3666" y="1833"/>
                  </a:lnTo>
                  <a:lnTo>
                    <a:pt x="3190" y="2273"/>
                  </a:lnTo>
                  <a:lnTo>
                    <a:pt x="2273" y="2273"/>
                  </a:lnTo>
                  <a:lnTo>
                    <a:pt x="1833" y="1357"/>
                  </a:lnTo>
                  <a:lnTo>
                    <a:pt x="1356" y="1357"/>
                  </a:lnTo>
                  <a:lnTo>
                    <a:pt x="440" y="1833"/>
                  </a:lnTo>
                  <a:lnTo>
                    <a:pt x="440" y="2273"/>
                  </a:lnTo>
                  <a:lnTo>
                    <a:pt x="440" y="2750"/>
                  </a:lnTo>
                  <a:lnTo>
                    <a:pt x="917" y="3190"/>
                  </a:lnTo>
                  <a:lnTo>
                    <a:pt x="917" y="3666"/>
                  </a:lnTo>
                  <a:lnTo>
                    <a:pt x="440" y="3666"/>
                  </a:lnTo>
                  <a:lnTo>
                    <a:pt x="0" y="4106"/>
                  </a:lnTo>
                  <a:lnTo>
                    <a:pt x="917" y="4583"/>
                  </a:lnTo>
                  <a:lnTo>
                    <a:pt x="917" y="5499"/>
                  </a:lnTo>
                  <a:lnTo>
                    <a:pt x="1356" y="5499"/>
                  </a:lnTo>
                  <a:lnTo>
                    <a:pt x="1833" y="5023"/>
                  </a:lnTo>
                  <a:lnTo>
                    <a:pt x="1833" y="5499"/>
                  </a:lnTo>
                  <a:lnTo>
                    <a:pt x="1833" y="5939"/>
                  </a:lnTo>
                  <a:lnTo>
                    <a:pt x="1833" y="6416"/>
                  </a:lnTo>
                  <a:lnTo>
                    <a:pt x="1356" y="7332"/>
                  </a:lnTo>
                  <a:lnTo>
                    <a:pt x="917" y="7332"/>
                  </a:lnTo>
                  <a:lnTo>
                    <a:pt x="440" y="7772"/>
                  </a:lnTo>
                  <a:lnTo>
                    <a:pt x="917" y="8249"/>
                  </a:lnTo>
                  <a:lnTo>
                    <a:pt x="917" y="8689"/>
                  </a:lnTo>
                  <a:lnTo>
                    <a:pt x="917" y="9605"/>
                  </a:lnTo>
                  <a:lnTo>
                    <a:pt x="1356" y="10082"/>
                  </a:lnTo>
                  <a:lnTo>
                    <a:pt x="1833" y="10522"/>
                  </a:lnTo>
                  <a:lnTo>
                    <a:pt x="2273" y="10998"/>
                  </a:lnTo>
                  <a:lnTo>
                    <a:pt x="2750" y="10082"/>
                  </a:lnTo>
                  <a:lnTo>
                    <a:pt x="3190" y="9605"/>
                  </a:lnTo>
                  <a:lnTo>
                    <a:pt x="3666" y="8689"/>
                  </a:lnTo>
                  <a:lnTo>
                    <a:pt x="3190" y="7772"/>
                  </a:lnTo>
                  <a:lnTo>
                    <a:pt x="4106" y="7772"/>
                  </a:lnTo>
                  <a:lnTo>
                    <a:pt x="4583" y="8249"/>
                  </a:lnTo>
                  <a:lnTo>
                    <a:pt x="5023" y="8689"/>
                  </a:lnTo>
                  <a:lnTo>
                    <a:pt x="5499" y="9165"/>
                  </a:lnTo>
                  <a:lnTo>
                    <a:pt x="5939" y="10082"/>
                  </a:lnTo>
                  <a:lnTo>
                    <a:pt x="5499" y="11438"/>
                  </a:lnTo>
                  <a:lnTo>
                    <a:pt x="5499" y="11915"/>
                  </a:lnTo>
                  <a:lnTo>
                    <a:pt x="5499" y="12831"/>
                  </a:lnTo>
                  <a:lnTo>
                    <a:pt x="6856" y="12831"/>
                  </a:lnTo>
                  <a:lnTo>
                    <a:pt x="6856" y="13271"/>
                  </a:lnTo>
                  <a:lnTo>
                    <a:pt x="7332" y="13271"/>
                  </a:lnTo>
                  <a:lnTo>
                    <a:pt x="7772" y="13748"/>
                  </a:lnTo>
                  <a:lnTo>
                    <a:pt x="8249" y="14188"/>
                  </a:lnTo>
                  <a:lnTo>
                    <a:pt x="6856" y="14188"/>
                  </a:lnTo>
                  <a:lnTo>
                    <a:pt x="7332" y="14664"/>
                  </a:lnTo>
                  <a:lnTo>
                    <a:pt x="7772" y="15104"/>
                  </a:lnTo>
                  <a:lnTo>
                    <a:pt x="8249" y="16021"/>
                  </a:lnTo>
                  <a:lnTo>
                    <a:pt x="8689" y="16021"/>
                  </a:lnTo>
                  <a:lnTo>
                    <a:pt x="10082" y="16937"/>
                  </a:lnTo>
                  <a:lnTo>
                    <a:pt x="10082" y="17414"/>
                  </a:lnTo>
                  <a:lnTo>
                    <a:pt x="10998" y="17854"/>
                  </a:lnTo>
                  <a:lnTo>
                    <a:pt x="11915" y="17414"/>
                  </a:lnTo>
                  <a:lnTo>
                    <a:pt x="12355" y="17414"/>
                  </a:lnTo>
                  <a:lnTo>
                    <a:pt x="13748" y="18330"/>
                  </a:lnTo>
                  <a:lnTo>
                    <a:pt x="14664" y="19247"/>
                  </a:lnTo>
                  <a:lnTo>
                    <a:pt x="15104" y="20163"/>
                  </a:lnTo>
                  <a:lnTo>
                    <a:pt x="16021" y="19687"/>
                  </a:lnTo>
                  <a:lnTo>
                    <a:pt x="16497" y="20603"/>
                  </a:lnTo>
                  <a:lnTo>
                    <a:pt x="17854" y="21080"/>
                  </a:lnTo>
                  <a:lnTo>
                    <a:pt x="18330" y="21080"/>
                  </a:lnTo>
                  <a:lnTo>
                    <a:pt x="18770" y="21996"/>
                  </a:lnTo>
                  <a:lnTo>
                    <a:pt x="19247" y="21996"/>
                  </a:lnTo>
                  <a:lnTo>
                    <a:pt x="19687" y="22436"/>
                  </a:lnTo>
                  <a:lnTo>
                    <a:pt x="21080" y="22436"/>
                  </a:lnTo>
                  <a:lnTo>
                    <a:pt x="21996" y="22913"/>
                  </a:lnTo>
                  <a:lnTo>
                    <a:pt x="21996" y="23353"/>
                  </a:lnTo>
                  <a:lnTo>
                    <a:pt x="22436" y="23829"/>
                  </a:lnTo>
                  <a:lnTo>
                    <a:pt x="22913" y="23829"/>
                  </a:lnTo>
                  <a:lnTo>
                    <a:pt x="22913" y="24746"/>
                  </a:lnTo>
                  <a:lnTo>
                    <a:pt x="23829" y="24746"/>
                  </a:lnTo>
                  <a:lnTo>
                    <a:pt x="23829" y="25186"/>
                  </a:lnTo>
                  <a:lnTo>
                    <a:pt x="24746" y="25186"/>
                  </a:lnTo>
                  <a:lnTo>
                    <a:pt x="24746" y="24269"/>
                  </a:lnTo>
                  <a:lnTo>
                    <a:pt x="24746" y="23829"/>
                  </a:lnTo>
                  <a:lnTo>
                    <a:pt x="24746" y="23353"/>
                  </a:lnTo>
                  <a:lnTo>
                    <a:pt x="24746" y="22913"/>
                  </a:lnTo>
                  <a:lnTo>
                    <a:pt x="25186" y="22436"/>
                  </a:lnTo>
                  <a:lnTo>
                    <a:pt x="25662" y="21996"/>
                  </a:lnTo>
                  <a:lnTo>
                    <a:pt x="26579" y="21520"/>
                  </a:lnTo>
                  <a:lnTo>
                    <a:pt x="27019" y="21996"/>
                  </a:lnTo>
                  <a:lnTo>
                    <a:pt x="27495" y="22436"/>
                  </a:lnTo>
                  <a:lnTo>
                    <a:pt x="28852" y="22436"/>
                  </a:lnTo>
                  <a:lnTo>
                    <a:pt x="28852" y="22913"/>
                  </a:lnTo>
                  <a:lnTo>
                    <a:pt x="29328" y="23829"/>
                  </a:lnTo>
                  <a:lnTo>
                    <a:pt x="29328" y="24269"/>
                  </a:lnTo>
                  <a:lnTo>
                    <a:pt x="28852" y="24746"/>
                  </a:lnTo>
                  <a:lnTo>
                    <a:pt x="28852" y="25186"/>
                  </a:lnTo>
                  <a:lnTo>
                    <a:pt x="28852" y="26579"/>
                  </a:lnTo>
                  <a:lnTo>
                    <a:pt x="29328" y="27019"/>
                  </a:lnTo>
                  <a:lnTo>
                    <a:pt x="29328" y="27495"/>
                  </a:lnTo>
                  <a:lnTo>
                    <a:pt x="29768" y="28412"/>
                  </a:lnTo>
                  <a:lnTo>
                    <a:pt x="30245" y="28412"/>
                  </a:lnTo>
                  <a:lnTo>
                    <a:pt x="30245" y="29328"/>
                  </a:lnTo>
                  <a:lnTo>
                    <a:pt x="30685" y="29768"/>
                  </a:lnTo>
                  <a:lnTo>
                    <a:pt x="31161" y="29328"/>
                  </a:lnTo>
                  <a:lnTo>
                    <a:pt x="31601" y="29328"/>
                  </a:lnTo>
                  <a:lnTo>
                    <a:pt x="31601" y="28852"/>
                  </a:lnTo>
                  <a:lnTo>
                    <a:pt x="31601" y="28412"/>
                  </a:lnTo>
                  <a:lnTo>
                    <a:pt x="32078" y="28852"/>
                  </a:lnTo>
                  <a:lnTo>
                    <a:pt x="32078" y="29328"/>
                  </a:lnTo>
                  <a:lnTo>
                    <a:pt x="32994" y="28852"/>
                  </a:lnTo>
                  <a:lnTo>
                    <a:pt x="33434" y="28852"/>
                  </a:lnTo>
                  <a:lnTo>
                    <a:pt x="34351" y="28412"/>
                  </a:lnTo>
                  <a:lnTo>
                    <a:pt x="35744" y="28412"/>
                  </a:lnTo>
                  <a:lnTo>
                    <a:pt x="35744" y="27935"/>
                  </a:lnTo>
                  <a:lnTo>
                    <a:pt x="36184" y="27495"/>
                  </a:lnTo>
                  <a:lnTo>
                    <a:pt x="36660" y="27935"/>
                  </a:lnTo>
                  <a:lnTo>
                    <a:pt x="38017" y="27935"/>
                  </a:lnTo>
                  <a:lnTo>
                    <a:pt x="38493" y="27019"/>
                  </a:lnTo>
                  <a:lnTo>
                    <a:pt x="38933" y="26579"/>
                  </a:lnTo>
                  <a:lnTo>
                    <a:pt x="39850" y="26102"/>
                  </a:lnTo>
                  <a:lnTo>
                    <a:pt x="38933" y="25662"/>
                  </a:lnTo>
                  <a:lnTo>
                    <a:pt x="39410" y="25186"/>
                  </a:lnTo>
                  <a:lnTo>
                    <a:pt x="39410" y="24746"/>
                  </a:lnTo>
                  <a:lnTo>
                    <a:pt x="38933" y="24269"/>
                  </a:lnTo>
                  <a:lnTo>
                    <a:pt x="38493" y="23829"/>
                  </a:lnTo>
                  <a:lnTo>
                    <a:pt x="38017" y="23353"/>
                  </a:lnTo>
                  <a:lnTo>
                    <a:pt x="37577" y="22913"/>
                  </a:lnTo>
                  <a:lnTo>
                    <a:pt x="37100" y="22436"/>
                  </a:lnTo>
                  <a:lnTo>
                    <a:pt x="36184" y="21996"/>
                  </a:lnTo>
                  <a:lnTo>
                    <a:pt x="35744" y="21080"/>
                  </a:lnTo>
                  <a:lnTo>
                    <a:pt x="35744" y="20603"/>
                  </a:lnTo>
                  <a:lnTo>
                    <a:pt x="35744" y="19687"/>
                  </a:lnTo>
                  <a:lnTo>
                    <a:pt x="36184" y="19247"/>
                  </a:lnTo>
                  <a:lnTo>
                    <a:pt x="36184" y="18330"/>
                  </a:lnTo>
                  <a:lnTo>
                    <a:pt x="36184" y="17854"/>
                  </a:lnTo>
                  <a:lnTo>
                    <a:pt x="37100" y="17414"/>
                  </a:lnTo>
                  <a:lnTo>
                    <a:pt x="37100" y="16937"/>
                  </a:lnTo>
                  <a:lnTo>
                    <a:pt x="37577" y="16497"/>
                  </a:lnTo>
                  <a:lnTo>
                    <a:pt x="37100" y="16021"/>
                  </a:lnTo>
                  <a:lnTo>
                    <a:pt x="36184" y="16021"/>
                  </a:lnTo>
                  <a:lnTo>
                    <a:pt x="36184" y="15581"/>
                  </a:lnTo>
                  <a:lnTo>
                    <a:pt x="35744" y="15104"/>
                  </a:lnTo>
                  <a:lnTo>
                    <a:pt x="35267" y="14188"/>
                  </a:lnTo>
                  <a:lnTo>
                    <a:pt x="34827" y="13271"/>
                  </a:lnTo>
                  <a:lnTo>
                    <a:pt x="35267" y="13271"/>
                  </a:lnTo>
                  <a:lnTo>
                    <a:pt x="35744" y="12355"/>
                  </a:lnTo>
                  <a:lnTo>
                    <a:pt x="36660" y="11915"/>
                  </a:lnTo>
                  <a:lnTo>
                    <a:pt x="36660" y="11438"/>
                  </a:lnTo>
                  <a:lnTo>
                    <a:pt x="36184" y="10522"/>
                  </a:lnTo>
                  <a:lnTo>
                    <a:pt x="35744" y="10522"/>
                  </a:lnTo>
                  <a:lnTo>
                    <a:pt x="35744" y="10082"/>
                  </a:lnTo>
                  <a:lnTo>
                    <a:pt x="36184" y="9605"/>
                  </a:lnTo>
                  <a:lnTo>
                    <a:pt x="35744" y="9165"/>
                  </a:lnTo>
                  <a:lnTo>
                    <a:pt x="34827" y="9605"/>
                  </a:lnTo>
                  <a:lnTo>
                    <a:pt x="34351" y="10082"/>
                  </a:lnTo>
                  <a:lnTo>
                    <a:pt x="32994" y="9605"/>
                  </a:lnTo>
                  <a:lnTo>
                    <a:pt x="32518" y="9165"/>
                  </a:lnTo>
                  <a:lnTo>
                    <a:pt x="32078" y="9165"/>
                  </a:lnTo>
                  <a:lnTo>
                    <a:pt x="32078" y="9605"/>
                  </a:lnTo>
                  <a:lnTo>
                    <a:pt x="30685" y="9605"/>
                  </a:lnTo>
                  <a:lnTo>
                    <a:pt x="30685" y="9165"/>
                  </a:lnTo>
                  <a:lnTo>
                    <a:pt x="30685" y="8689"/>
                  </a:lnTo>
                  <a:lnTo>
                    <a:pt x="31161" y="7772"/>
                  </a:lnTo>
                  <a:lnTo>
                    <a:pt x="31161" y="7332"/>
                  </a:lnTo>
                  <a:lnTo>
                    <a:pt x="30685" y="6856"/>
                  </a:lnTo>
                  <a:lnTo>
                    <a:pt x="30245" y="6416"/>
                  </a:lnTo>
                  <a:lnTo>
                    <a:pt x="29768" y="6416"/>
                  </a:lnTo>
                  <a:lnTo>
                    <a:pt x="28852" y="6856"/>
                  </a:lnTo>
                  <a:lnTo>
                    <a:pt x="28852" y="5499"/>
                  </a:lnTo>
                  <a:lnTo>
                    <a:pt x="28412" y="5023"/>
                  </a:lnTo>
                  <a:lnTo>
                    <a:pt x="28412" y="4583"/>
                  </a:lnTo>
                  <a:lnTo>
                    <a:pt x="28412" y="3666"/>
                  </a:lnTo>
                  <a:lnTo>
                    <a:pt x="28412" y="3190"/>
                  </a:lnTo>
                  <a:lnTo>
                    <a:pt x="27495" y="3190"/>
                  </a:lnTo>
                  <a:lnTo>
                    <a:pt x="27495" y="2273"/>
                  </a:lnTo>
                  <a:lnTo>
                    <a:pt x="27019" y="2273"/>
                  </a:lnTo>
                  <a:lnTo>
                    <a:pt x="26102" y="1833"/>
                  </a:lnTo>
                  <a:lnTo>
                    <a:pt x="25662" y="1833"/>
                  </a:lnTo>
                  <a:lnTo>
                    <a:pt x="25186" y="2273"/>
                  </a:lnTo>
                  <a:lnTo>
                    <a:pt x="24269" y="2750"/>
                  </a:lnTo>
                  <a:lnTo>
                    <a:pt x="23829" y="2273"/>
                  </a:lnTo>
                  <a:lnTo>
                    <a:pt x="22436" y="2750"/>
                  </a:lnTo>
                  <a:lnTo>
                    <a:pt x="21996" y="3190"/>
                  </a:lnTo>
                  <a:lnTo>
                    <a:pt x="21520" y="3666"/>
                  </a:lnTo>
                  <a:lnTo>
                    <a:pt x="20163" y="3666"/>
                  </a:lnTo>
                  <a:lnTo>
                    <a:pt x="19687" y="4583"/>
                  </a:lnTo>
                  <a:lnTo>
                    <a:pt x="19247" y="5023"/>
                  </a:lnTo>
                  <a:lnTo>
                    <a:pt x="16497" y="5023"/>
                  </a:lnTo>
                  <a:lnTo>
                    <a:pt x="16021" y="4583"/>
                  </a:lnTo>
                  <a:lnTo>
                    <a:pt x="15581" y="4583"/>
                  </a:lnTo>
                  <a:lnTo>
                    <a:pt x="15581" y="4106"/>
                  </a:lnTo>
                  <a:lnTo>
                    <a:pt x="15104" y="4106"/>
                  </a:lnTo>
                  <a:lnTo>
                    <a:pt x="14664" y="3666"/>
                  </a:lnTo>
                  <a:lnTo>
                    <a:pt x="13748" y="3190"/>
                  </a:lnTo>
                  <a:lnTo>
                    <a:pt x="13271" y="2750"/>
                  </a:lnTo>
                  <a:lnTo>
                    <a:pt x="12831" y="2273"/>
                  </a:lnTo>
                  <a:lnTo>
                    <a:pt x="12831" y="1833"/>
                  </a:lnTo>
                  <a:lnTo>
                    <a:pt x="12831" y="1357"/>
                  </a:lnTo>
                  <a:lnTo>
                    <a:pt x="12355" y="917"/>
                  </a:lnTo>
                  <a:lnTo>
                    <a:pt x="11915" y="440"/>
                  </a:lnTo>
                  <a:lnTo>
                    <a:pt x="11438"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0" name="Google Shape;1280;p54"/>
            <p:cNvSpPr/>
            <p:nvPr/>
          </p:nvSpPr>
          <p:spPr>
            <a:xfrm>
              <a:off x="1856450" y="4443050"/>
              <a:ext cx="45850" cy="45850"/>
            </a:xfrm>
            <a:custGeom>
              <a:rect b="b" l="l" r="r" t="t"/>
              <a:pathLst>
                <a:path extrusionOk="0" h="1834" w="1834">
                  <a:moveTo>
                    <a:pt x="917" y="0"/>
                  </a:moveTo>
                  <a:lnTo>
                    <a:pt x="440" y="440"/>
                  </a:lnTo>
                  <a:lnTo>
                    <a:pt x="0" y="440"/>
                  </a:lnTo>
                  <a:lnTo>
                    <a:pt x="0" y="917"/>
                  </a:lnTo>
                  <a:lnTo>
                    <a:pt x="0" y="1833"/>
                  </a:lnTo>
                  <a:lnTo>
                    <a:pt x="1833" y="1833"/>
                  </a:lnTo>
                  <a:lnTo>
                    <a:pt x="1833" y="1357"/>
                  </a:lnTo>
                  <a:lnTo>
                    <a:pt x="1833" y="440"/>
                  </a:lnTo>
                  <a:lnTo>
                    <a:pt x="135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1" name="Google Shape;1281;p54"/>
            <p:cNvSpPr/>
            <p:nvPr/>
          </p:nvSpPr>
          <p:spPr>
            <a:xfrm>
              <a:off x="2692300" y="3904150"/>
              <a:ext cx="34850" cy="45850"/>
            </a:xfrm>
            <a:custGeom>
              <a:rect b="b" l="l" r="r" t="t"/>
              <a:pathLst>
                <a:path extrusionOk="0" h="1834" w="1394">
                  <a:moveTo>
                    <a:pt x="477" y="0"/>
                  </a:moveTo>
                  <a:lnTo>
                    <a:pt x="477" y="477"/>
                  </a:lnTo>
                  <a:lnTo>
                    <a:pt x="0" y="477"/>
                  </a:lnTo>
                  <a:lnTo>
                    <a:pt x="0" y="1393"/>
                  </a:lnTo>
                  <a:lnTo>
                    <a:pt x="477" y="1833"/>
                  </a:lnTo>
                  <a:lnTo>
                    <a:pt x="1394" y="1833"/>
                  </a:lnTo>
                  <a:lnTo>
                    <a:pt x="1394" y="1393"/>
                  </a:lnTo>
                  <a:lnTo>
                    <a:pt x="1394" y="477"/>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2" name="Google Shape;1282;p54"/>
            <p:cNvSpPr/>
            <p:nvPr/>
          </p:nvSpPr>
          <p:spPr>
            <a:xfrm>
              <a:off x="4181625" y="5313725"/>
              <a:ext cx="343700" cy="125575"/>
            </a:xfrm>
            <a:custGeom>
              <a:rect b="b" l="l" r="r" t="t"/>
              <a:pathLst>
                <a:path extrusionOk="0" h="5023" w="13748">
                  <a:moveTo>
                    <a:pt x="917" y="0"/>
                  </a:moveTo>
                  <a:lnTo>
                    <a:pt x="0" y="440"/>
                  </a:lnTo>
                  <a:lnTo>
                    <a:pt x="0" y="1357"/>
                  </a:lnTo>
                  <a:lnTo>
                    <a:pt x="0" y="3190"/>
                  </a:lnTo>
                  <a:lnTo>
                    <a:pt x="1833" y="3190"/>
                  </a:lnTo>
                  <a:lnTo>
                    <a:pt x="4583" y="2750"/>
                  </a:lnTo>
                  <a:lnTo>
                    <a:pt x="6892" y="3190"/>
                  </a:lnTo>
                  <a:lnTo>
                    <a:pt x="6892" y="5023"/>
                  </a:lnTo>
                  <a:lnTo>
                    <a:pt x="10558" y="3190"/>
                  </a:lnTo>
                  <a:lnTo>
                    <a:pt x="13748" y="3190"/>
                  </a:lnTo>
                  <a:lnTo>
                    <a:pt x="13748" y="1833"/>
                  </a:lnTo>
                  <a:lnTo>
                    <a:pt x="12391" y="2273"/>
                  </a:lnTo>
                  <a:lnTo>
                    <a:pt x="10998" y="1357"/>
                  </a:lnTo>
                  <a:lnTo>
                    <a:pt x="10082" y="1833"/>
                  </a:lnTo>
                  <a:lnTo>
                    <a:pt x="7332" y="1833"/>
                  </a:lnTo>
                  <a:lnTo>
                    <a:pt x="7332" y="917"/>
                  </a:lnTo>
                  <a:lnTo>
                    <a:pt x="6416" y="917"/>
                  </a:lnTo>
                  <a:lnTo>
                    <a:pt x="4583" y="1357"/>
                  </a:lnTo>
                  <a:lnTo>
                    <a:pt x="3226" y="1357"/>
                  </a:lnTo>
                  <a:lnTo>
                    <a:pt x="3226" y="440"/>
                  </a:lnTo>
                  <a:lnTo>
                    <a:pt x="2750" y="440"/>
                  </a:lnTo>
                  <a:lnTo>
                    <a:pt x="2750" y="917"/>
                  </a:lnTo>
                  <a:lnTo>
                    <a:pt x="1393" y="917"/>
                  </a:lnTo>
                  <a:lnTo>
                    <a:pt x="91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3" name="Google Shape;1283;p54"/>
            <p:cNvSpPr/>
            <p:nvPr/>
          </p:nvSpPr>
          <p:spPr>
            <a:xfrm>
              <a:off x="3173475" y="5393450"/>
              <a:ext cx="45850" cy="34850"/>
            </a:xfrm>
            <a:custGeom>
              <a:rect b="b" l="l" r="r" t="t"/>
              <a:pathLst>
                <a:path extrusionOk="0" h="1394" w="1834">
                  <a:moveTo>
                    <a:pt x="0" y="1"/>
                  </a:moveTo>
                  <a:lnTo>
                    <a:pt x="0" y="478"/>
                  </a:lnTo>
                  <a:lnTo>
                    <a:pt x="477" y="1394"/>
                  </a:lnTo>
                  <a:lnTo>
                    <a:pt x="1833" y="1394"/>
                  </a:lnTo>
                  <a:lnTo>
                    <a:pt x="1833" y="917"/>
                  </a:lnTo>
                  <a:lnTo>
                    <a:pt x="477" y="1"/>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4" name="Google Shape;1284;p54"/>
            <p:cNvSpPr/>
            <p:nvPr/>
          </p:nvSpPr>
          <p:spPr>
            <a:xfrm>
              <a:off x="3150550" y="5382475"/>
              <a:ext cx="11950" cy="11000"/>
            </a:xfrm>
            <a:custGeom>
              <a:rect b="b" l="l" r="r" t="t"/>
              <a:pathLst>
                <a:path extrusionOk="0" h="440" w="478">
                  <a:moveTo>
                    <a:pt x="1" y="0"/>
                  </a:moveTo>
                  <a:lnTo>
                    <a:pt x="1" y="440"/>
                  </a:lnTo>
                  <a:lnTo>
                    <a:pt x="477" y="440"/>
                  </a:lnTo>
                  <a:lnTo>
                    <a:pt x="477"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5" name="Google Shape;1285;p54"/>
            <p:cNvSpPr/>
            <p:nvPr/>
          </p:nvSpPr>
          <p:spPr>
            <a:xfrm>
              <a:off x="5098125" y="5233075"/>
              <a:ext cx="286900" cy="206225"/>
            </a:xfrm>
            <a:custGeom>
              <a:rect b="b" l="l" r="r" t="t"/>
              <a:pathLst>
                <a:path extrusionOk="0" h="8249" w="11476">
                  <a:moveTo>
                    <a:pt x="11475" y="0"/>
                  </a:moveTo>
                  <a:lnTo>
                    <a:pt x="11475" y="0"/>
                  </a:lnTo>
                  <a:cubicBezTo>
                    <a:pt x="11475" y="0"/>
                    <a:pt x="9642" y="477"/>
                    <a:pt x="8726" y="1393"/>
                  </a:cubicBezTo>
                  <a:cubicBezTo>
                    <a:pt x="7809" y="2310"/>
                    <a:pt x="5059" y="3226"/>
                    <a:pt x="5059" y="3226"/>
                  </a:cubicBezTo>
                  <a:lnTo>
                    <a:pt x="2750" y="3226"/>
                  </a:lnTo>
                  <a:lnTo>
                    <a:pt x="2750" y="5059"/>
                  </a:lnTo>
                  <a:lnTo>
                    <a:pt x="1393" y="5059"/>
                  </a:lnTo>
                  <a:cubicBezTo>
                    <a:pt x="1393" y="5059"/>
                    <a:pt x="2310" y="5499"/>
                    <a:pt x="1393" y="5976"/>
                  </a:cubicBezTo>
                  <a:cubicBezTo>
                    <a:pt x="1235" y="6123"/>
                    <a:pt x="1027" y="6172"/>
                    <a:pt x="820" y="6172"/>
                  </a:cubicBezTo>
                  <a:cubicBezTo>
                    <a:pt x="408" y="6172"/>
                    <a:pt x="1" y="5976"/>
                    <a:pt x="0" y="5976"/>
                  </a:cubicBezTo>
                  <a:lnTo>
                    <a:pt x="0" y="5976"/>
                  </a:lnTo>
                  <a:cubicBezTo>
                    <a:pt x="496" y="7699"/>
                    <a:pt x="1398" y="8096"/>
                    <a:pt x="2122" y="8096"/>
                  </a:cubicBezTo>
                  <a:cubicBezTo>
                    <a:pt x="2739" y="8096"/>
                    <a:pt x="3226" y="7809"/>
                    <a:pt x="3226" y="7809"/>
                  </a:cubicBezTo>
                  <a:lnTo>
                    <a:pt x="4583" y="8249"/>
                  </a:lnTo>
                  <a:lnTo>
                    <a:pt x="6893" y="5976"/>
                  </a:lnTo>
                  <a:lnTo>
                    <a:pt x="6893" y="5059"/>
                  </a:lnTo>
                  <a:lnTo>
                    <a:pt x="9642" y="4583"/>
                  </a:lnTo>
                  <a:cubicBezTo>
                    <a:pt x="9642" y="4583"/>
                    <a:pt x="8726" y="4583"/>
                    <a:pt x="8249" y="3666"/>
                  </a:cubicBezTo>
                  <a:cubicBezTo>
                    <a:pt x="7809" y="2310"/>
                    <a:pt x="9165" y="1393"/>
                    <a:pt x="9165" y="1393"/>
                  </a:cubicBezTo>
                  <a:lnTo>
                    <a:pt x="11475" y="0"/>
                  </a:lnTo>
                  <a:close/>
                </a:path>
              </a:pathLst>
            </a:custGeom>
            <a:solidFill>
              <a:srgbClr val="8E8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grpSp>
      <p:sp>
        <p:nvSpPr>
          <p:cNvPr id="1286" name="Google Shape;1286;p54"/>
          <p:cNvSpPr txBox="1"/>
          <p:nvPr>
            <p:ph idx="4294967295" type="subTitle"/>
          </p:nvPr>
        </p:nvSpPr>
        <p:spPr>
          <a:xfrm>
            <a:off x="4946955" y="2792525"/>
            <a:ext cx="34770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latin typeface="Squada One"/>
                <a:ea typeface="Squada One"/>
                <a:cs typeface="Squada One"/>
                <a:sym typeface="Squada One"/>
              </a:rPr>
              <a:t>Mercury</a:t>
            </a:r>
            <a:endParaRPr sz="2300">
              <a:solidFill>
                <a:srgbClr val="FFFFFF"/>
              </a:solidFill>
              <a:latin typeface="Squada One"/>
              <a:ea typeface="Squada One"/>
              <a:cs typeface="Squada One"/>
              <a:sym typeface="Squada One"/>
            </a:endParaRPr>
          </a:p>
        </p:txBody>
      </p:sp>
      <p:sp>
        <p:nvSpPr>
          <p:cNvPr id="1287" name="Google Shape;1287;p54"/>
          <p:cNvSpPr txBox="1"/>
          <p:nvPr>
            <p:ph idx="4294967295" type="subTitle"/>
          </p:nvPr>
        </p:nvSpPr>
        <p:spPr>
          <a:xfrm>
            <a:off x="4946948" y="3128050"/>
            <a:ext cx="34770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It </a:t>
            </a:r>
            <a:r>
              <a:rPr lang="en"/>
              <a:t>is the closest planet to the Sun</a:t>
            </a:r>
            <a:endParaRPr/>
          </a:p>
        </p:txBody>
      </p:sp>
      <p:sp>
        <p:nvSpPr>
          <p:cNvPr id="1288" name="Google Shape;1288;p54"/>
          <p:cNvSpPr txBox="1"/>
          <p:nvPr>
            <p:ph idx="4294967295" type="subTitle"/>
          </p:nvPr>
        </p:nvSpPr>
        <p:spPr>
          <a:xfrm>
            <a:off x="4946925" y="1694875"/>
            <a:ext cx="34770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latin typeface="Squada One"/>
                <a:ea typeface="Squada One"/>
                <a:cs typeface="Squada One"/>
                <a:sym typeface="Squada One"/>
              </a:rPr>
              <a:t>Venus</a:t>
            </a:r>
            <a:endParaRPr sz="2300">
              <a:solidFill>
                <a:srgbClr val="FFFFFF"/>
              </a:solidFill>
              <a:latin typeface="Squada One"/>
              <a:ea typeface="Squada One"/>
              <a:cs typeface="Squada One"/>
              <a:sym typeface="Squada One"/>
            </a:endParaRPr>
          </a:p>
        </p:txBody>
      </p:sp>
      <p:sp>
        <p:nvSpPr>
          <p:cNvPr id="1289" name="Google Shape;1289;p54"/>
          <p:cNvSpPr txBox="1"/>
          <p:nvPr>
            <p:ph idx="4294967295" type="subTitle"/>
          </p:nvPr>
        </p:nvSpPr>
        <p:spPr>
          <a:xfrm>
            <a:off x="4946925" y="2030399"/>
            <a:ext cx="34770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Venus has a beautiful name </a:t>
            </a:r>
            <a:endParaRPr/>
          </a:p>
        </p:txBody>
      </p:sp>
      <p:sp>
        <p:nvSpPr>
          <p:cNvPr id="1290" name="Google Shape;1290;p54"/>
          <p:cNvSpPr txBox="1"/>
          <p:nvPr>
            <p:ph idx="4294967295" type="subTitle"/>
          </p:nvPr>
        </p:nvSpPr>
        <p:spPr>
          <a:xfrm>
            <a:off x="4946946" y="3796076"/>
            <a:ext cx="34770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latin typeface="Squada One"/>
                <a:ea typeface="Squada One"/>
                <a:cs typeface="Squada One"/>
                <a:sym typeface="Squada One"/>
              </a:rPr>
              <a:t>Mars</a:t>
            </a:r>
            <a:endParaRPr sz="2300">
              <a:solidFill>
                <a:srgbClr val="FFFFFF"/>
              </a:solidFill>
              <a:latin typeface="Squada One"/>
              <a:ea typeface="Squada One"/>
              <a:cs typeface="Squada One"/>
              <a:sym typeface="Squada One"/>
            </a:endParaRPr>
          </a:p>
        </p:txBody>
      </p:sp>
      <p:sp>
        <p:nvSpPr>
          <p:cNvPr id="1291" name="Google Shape;1291;p54"/>
          <p:cNvSpPr txBox="1"/>
          <p:nvPr>
            <p:ph idx="4294967295" type="subTitle"/>
          </p:nvPr>
        </p:nvSpPr>
        <p:spPr>
          <a:xfrm>
            <a:off x="4946948" y="4131600"/>
            <a:ext cx="34770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Despite being red, Mars is cold</a:t>
            </a:r>
            <a:endParaRPr/>
          </a:p>
        </p:txBody>
      </p:sp>
      <p:sp>
        <p:nvSpPr>
          <p:cNvPr id="1292" name="Google Shape;1292;p54"/>
          <p:cNvSpPr/>
          <p:nvPr/>
        </p:nvSpPr>
        <p:spPr>
          <a:xfrm>
            <a:off x="1458250" y="1916925"/>
            <a:ext cx="3434375" cy="1287900"/>
          </a:xfrm>
          <a:custGeom>
            <a:rect b="b" l="l" r="r" t="t"/>
            <a:pathLst>
              <a:path extrusionOk="0" h="51516" w="137375">
                <a:moveTo>
                  <a:pt x="137375" y="0"/>
                </a:moveTo>
                <a:lnTo>
                  <a:pt x="0" y="0"/>
                </a:lnTo>
                <a:lnTo>
                  <a:pt x="0" y="51516"/>
                </a:lnTo>
              </a:path>
            </a:pathLst>
          </a:cu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sp>
      <p:sp>
        <p:nvSpPr>
          <p:cNvPr id="1293" name="Google Shape;1293;p54"/>
          <p:cNvSpPr/>
          <p:nvPr/>
        </p:nvSpPr>
        <p:spPr>
          <a:xfrm>
            <a:off x="1664300" y="3015925"/>
            <a:ext cx="3236900" cy="669700"/>
          </a:xfrm>
          <a:custGeom>
            <a:rect b="b" l="l" r="r" t="t"/>
            <a:pathLst>
              <a:path extrusionOk="0" h="26788" w="129476">
                <a:moveTo>
                  <a:pt x="129476" y="0"/>
                </a:moveTo>
                <a:lnTo>
                  <a:pt x="0" y="0"/>
                </a:lnTo>
                <a:lnTo>
                  <a:pt x="0" y="26788"/>
                </a:lnTo>
              </a:path>
            </a:pathLst>
          </a:cu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sp>
      <p:cxnSp>
        <p:nvCxnSpPr>
          <p:cNvPr id="1294" name="Google Shape;1294;p54"/>
          <p:cNvCxnSpPr/>
          <p:nvPr/>
        </p:nvCxnSpPr>
        <p:spPr>
          <a:xfrm rot="10800000">
            <a:off x="1166346" y="4005926"/>
            <a:ext cx="3780600" cy="0"/>
          </a:xfrm>
          <a:prstGeom prst="straightConnector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5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Model</a:t>
            </a:r>
            <a:endParaRPr/>
          </a:p>
        </p:txBody>
      </p:sp>
      <p:grpSp>
        <p:nvGrpSpPr>
          <p:cNvPr id="1300" name="Google Shape;1300;p55"/>
          <p:cNvGrpSpPr/>
          <p:nvPr/>
        </p:nvGrpSpPr>
        <p:grpSpPr>
          <a:xfrm>
            <a:off x="3224625" y="1753975"/>
            <a:ext cx="2694750" cy="2568075"/>
            <a:chOff x="3224625" y="1753975"/>
            <a:chExt cx="2694750" cy="2568075"/>
          </a:xfrm>
        </p:grpSpPr>
        <p:sp>
          <p:nvSpPr>
            <p:cNvPr id="1301" name="Google Shape;1301;p55"/>
            <p:cNvSpPr/>
            <p:nvPr/>
          </p:nvSpPr>
          <p:spPr>
            <a:xfrm>
              <a:off x="3224625" y="1753975"/>
              <a:ext cx="161700" cy="161700"/>
            </a:xfrm>
            <a:prstGeom prst="rect">
              <a:avLst/>
            </a:prstGeom>
            <a:solidFill>
              <a:schemeClr val="dk1"/>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3506075" y="1753975"/>
              <a:ext cx="161700" cy="1617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5"/>
            <p:cNvSpPr/>
            <p:nvPr/>
          </p:nvSpPr>
          <p:spPr>
            <a:xfrm>
              <a:off x="3787525" y="1753975"/>
              <a:ext cx="161700" cy="1617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4068975" y="1753975"/>
              <a:ext cx="161700" cy="1617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4350425" y="1753975"/>
              <a:ext cx="161700" cy="1617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4631875" y="175397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5"/>
            <p:cNvSpPr/>
            <p:nvPr/>
          </p:nvSpPr>
          <p:spPr>
            <a:xfrm>
              <a:off x="4913325" y="175397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5194775" y="175397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5476225" y="175397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5757675" y="175397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3224625" y="2021350"/>
              <a:ext cx="161700" cy="161700"/>
            </a:xfrm>
            <a:prstGeom prst="rect">
              <a:avLst/>
            </a:prstGeom>
            <a:solidFill>
              <a:schemeClr val="dk1"/>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3506075" y="2021350"/>
              <a:ext cx="161700" cy="1617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3787525" y="2021350"/>
              <a:ext cx="161700" cy="1617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a:off x="4068975" y="2021350"/>
              <a:ext cx="161700" cy="1617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5"/>
            <p:cNvSpPr/>
            <p:nvPr/>
          </p:nvSpPr>
          <p:spPr>
            <a:xfrm>
              <a:off x="4350425" y="2021350"/>
              <a:ext cx="161700" cy="161700"/>
            </a:xfrm>
            <a:prstGeom prst="rect">
              <a:avLst/>
            </a:prstGeom>
            <a:solidFill>
              <a:srgbClr val="5B57DE"/>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4631875" y="20213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4913325" y="20213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5194775" y="20213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5476225" y="20213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5757675" y="2021350"/>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3224625" y="2288725"/>
              <a:ext cx="161700" cy="161700"/>
            </a:xfrm>
            <a:prstGeom prst="rect">
              <a:avLst/>
            </a:prstGeom>
            <a:solidFill>
              <a:schemeClr val="dk1"/>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3506075" y="2288725"/>
              <a:ext cx="161700" cy="161700"/>
            </a:xfrm>
            <a:prstGeom prst="rect">
              <a:avLst/>
            </a:prstGeom>
            <a:solidFill>
              <a:srgbClr val="5B57DE"/>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3787525" y="2288725"/>
              <a:ext cx="161700" cy="161700"/>
            </a:xfrm>
            <a:prstGeom prst="rect">
              <a:avLst/>
            </a:prstGeom>
            <a:solidFill>
              <a:srgbClr val="5B57DE"/>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4068975" y="2288725"/>
              <a:ext cx="161700" cy="1617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p:nvPr/>
          </p:nvSpPr>
          <p:spPr>
            <a:xfrm>
              <a:off x="4350425" y="2288725"/>
              <a:ext cx="161700" cy="161700"/>
            </a:xfrm>
            <a:prstGeom prst="rect">
              <a:avLst/>
            </a:prstGeom>
            <a:solidFill>
              <a:srgbClr val="5B57DE"/>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5"/>
            <p:cNvSpPr/>
            <p:nvPr/>
          </p:nvSpPr>
          <p:spPr>
            <a:xfrm>
              <a:off x="4631875" y="228872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4913325" y="228872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5194775" y="228872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5"/>
            <p:cNvSpPr/>
            <p:nvPr/>
          </p:nvSpPr>
          <p:spPr>
            <a:xfrm>
              <a:off x="5476225" y="2288725"/>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5"/>
            <p:cNvSpPr/>
            <p:nvPr/>
          </p:nvSpPr>
          <p:spPr>
            <a:xfrm>
              <a:off x="5757675" y="2288725"/>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3224625" y="2556100"/>
              <a:ext cx="161700" cy="161700"/>
            </a:xfrm>
            <a:prstGeom prst="rect">
              <a:avLst/>
            </a:prstGeom>
            <a:solidFill>
              <a:schemeClr val="dk1"/>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3506075" y="2556100"/>
              <a:ext cx="161700" cy="161700"/>
            </a:xfrm>
            <a:prstGeom prst="rect">
              <a:avLst/>
            </a:prstGeom>
            <a:solidFill>
              <a:srgbClr val="5B57DE"/>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3787525" y="2556100"/>
              <a:ext cx="161700" cy="161700"/>
            </a:xfrm>
            <a:prstGeom prst="rect">
              <a:avLst/>
            </a:prstGeom>
            <a:solidFill>
              <a:srgbClr val="5B57DE"/>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4068975" y="2556100"/>
              <a:ext cx="161700" cy="161700"/>
            </a:xfrm>
            <a:prstGeom prst="rect">
              <a:avLst/>
            </a:prstGeom>
            <a:solidFill>
              <a:srgbClr val="5B57DE"/>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5"/>
            <p:cNvSpPr/>
            <p:nvPr/>
          </p:nvSpPr>
          <p:spPr>
            <a:xfrm>
              <a:off x="4350425" y="2556100"/>
              <a:ext cx="161700" cy="161700"/>
            </a:xfrm>
            <a:prstGeom prst="rect">
              <a:avLst/>
            </a:prstGeom>
            <a:solidFill>
              <a:srgbClr val="5B57DE"/>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5"/>
            <p:cNvSpPr/>
            <p:nvPr/>
          </p:nvSpPr>
          <p:spPr>
            <a:xfrm>
              <a:off x="4631875" y="2556100"/>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4913325" y="2556100"/>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5"/>
            <p:cNvSpPr/>
            <p:nvPr/>
          </p:nvSpPr>
          <p:spPr>
            <a:xfrm>
              <a:off x="5194775" y="2556100"/>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5"/>
            <p:cNvSpPr/>
            <p:nvPr/>
          </p:nvSpPr>
          <p:spPr>
            <a:xfrm>
              <a:off x="5476225" y="2556100"/>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5757675" y="2556100"/>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5"/>
            <p:cNvSpPr/>
            <p:nvPr/>
          </p:nvSpPr>
          <p:spPr>
            <a:xfrm>
              <a:off x="3224625" y="2823475"/>
              <a:ext cx="161700" cy="161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5"/>
            <p:cNvSpPr/>
            <p:nvPr/>
          </p:nvSpPr>
          <p:spPr>
            <a:xfrm>
              <a:off x="3506075" y="2823475"/>
              <a:ext cx="161700" cy="161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5"/>
            <p:cNvSpPr/>
            <p:nvPr/>
          </p:nvSpPr>
          <p:spPr>
            <a:xfrm>
              <a:off x="3787525" y="2823475"/>
              <a:ext cx="161700" cy="161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p:nvPr/>
          </p:nvSpPr>
          <p:spPr>
            <a:xfrm>
              <a:off x="4068975" y="2823475"/>
              <a:ext cx="161700" cy="161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5"/>
            <p:cNvSpPr/>
            <p:nvPr/>
          </p:nvSpPr>
          <p:spPr>
            <a:xfrm>
              <a:off x="4350425" y="2823475"/>
              <a:ext cx="161700" cy="161700"/>
            </a:xfrm>
            <a:prstGeom prst="rect">
              <a:avLst/>
            </a:prstGeom>
            <a:solidFill>
              <a:srgbClr val="5B57DE"/>
            </a:solidFill>
            <a:ln cap="flat" cmpd="sng" w="9525">
              <a:solidFill>
                <a:srgbClr val="5B57D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5"/>
            <p:cNvSpPr/>
            <p:nvPr/>
          </p:nvSpPr>
          <p:spPr>
            <a:xfrm>
              <a:off x="4631875" y="2823475"/>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p:nvPr/>
          </p:nvSpPr>
          <p:spPr>
            <a:xfrm>
              <a:off x="4913325" y="2823475"/>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5"/>
            <p:cNvSpPr/>
            <p:nvPr/>
          </p:nvSpPr>
          <p:spPr>
            <a:xfrm>
              <a:off x="5194775" y="2823475"/>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5476225" y="2823475"/>
              <a:ext cx="161700" cy="161700"/>
            </a:xfrm>
            <a:prstGeom prst="rect">
              <a:avLst/>
            </a:prstGeom>
            <a:solidFill>
              <a:srgbClr val="DFDEFF"/>
            </a:solidFill>
            <a:ln cap="flat" cmpd="sng" w="19050">
              <a:solidFill>
                <a:srgbClr val="DFD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5757675" y="2823475"/>
              <a:ext cx="161700" cy="1617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3224625" y="30908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3506075" y="30908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5"/>
            <p:cNvSpPr/>
            <p:nvPr/>
          </p:nvSpPr>
          <p:spPr>
            <a:xfrm>
              <a:off x="3787525" y="30908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5"/>
            <p:cNvSpPr/>
            <p:nvPr/>
          </p:nvSpPr>
          <p:spPr>
            <a:xfrm>
              <a:off x="4068975" y="30908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5"/>
            <p:cNvSpPr/>
            <p:nvPr/>
          </p:nvSpPr>
          <p:spPr>
            <a:xfrm>
              <a:off x="4350425" y="3090850"/>
              <a:ext cx="161700" cy="161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5"/>
            <p:cNvSpPr/>
            <p:nvPr/>
          </p:nvSpPr>
          <p:spPr>
            <a:xfrm>
              <a:off x="4631875" y="30908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4913325" y="30908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5194775" y="30908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5"/>
            <p:cNvSpPr/>
            <p:nvPr/>
          </p:nvSpPr>
          <p:spPr>
            <a:xfrm>
              <a:off x="5476225" y="309085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5"/>
            <p:cNvSpPr/>
            <p:nvPr/>
          </p:nvSpPr>
          <p:spPr>
            <a:xfrm>
              <a:off x="5757675" y="3090850"/>
              <a:ext cx="161700" cy="161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3224625" y="335822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3506075" y="335822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5"/>
            <p:cNvSpPr/>
            <p:nvPr/>
          </p:nvSpPr>
          <p:spPr>
            <a:xfrm>
              <a:off x="3787525" y="335822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5"/>
            <p:cNvSpPr/>
            <p:nvPr/>
          </p:nvSpPr>
          <p:spPr>
            <a:xfrm>
              <a:off x="4068975" y="335822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4350425" y="3358225"/>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4631875" y="3358225"/>
              <a:ext cx="161700" cy="161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4913325" y="3358225"/>
              <a:ext cx="161700" cy="161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5"/>
            <p:cNvSpPr/>
            <p:nvPr/>
          </p:nvSpPr>
          <p:spPr>
            <a:xfrm>
              <a:off x="5194775" y="3358225"/>
              <a:ext cx="161700" cy="161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5"/>
            <p:cNvSpPr/>
            <p:nvPr/>
          </p:nvSpPr>
          <p:spPr>
            <a:xfrm>
              <a:off x="5476225" y="3358225"/>
              <a:ext cx="161700" cy="161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5"/>
            <p:cNvSpPr/>
            <p:nvPr/>
          </p:nvSpPr>
          <p:spPr>
            <a:xfrm>
              <a:off x="5757675" y="3358225"/>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5"/>
            <p:cNvSpPr/>
            <p:nvPr/>
          </p:nvSpPr>
          <p:spPr>
            <a:xfrm>
              <a:off x="3224625" y="362560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5"/>
            <p:cNvSpPr/>
            <p:nvPr/>
          </p:nvSpPr>
          <p:spPr>
            <a:xfrm>
              <a:off x="3506075" y="3625600"/>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5"/>
            <p:cNvSpPr/>
            <p:nvPr/>
          </p:nvSpPr>
          <p:spPr>
            <a:xfrm>
              <a:off x="3787525" y="3625600"/>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5"/>
            <p:cNvSpPr/>
            <p:nvPr/>
          </p:nvSpPr>
          <p:spPr>
            <a:xfrm>
              <a:off x="4068975" y="3625600"/>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5"/>
            <p:cNvSpPr/>
            <p:nvPr/>
          </p:nvSpPr>
          <p:spPr>
            <a:xfrm>
              <a:off x="4350425" y="3625600"/>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5"/>
            <p:cNvSpPr/>
            <p:nvPr/>
          </p:nvSpPr>
          <p:spPr>
            <a:xfrm>
              <a:off x="4631875" y="3625600"/>
              <a:ext cx="161700" cy="161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4913325" y="3625600"/>
              <a:ext cx="161700" cy="161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5"/>
            <p:cNvSpPr/>
            <p:nvPr/>
          </p:nvSpPr>
          <p:spPr>
            <a:xfrm>
              <a:off x="5194775" y="3625600"/>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5"/>
            <p:cNvSpPr/>
            <p:nvPr/>
          </p:nvSpPr>
          <p:spPr>
            <a:xfrm>
              <a:off x="5476225" y="3625600"/>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5757675" y="3625600"/>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5"/>
            <p:cNvSpPr/>
            <p:nvPr/>
          </p:nvSpPr>
          <p:spPr>
            <a:xfrm>
              <a:off x="3224625" y="3892975"/>
              <a:ext cx="161700" cy="1617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5"/>
            <p:cNvSpPr/>
            <p:nvPr/>
          </p:nvSpPr>
          <p:spPr>
            <a:xfrm>
              <a:off x="3506075" y="3892975"/>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5"/>
            <p:cNvSpPr/>
            <p:nvPr/>
          </p:nvSpPr>
          <p:spPr>
            <a:xfrm>
              <a:off x="3787525" y="3892975"/>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5"/>
            <p:cNvSpPr/>
            <p:nvPr/>
          </p:nvSpPr>
          <p:spPr>
            <a:xfrm>
              <a:off x="4068975" y="3892975"/>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5"/>
            <p:cNvSpPr/>
            <p:nvPr/>
          </p:nvSpPr>
          <p:spPr>
            <a:xfrm>
              <a:off x="4350425" y="3892975"/>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5"/>
            <p:cNvSpPr/>
            <p:nvPr/>
          </p:nvSpPr>
          <p:spPr>
            <a:xfrm>
              <a:off x="4631875" y="3892975"/>
              <a:ext cx="161700" cy="161700"/>
            </a:xfrm>
            <a:prstGeom prst="rect">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5"/>
            <p:cNvSpPr/>
            <p:nvPr/>
          </p:nvSpPr>
          <p:spPr>
            <a:xfrm>
              <a:off x="4913325" y="3892975"/>
              <a:ext cx="161700" cy="161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5194775" y="3892975"/>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5"/>
            <p:cNvSpPr/>
            <p:nvPr/>
          </p:nvSpPr>
          <p:spPr>
            <a:xfrm>
              <a:off x="5476225" y="3892975"/>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5"/>
            <p:cNvSpPr/>
            <p:nvPr/>
          </p:nvSpPr>
          <p:spPr>
            <a:xfrm>
              <a:off x="5757675" y="3892975"/>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5"/>
            <p:cNvSpPr/>
            <p:nvPr/>
          </p:nvSpPr>
          <p:spPr>
            <a:xfrm>
              <a:off x="3224625" y="4160350"/>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3506075" y="4160350"/>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5"/>
            <p:cNvSpPr/>
            <p:nvPr/>
          </p:nvSpPr>
          <p:spPr>
            <a:xfrm>
              <a:off x="3787525" y="4160350"/>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5"/>
            <p:cNvSpPr/>
            <p:nvPr/>
          </p:nvSpPr>
          <p:spPr>
            <a:xfrm>
              <a:off x="4068975" y="4160350"/>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5"/>
            <p:cNvSpPr/>
            <p:nvPr/>
          </p:nvSpPr>
          <p:spPr>
            <a:xfrm>
              <a:off x="4350425" y="4160350"/>
              <a:ext cx="161700" cy="161700"/>
            </a:xfrm>
            <a:prstGeom prst="rect">
              <a:avLst/>
            </a:prstGeom>
            <a:solidFill>
              <a:srgbClr val="8E8BD8"/>
            </a:solidFill>
            <a:ln cap="flat" cmpd="sng" w="19050">
              <a:solidFill>
                <a:srgbClr val="8E8B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5"/>
            <p:cNvSpPr/>
            <p:nvPr/>
          </p:nvSpPr>
          <p:spPr>
            <a:xfrm>
              <a:off x="4631875" y="4160350"/>
              <a:ext cx="161700" cy="161700"/>
            </a:xfrm>
            <a:prstGeom prst="rect">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4913325" y="4160350"/>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5194775" y="4160350"/>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5476225" y="4160350"/>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5757675" y="4160350"/>
              <a:ext cx="161700" cy="161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 name="Google Shape;1401;p55"/>
          <p:cNvSpPr txBox="1"/>
          <p:nvPr>
            <p:ph idx="4294967295" type="subTitle"/>
          </p:nvPr>
        </p:nvSpPr>
        <p:spPr>
          <a:xfrm>
            <a:off x="720015" y="3212229"/>
            <a:ext cx="2207100" cy="4197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300">
                <a:solidFill>
                  <a:srgbClr val="8E8BD8"/>
                </a:solidFill>
                <a:latin typeface="Squada One"/>
                <a:ea typeface="Squada One"/>
                <a:cs typeface="Squada One"/>
                <a:sym typeface="Squada One"/>
              </a:rPr>
              <a:t>Mercury</a:t>
            </a:r>
            <a:endParaRPr sz="2300">
              <a:solidFill>
                <a:srgbClr val="8E8BD8"/>
              </a:solidFill>
              <a:latin typeface="Squada One"/>
              <a:ea typeface="Squada One"/>
              <a:cs typeface="Squada One"/>
              <a:sym typeface="Squada One"/>
            </a:endParaRPr>
          </a:p>
        </p:txBody>
      </p:sp>
      <p:sp>
        <p:nvSpPr>
          <p:cNvPr id="1402" name="Google Shape;1402;p55"/>
          <p:cNvSpPr txBox="1"/>
          <p:nvPr>
            <p:ph idx="4294967295" type="subTitle"/>
          </p:nvPr>
        </p:nvSpPr>
        <p:spPr>
          <a:xfrm>
            <a:off x="720015" y="3623951"/>
            <a:ext cx="2207100" cy="6981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t>Mercury is the closest planet to the Sun</a:t>
            </a:r>
            <a:endParaRPr/>
          </a:p>
        </p:txBody>
      </p:sp>
      <p:sp>
        <p:nvSpPr>
          <p:cNvPr id="1403" name="Google Shape;1403;p55"/>
          <p:cNvSpPr txBox="1"/>
          <p:nvPr>
            <p:ph idx="4294967295" type="subTitle"/>
          </p:nvPr>
        </p:nvSpPr>
        <p:spPr>
          <a:xfrm>
            <a:off x="720000" y="1753975"/>
            <a:ext cx="2207100" cy="4197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300">
                <a:solidFill>
                  <a:srgbClr val="5B57DE"/>
                </a:solidFill>
                <a:latin typeface="Squada One"/>
                <a:ea typeface="Squada One"/>
                <a:cs typeface="Squada One"/>
                <a:sym typeface="Squada One"/>
              </a:rPr>
              <a:t>Venus</a:t>
            </a:r>
            <a:endParaRPr sz="2300">
              <a:solidFill>
                <a:srgbClr val="5B57DE"/>
              </a:solidFill>
              <a:latin typeface="Squada One"/>
              <a:ea typeface="Squada One"/>
              <a:cs typeface="Squada One"/>
              <a:sym typeface="Squada One"/>
            </a:endParaRPr>
          </a:p>
        </p:txBody>
      </p:sp>
      <p:sp>
        <p:nvSpPr>
          <p:cNvPr id="1404" name="Google Shape;1404;p55"/>
          <p:cNvSpPr txBox="1"/>
          <p:nvPr>
            <p:ph idx="4294967295" type="subTitle"/>
          </p:nvPr>
        </p:nvSpPr>
        <p:spPr>
          <a:xfrm>
            <a:off x="720000" y="2165697"/>
            <a:ext cx="2207100" cy="6981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t>Venus has a beautiful name, but it’s hot</a:t>
            </a:r>
            <a:endParaRPr/>
          </a:p>
        </p:txBody>
      </p:sp>
      <p:sp>
        <p:nvSpPr>
          <p:cNvPr id="1405" name="Google Shape;1405;p55"/>
          <p:cNvSpPr txBox="1"/>
          <p:nvPr>
            <p:ph idx="4294967295" type="subTitle"/>
          </p:nvPr>
        </p:nvSpPr>
        <p:spPr>
          <a:xfrm>
            <a:off x="6216928" y="3212229"/>
            <a:ext cx="22071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775EF5"/>
                </a:solidFill>
                <a:latin typeface="Squada One"/>
                <a:ea typeface="Squada One"/>
                <a:cs typeface="Squada One"/>
                <a:sym typeface="Squada One"/>
              </a:rPr>
              <a:t>Mars</a:t>
            </a:r>
            <a:endParaRPr sz="2300">
              <a:solidFill>
                <a:srgbClr val="775EF5"/>
              </a:solidFill>
              <a:latin typeface="Squada One"/>
              <a:ea typeface="Squada One"/>
              <a:cs typeface="Squada One"/>
              <a:sym typeface="Squada One"/>
            </a:endParaRPr>
          </a:p>
        </p:txBody>
      </p:sp>
      <p:sp>
        <p:nvSpPr>
          <p:cNvPr id="1406" name="Google Shape;1406;p55"/>
          <p:cNvSpPr txBox="1"/>
          <p:nvPr>
            <p:ph idx="4294967295" type="subTitle"/>
          </p:nvPr>
        </p:nvSpPr>
        <p:spPr>
          <a:xfrm>
            <a:off x="6216928" y="3623951"/>
            <a:ext cx="2207100" cy="698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Despite being red, Mars is actually a cold place</a:t>
            </a:r>
            <a:endParaRPr/>
          </a:p>
        </p:txBody>
      </p:sp>
      <p:sp>
        <p:nvSpPr>
          <p:cNvPr id="1407" name="Google Shape;1407;p55"/>
          <p:cNvSpPr txBox="1"/>
          <p:nvPr>
            <p:ph idx="4294967295" type="subTitle"/>
          </p:nvPr>
        </p:nvSpPr>
        <p:spPr>
          <a:xfrm>
            <a:off x="6197800" y="1753975"/>
            <a:ext cx="22071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DFDEFF"/>
                </a:solidFill>
                <a:latin typeface="Squada One"/>
                <a:ea typeface="Squada One"/>
                <a:cs typeface="Squada One"/>
                <a:sym typeface="Squada One"/>
              </a:rPr>
              <a:t>Neptune</a:t>
            </a:r>
            <a:endParaRPr sz="2300">
              <a:solidFill>
                <a:srgbClr val="DFDEFF"/>
              </a:solidFill>
              <a:latin typeface="Squada One"/>
              <a:ea typeface="Squada One"/>
              <a:cs typeface="Squada One"/>
              <a:sym typeface="Squada One"/>
            </a:endParaRPr>
          </a:p>
        </p:txBody>
      </p:sp>
      <p:sp>
        <p:nvSpPr>
          <p:cNvPr id="1408" name="Google Shape;1408;p55"/>
          <p:cNvSpPr txBox="1"/>
          <p:nvPr>
            <p:ph idx="4294967295" type="subTitle"/>
          </p:nvPr>
        </p:nvSpPr>
        <p:spPr>
          <a:xfrm>
            <a:off x="6197800" y="2165697"/>
            <a:ext cx="2207100" cy="698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Neptune is the farthest planet from the Sun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sp>
        <p:nvSpPr>
          <p:cNvPr id="1413" name="Google Shape;1413;p56"/>
          <p:cNvSpPr/>
          <p:nvPr/>
        </p:nvSpPr>
        <p:spPr>
          <a:xfrm flipH="1" rot="10800000">
            <a:off x="1084725" y="3502238"/>
            <a:ext cx="1095000" cy="10950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3039752" y="1580913"/>
            <a:ext cx="1094400" cy="10944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flipH="1" rot="10800000">
            <a:off x="4994178" y="3502463"/>
            <a:ext cx="1094400" cy="10944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6948605" y="1580913"/>
            <a:ext cx="1094400" cy="10944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Timing</a:t>
            </a:r>
            <a:endParaRPr/>
          </a:p>
        </p:txBody>
      </p:sp>
      <p:cxnSp>
        <p:nvCxnSpPr>
          <p:cNvPr id="1418" name="Google Shape;1418;p56"/>
          <p:cNvCxnSpPr>
            <a:stCxn id="1413" idx="2"/>
            <a:endCxn id="1419" idx="0"/>
          </p:cNvCxnSpPr>
          <p:nvPr/>
        </p:nvCxnSpPr>
        <p:spPr>
          <a:xfrm rot="10800000">
            <a:off x="1632225" y="3149738"/>
            <a:ext cx="0" cy="35250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cxnSp>
        <p:nvCxnSpPr>
          <p:cNvPr id="1420" name="Google Shape;1420;p56"/>
          <p:cNvCxnSpPr>
            <a:stCxn id="1414" idx="2"/>
            <a:endCxn id="1421" idx="2"/>
          </p:cNvCxnSpPr>
          <p:nvPr/>
        </p:nvCxnSpPr>
        <p:spPr>
          <a:xfrm flipH="1">
            <a:off x="3586652" y="2675313"/>
            <a:ext cx="300" cy="33930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cxnSp>
        <p:nvCxnSpPr>
          <p:cNvPr id="1422" name="Google Shape;1422;p56"/>
          <p:cNvCxnSpPr>
            <a:stCxn id="1415" idx="2"/>
            <a:endCxn id="1423" idx="0"/>
          </p:cNvCxnSpPr>
          <p:nvPr/>
        </p:nvCxnSpPr>
        <p:spPr>
          <a:xfrm rot="10800000">
            <a:off x="5541378" y="3149663"/>
            <a:ext cx="0" cy="35280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cxnSp>
        <p:nvCxnSpPr>
          <p:cNvPr id="1424" name="Google Shape;1424;p56"/>
          <p:cNvCxnSpPr>
            <a:stCxn id="1416" idx="2"/>
            <a:endCxn id="1425" idx="2"/>
          </p:cNvCxnSpPr>
          <p:nvPr/>
        </p:nvCxnSpPr>
        <p:spPr>
          <a:xfrm>
            <a:off x="7495805" y="2675313"/>
            <a:ext cx="0" cy="339300"/>
          </a:xfrm>
          <a:prstGeom prst="straightConnector1">
            <a:avLst/>
          </a:prstGeom>
          <a:noFill/>
          <a:ln cap="flat" cmpd="sng" w="19050">
            <a:solidFill>
              <a:srgbClr val="775EF5"/>
            </a:solidFill>
            <a:prstDash val="solid"/>
            <a:round/>
            <a:headEnd len="med" w="med" type="none"/>
            <a:tailEnd len="med" w="med" type="none"/>
          </a:ln>
          <a:effectLst>
            <a:outerShdw blurRad="57150" rotWithShape="0" algn="bl">
              <a:srgbClr val="DFDEFF">
                <a:alpha val="50000"/>
              </a:srgbClr>
            </a:outerShdw>
          </a:effectLst>
        </p:spPr>
      </p:cxnSp>
      <p:sp>
        <p:nvSpPr>
          <p:cNvPr id="1426" name="Google Shape;1426;p56"/>
          <p:cNvSpPr txBox="1"/>
          <p:nvPr>
            <p:ph idx="4294967295" type="subTitle"/>
          </p:nvPr>
        </p:nvSpPr>
        <p:spPr>
          <a:xfrm>
            <a:off x="720000" y="1584288"/>
            <a:ext cx="18246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300">
                <a:solidFill>
                  <a:srgbClr val="FFFFFF"/>
                </a:solidFill>
                <a:latin typeface="Squada One"/>
                <a:ea typeface="Squada One"/>
                <a:cs typeface="Squada One"/>
                <a:sym typeface="Squada One"/>
              </a:rPr>
              <a:t>01</a:t>
            </a:r>
            <a:endParaRPr sz="2300">
              <a:solidFill>
                <a:srgbClr val="FFFFFF"/>
              </a:solidFill>
              <a:latin typeface="Squada One"/>
              <a:ea typeface="Squada One"/>
              <a:cs typeface="Squada One"/>
              <a:sym typeface="Squada One"/>
            </a:endParaRPr>
          </a:p>
        </p:txBody>
      </p:sp>
      <p:sp>
        <p:nvSpPr>
          <p:cNvPr id="1427" name="Google Shape;1427;p56"/>
          <p:cNvSpPr txBox="1"/>
          <p:nvPr>
            <p:ph idx="4294967295" type="subTitle"/>
          </p:nvPr>
        </p:nvSpPr>
        <p:spPr>
          <a:xfrm>
            <a:off x="720000" y="2072213"/>
            <a:ext cx="1824600" cy="698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Mercury is the closest planet to the Sun</a:t>
            </a:r>
            <a:endParaRPr/>
          </a:p>
        </p:txBody>
      </p:sp>
      <p:sp>
        <p:nvSpPr>
          <p:cNvPr id="1428" name="Google Shape;1428;p56"/>
          <p:cNvSpPr txBox="1"/>
          <p:nvPr>
            <p:ph idx="4294967295" type="subTitle"/>
          </p:nvPr>
        </p:nvSpPr>
        <p:spPr>
          <a:xfrm>
            <a:off x="2674538" y="3304171"/>
            <a:ext cx="18246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300">
                <a:solidFill>
                  <a:srgbClr val="FFFFFF"/>
                </a:solidFill>
                <a:latin typeface="Squada One"/>
                <a:ea typeface="Squada One"/>
                <a:cs typeface="Squada One"/>
                <a:sym typeface="Squada One"/>
              </a:rPr>
              <a:t>02</a:t>
            </a:r>
            <a:endParaRPr sz="2300">
              <a:solidFill>
                <a:srgbClr val="FFFFFF"/>
              </a:solidFill>
              <a:latin typeface="Squada One"/>
              <a:ea typeface="Squada One"/>
              <a:cs typeface="Squada One"/>
              <a:sym typeface="Squada One"/>
            </a:endParaRPr>
          </a:p>
        </p:txBody>
      </p:sp>
      <p:sp>
        <p:nvSpPr>
          <p:cNvPr id="1429" name="Google Shape;1429;p56"/>
          <p:cNvSpPr txBox="1"/>
          <p:nvPr>
            <p:ph idx="4294967295" type="subTitle"/>
          </p:nvPr>
        </p:nvSpPr>
        <p:spPr>
          <a:xfrm>
            <a:off x="2674538" y="3792096"/>
            <a:ext cx="1824600" cy="698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Venus has a beautiful name, but it’s hot</a:t>
            </a:r>
            <a:endParaRPr/>
          </a:p>
        </p:txBody>
      </p:sp>
      <p:sp>
        <p:nvSpPr>
          <p:cNvPr id="1430" name="Google Shape;1430;p56"/>
          <p:cNvSpPr txBox="1"/>
          <p:nvPr>
            <p:ph idx="4294967295" type="subTitle"/>
          </p:nvPr>
        </p:nvSpPr>
        <p:spPr>
          <a:xfrm>
            <a:off x="4629075" y="1584288"/>
            <a:ext cx="18246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300">
                <a:solidFill>
                  <a:srgbClr val="FFFFFF"/>
                </a:solidFill>
                <a:latin typeface="Squada One"/>
                <a:ea typeface="Squada One"/>
                <a:cs typeface="Squada One"/>
                <a:sym typeface="Squada One"/>
              </a:rPr>
              <a:t>03</a:t>
            </a:r>
            <a:endParaRPr sz="2300">
              <a:solidFill>
                <a:srgbClr val="FFFFFF"/>
              </a:solidFill>
              <a:latin typeface="Squada One"/>
              <a:ea typeface="Squada One"/>
              <a:cs typeface="Squada One"/>
              <a:sym typeface="Squada One"/>
            </a:endParaRPr>
          </a:p>
        </p:txBody>
      </p:sp>
      <p:sp>
        <p:nvSpPr>
          <p:cNvPr id="1431" name="Google Shape;1431;p56"/>
          <p:cNvSpPr txBox="1"/>
          <p:nvPr>
            <p:ph idx="4294967295" type="subTitle"/>
          </p:nvPr>
        </p:nvSpPr>
        <p:spPr>
          <a:xfrm>
            <a:off x="4629075" y="2072213"/>
            <a:ext cx="1824600" cy="698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Despite being red, Mars is actually a cold place</a:t>
            </a:r>
            <a:endParaRPr/>
          </a:p>
        </p:txBody>
      </p:sp>
      <p:sp>
        <p:nvSpPr>
          <p:cNvPr id="1432" name="Google Shape;1432;p56"/>
          <p:cNvSpPr txBox="1"/>
          <p:nvPr>
            <p:ph idx="4294967295" type="subTitle"/>
          </p:nvPr>
        </p:nvSpPr>
        <p:spPr>
          <a:xfrm>
            <a:off x="6583588" y="3304171"/>
            <a:ext cx="18246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300">
                <a:solidFill>
                  <a:srgbClr val="FFFFFF"/>
                </a:solidFill>
                <a:latin typeface="Squada One"/>
                <a:ea typeface="Squada One"/>
                <a:cs typeface="Squada One"/>
                <a:sym typeface="Squada One"/>
              </a:rPr>
              <a:t>04</a:t>
            </a:r>
            <a:endParaRPr sz="2300">
              <a:solidFill>
                <a:srgbClr val="FFFFFF"/>
              </a:solidFill>
              <a:latin typeface="Squada One"/>
              <a:ea typeface="Squada One"/>
              <a:cs typeface="Squada One"/>
              <a:sym typeface="Squada One"/>
            </a:endParaRPr>
          </a:p>
        </p:txBody>
      </p:sp>
      <p:sp>
        <p:nvSpPr>
          <p:cNvPr id="1433" name="Google Shape;1433;p56"/>
          <p:cNvSpPr txBox="1"/>
          <p:nvPr>
            <p:ph idx="4294967295" type="subTitle"/>
          </p:nvPr>
        </p:nvSpPr>
        <p:spPr>
          <a:xfrm>
            <a:off x="6583588" y="3792096"/>
            <a:ext cx="1824600" cy="698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Neptune is the farthest planet from the Sun</a:t>
            </a:r>
            <a:endParaRPr/>
          </a:p>
        </p:txBody>
      </p:sp>
      <p:sp>
        <p:nvSpPr>
          <p:cNvPr id="1434" name="Google Shape;1434;p56"/>
          <p:cNvSpPr/>
          <p:nvPr/>
        </p:nvSpPr>
        <p:spPr>
          <a:xfrm>
            <a:off x="7221000" y="1842363"/>
            <a:ext cx="549799" cy="571502"/>
          </a:xfrm>
          <a:custGeom>
            <a:rect b="b" l="l" r="r" t="t"/>
            <a:pathLst>
              <a:path extrusionOk="0" h="208768" w="200840">
                <a:moveTo>
                  <a:pt x="107156" y="32033"/>
                </a:moveTo>
                <a:cubicBezTo>
                  <a:pt x="108917" y="32033"/>
                  <a:pt x="110516" y="32652"/>
                  <a:pt x="111658" y="33664"/>
                </a:cubicBezTo>
                <a:cubicBezTo>
                  <a:pt x="112669" y="34577"/>
                  <a:pt x="113321" y="35784"/>
                  <a:pt x="113321" y="37121"/>
                </a:cubicBezTo>
                <a:cubicBezTo>
                  <a:pt x="113321" y="38426"/>
                  <a:pt x="112669" y="39633"/>
                  <a:pt x="111658" y="40546"/>
                </a:cubicBezTo>
                <a:cubicBezTo>
                  <a:pt x="110516" y="41558"/>
                  <a:pt x="108917" y="42177"/>
                  <a:pt x="107156" y="42177"/>
                </a:cubicBezTo>
                <a:lnTo>
                  <a:pt x="91564" y="42177"/>
                </a:lnTo>
                <a:lnTo>
                  <a:pt x="91564" y="32033"/>
                </a:lnTo>
                <a:close/>
                <a:moveTo>
                  <a:pt x="107156" y="48277"/>
                </a:moveTo>
                <a:cubicBezTo>
                  <a:pt x="108917" y="48277"/>
                  <a:pt x="110516" y="48930"/>
                  <a:pt x="111658" y="49908"/>
                </a:cubicBezTo>
                <a:cubicBezTo>
                  <a:pt x="112669" y="50822"/>
                  <a:pt x="113321" y="52061"/>
                  <a:pt x="113321" y="53366"/>
                </a:cubicBezTo>
                <a:cubicBezTo>
                  <a:pt x="113321" y="54671"/>
                  <a:pt x="112669" y="55910"/>
                  <a:pt x="111658" y="56824"/>
                </a:cubicBezTo>
                <a:cubicBezTo>
                  <a:pt x="110516" y="57802"/>
                  <a:pt x="108917" y="58422"/>
                  <a:pt x="107156" y="58422"/>
                </a:cubicBezTo>
                <a:lnTo>
                  <a:pt x="91564" y="58422"/>
                </a:lnTo>
                <a:lnTo>
                  <a:pt x="91564" y="48277"/>
                </a:lnTo>
                <a:close/>
                <a:moveTo>
                  <a:pt x="95413" y="20061"/>
                </a:moveTo>
                <a:cubicBezTo>
                  <a:pt x="93749" y="20061"/>
                  <a:pt x="92347" y="21431"/>
                  <a:pt x="92347" y="23127"/>
                </a:cubicBezTo>
                <a:lnTo>
                  <a:pt x="92347" y="25933"/>
                </a:lnTo>
                <a:lnTo>
                  <a:pt x="82626" y="25933"/>
                </a:lnTo>
                <a:cubicBezTo>
                  <a:pt x="80930" y="25933"/>
                  <a:pt x="79560" y="27303"/>
                  <a:pt x="79560" y="28999"/>
                </a:cubicBezTo>
                <a:cubicBezTo>
                  <a:pt x="79560" y="30663"/>
                  <a:pt x="80930" y="32033"/>
                  <a:pt x="82626" y="32033"/>
                </a:cubicBezTo>
                <a:lnTo>
                  <a:pt x="85431" y="32033"/>
                </a:lnTo>
                <a:lnTo>
                  <a:pt x="85431" y="58422"/>
                </a:lnTo>
                <a:lnTo>
                  <a:pt x="82626" y="58422"/>
                </a:lnTo>
                <a:cubicBezTo>
                  <a:pt x="80930" y="58422"/>
                  <a:pt x="79560" y="59792"/>
                  <a:pt x="79560" y="61488"/>
                </a:cubicBezTo>
                <a:cubicBezTo>
                  <a:pt x="79560" y="63185"/>
                  <a:pt x="80930" y="64555"/>
                  <a:pt x="82626" y="64555"/>
                </a:cubicBezTo>
                <a:lnTo>
                  <a:pt x="92347" y="64555"/>
                </a:lnTo>
                <a:lnTo>
                  <a:pt x="92347" y="67360"/>
                </a:lnTo>
                <a:cubicBezTo>
                  <a:pt x="92347" y="69024"/>
                  <a:pt x="93749" y="70426"/>
                  <a:pt x="95413" y="70426"/>
                </a:cubicBezTo>
                <a:cubicBezTo>
                  <a:pt x="97109" y="70426"/>
                  <a:pt x="98479" y="69024"/>
                  <a:pt x="98479" y="67360"/>
                </a:cubicBezTo>
                <a:lnTo>
                  <a:pt x="98479" y="64555"/>
                </a:lnTo>
                <a:lnTo>
                  <a:pt x="104090" y="64555"/>
                </a:lnTo>
                <a:lnTo>
                  <a:pt x="104090" y="67360"/>
                </a:lnTo>
                <a:cubicBezTo>
                  <a:pt x="104090" y="69024"/>
                  <a:pt x="105460" y="70426"/>
                  <a:pt x="107156" y="70426"/>
                </a:cubicBezTo>
                <a:cubicBezTo>
                  <a:pt x="108820" y="70426"/>
                  <a:pt x="110190" y="69024"/>
                  <a:pt x="110190" y="67360"/>
                </a:cubicBezTo>
                <a:lnTo>
                  <a:pt x="110190" y="64196"/>
                </a:lnTo>
                <a:cubicBezTo>
                  <a:pt x="112310" y="63707"/>
                  <a:pt x="114169" y="62728"/>
                  <a:pt x="115670" y="61391"/>
                </a:cubicBezTo>
                <a:cubicBezTo>
                  <a:pt x="117986" y="59368"/>
                  <a:pt x="119454" y="56530"/>
                  <a:pt x="119454" y="53366"/>
                </a:cubicBezTo>
                <a:cubicBezTo>
                  <a:pt x="119454" y="50169"/>
                  <a:pt x="117986" y="47331"/>
                  <a:pt x="115572" y="45244"/>
                </a:cubicBezTo>
                <a:cubicBezTo>
                  <a:pt x="117986" y="43156"/>
                  <a:pt x="119454" y="40318"/>
                  <a:pt x="119454" y="37121"/>
                </a:cubicBezTo>
                <a:cubicBezTo>
                  <a:pt x="119454" y="33957"/>
                  <a:pt x="117986" y="31119"/>
                  <a:pt x="115670" y="29097"/>
                </a:cubicBezTo>
                <a:cubicBezTo>
                  <a:pt x="114169" y="27760"/>
                  <a:pt x="112310" y="26781"/>
                  <a:pt x="110190" y="26292"/>
                </a:cubicBezTo>
                <a:lnTo>
                  <a:pt x="110190" y="23127"/>
                </a:lnTo>
                <a:cubicBezTo>
                  <a:pt x="110190" y="21431"/>
                  <a:pt x="108820" y="20061"/>
                  <a:pt x="107156" y="20061"/>
                </a:cubicBezTo>
                <a:cubicBezTo>
                  <a:pt x="105460" y="20061"/>
                  <a:pt x="104090" y="21431"/>
                  <a:pt x="104090" y="23127"/>
                </a:cubicBezTo>
                <a:lnTo>
                  <a:pt x="104090" y="25933"/>
                </a:lnTo>
                <a:lnTo>
                  <a:pt x="98479" y="25933"/>
                </a:lnTo>
                <a:lnTo>
                  <a:pt x="98479" y="23127"/>
                </a:lnTo>
                <a:cubicBezTo>
                  <a:pt x="98479" y="21431"/>
                  <a:pt x="97109" y="20061"/>
                  <a:pt x="95413" y="20061"/>
                </a:cubicBezTo>
                <a:close/>
                <a:moveTo>
                  <a:pt x="102622" y="6230"/>
                </a:moveTo>
                <a:cubicBezTo>
                  <a:pt x="111136" y="6883"/>
                  <a:pt x="118866" y="10275"/>
                  <a:pt x="124999" y="15494"/>
                </a:cubicBezTo>
                <a:lnTo>
                  <a:pt x="122683" y="17778"/>
                </a:lnTo>
                <a:cubicBezTo>
                  <a:pt x="121509" y="18985"/>
                  <a:pt x="121509" y="20909"/>
                  <a:pt x="122683" y="22116"/>
                </a:cubicBezTo>
                <a:cubicBezTo>
                  <a:pt x="123286" y="22703"/>
                  <a:pt x="124069" y="22997"/>
                  <a:pt x="124852" y="22997"/>
                </a:cubicBezTo>
                <a:cubicBezTo>
                  <a:pt x="125635" y="22997"/>
                  <a:pt x="126418" y="22703"/>
                  <a:pt x="127021" y="22116"/>
                </a:cubicBezTo>
                <a:lnTo>
                  <a:pt x="129305" y="19833"/>
                </a:lnTo>
                <a:cubicBezTo>
                  <a:pt x="134524" y="25933"/>
                  <a:pt x="137916" y="33696"/>
                  <a:pt x="138569" y="42177"/>
                </a:cubicBezTo>
                <a:lnTo>
                  <a:pt x="135339" y="42177"/>
                </a:lnTo>
                <a:cubicBezTo>
                  <a:pt x="133643" y="42177"/>
                  <a:pt x="132273" y="43548"/>
                  <a:pt x="132273" y="45244"/>
                </a:cubicBezTo>
                <a:cubicBezTo>
                  <a:pt x="132273" y="46940"/>
                  <a:pt x="133643" y="48277"/>
                  <a:pt x="135339" y="48277"/>
                </a:cubicBezTo>
                <a:lnTo>
                  <a:pt x="138569" y="48277"/>
                </a:lnTo>
                <a:cubicBezTo>
                  <a:pt x="137916" y="56791"/>
                  <a:pt x="134524" y="64555"/>
                  <a:pt x="129305" y="70655"/>
                </a:cubicBezTo>
                <a:lnTo>
                  <a:pt x="127021" y="68371"/>
                </a:lnTo>
                <a:cubicBezTo>
                  <a:pt x="126418" y="67768"/>
                  <a:pt x="125635" y="67466"/>
                  <a:pt x="124852" y="67466"/>
                </a:cubicBezTo>
                <a:cubicBezTo>
                  <a:pt x="124069" y="67466"/>
                  <a:pt x="123286" y="67768"/>
                  <a:pt x="122683" y="68371"/>
                </a:cubicBezTo>
                <a:cubicBezTo>
                  <a:pt x="121509" y="69578"/>
                  <a:pt x="121509" y="71503"/>
                  <a:pt x="122683" y="72677"/>
                </a:cubicBezTo>
                <a:lnTo>
                  <a:pt x="124999" y="74993"/>
                </a:lnTo>
                <a:cubicBezTo>
                  <a:pt x="118866" y="80212"/>
                  <a:pt x="111136" y="83572"/>
                  <a:pt x="102622" y="84224"/>
                </a:cubicBezTo>
                <a:lnTo>
                  <a:pt x="102622" y="81028"/>
                </a:lnTo>
                <a:cubicBezTo>
                  <a:pt x="102622" y="79332"/>
                  <a:pt x="101252" y="77961"/>
                  <a:pt x="99556" y="77961"/>
                </a:cubicBezTo>
                <a:cubicBezTo>
                  <a:pt x="97892" y="77961"/>
                  <a:pt x="96522" y="79332"/>
                  <a:pt x="96522" y="81028"/>
                </a:cubicBezTo>
                <a:lnTo>
                  <a:pt x="96522" y="84224"/>
                </a:lnTo>
                <a:cubicBezTo>
                  <a:pt x="88008" y="83572"/>
                  <a:pt x="80277" y="80212"/>
                  <a:pt x="74145" y="74993"/>
                </a:cubicBezTo>
                <a:lnTo>
                  <a:pt x="76428" y="72677"/>
                </a:lnTo>
                <a:cubicBezTo>
                  <a:pt x="77635" y="71503"/>
                  <a:pt x="77635" y="69578"/>
                  <a:pt x="76428" y="68371"/>
                </a:cubicBezTo>
                <a:cubicBezTo>
                  <a:pt x="75841" y="67768"/>
                  <a:pt x="75058" y="67466"/>
                  <a:pt x="74275" y="67466"/>
                </a:cubicBezTo>
                <a:cubicBezTo>
                  <a:pt x="73492" y="67466"/>
                  <a:pt x="72710" y="67768"/>
                  <a:pt x="72122" y="68371"/>
                </a:cubicBezTo>
                <a:lnTo>
                  <a:pt x="69839" y="70655"/>
                </a:lnTo>
                <a:cubicBezTo>
                  <a:pt x="64620" y="64555"/>
                  <a:pt x="61227" y="56791"/>
                  <a:pt x="60575" y="48277"/>
                </a:cubicBezTo>
                <a:lnTo>
                  <a:pt x="63804" y="48277"/>
                </a:lnTo>
                <a:cubicBezTo>
                  <a:pt x="65468" y="48277"/>
                  <a:pt x="66871" y="46940"/>
                  <a:pt x="66871" y="45244"/>
                </a:cubicBezTo>
                <a:cubicBezTo>
                  <a:pt x="66871" y="43548"/>
                  <a:pt x="65468" y="42177"/>
                  <a:pt x="63804" y="42177"/>
                </a:cubicBezTo>
                <a:lnTo>
                  <a:pt x="60575" y="42177"/>
                </a:lnTo>
                <a:cubicBezTo>
                  <a:pt x="61227" y="33696"/>
                  <a:pt x="64620" y="25933"/>
                  <a:pt x="69839" y="19833"/>
                </a:cubicBezTo>
                <a:lnTo>
                  <a:pt x="72122" y="22116"/>
                </a:lnTo>
                <a:cubicBezTo>
                  <a:pt x="72710" y="22703"/>
                  <a:pt x="73492" y="22997"/>
                  <a:pt x="74275" y="22997"/>
                </a:cubicBezTo>
                <a:cubicBezTo>
                  <a:pt x="75058" y="22997"/>
                  <a:pt x="75841" y="22703"/>
                  <a:pt x="76428" y="22116"/>
                </a:cubicBezTo>
                <a:cubicBezTo>
                  <a:pt x="77635" y="20909"/>
                  <a:pt x="77635" y="18985"/>
                  <a:pt x="76428" y="17778"/>
                </a:cubicBezTo>
                <a:lnTo>
                  <a:pt x="74145" y="15494"/>
                </a:lnTo>
                <a:cubicBezTo>
                  <a:pt x="80277" y="10275"/>
                  <a:pt x="88008" y="6883"/>
                  <a:pt x="96522" y="6230"/>
                </a:cubicBezTo>
                <a:lnTo>
                  <a:pt x="96522" y="9460"/>
                </a:lnTo>
                <a:cubicBezTo>
                  <a:pt x="96522" y="11156"/>
                  <a:pt x="97892" y="12526"/>
                  <a:pt x="99556" y="12526"/>
                </a:cubicBezTo>
                <a:cubicBezTo>
                  <a:pt x="101252" y="12526"/>
                  <a:pt x="102622" y="11156"/>
                  <a:pt x="102622" y="9460"/>
                </a:cubicBezTo>
                <a:lnTo>
                  <a:pt x="102622" y="6230"/>
                </a:lnTo>
                <a:close/>
                <a:moveTo>
                  <a:pt x="153443" y="82920"/>
                </a:moveTo>
                <a:cubicBezTo>
                  <a:pt x="154259" y="84159"/>
                  <a:pt x="155205" y="85334"/>
                  <a:pt x="156281" y="86377"/>
                </a:cubicBezTo>
                <a:cubicBezTo>
                  <a:pt x="157325" y="87454"/>
                  <a:pt x="158499" y="88400"/>
                  <a:pt x="159739" y="89215"/>
                </a:cubicBezTo>
                <a:cubicBezTo>
                  <a:pt x="158499" y="90031"/>
                  <a:pt x="157325" y="91009"/>
                  <a:pt x="156281" y="92053"/>
                </a:cubicBezTo>
                <a:cubicBezTo>
                  <a:pt x="155205" y="93130"/>
                  <a:pt x="154259" y="94304"/>
                  <a:pt x="153443" y="95544"/>
                </a:cubicBezTo>
                <a:cubicBezTo>
                  <a:pt x="152628" y="94304"/>
                  <a:pt x="151649" y="93130"/>
                  <a:pt x="150605" y="92053"/>
                </a:cubicBezTo>
                <a:cubicBezTo>
                  <a:pt x="149562" y="91009"/>
                  <a:pt x="148387" y="90031"/>
                  <a:pt x="147115" y="89215"/>
                </a:cubicBezTo>
                <a:cubicBezTo>
                  <a:pt x="148387" y="88400"/>
                  <a:pt x="149562" y="87454"/>
                  <a:pt x="150605" y="86377"/>
                </a:cubicBezTo>
                <a:cubicBezTo>
                  <a:pt x="151649" y="85334"/>
                  <a:pt x="152628" y="84159"/>
                  <a:pt x="153443" y="82920"/>
                </a:cubicBezTo>
                <a:close/>
                <a:moveTo>
                  <a:pt x="153443" y="70263"/>
                </a:moveTo>
                <a:cubicBezTo>
                  <a:pt x="151747" y="70263"/>
                  <a:pt x="150377" y="71633"/>
                  <a:pt x="150377" y="73329"/>
                </a:cubicBezTo>
                <a:cubicBezTo>
                  <a:pt x="150377" y="76428"/>
                  <a:pt x="148746" y="79625"/>
                  <a:pt x="146300" y="82072"/>
                </a:cubicBezTo>
                <a:cubicBezTo>
                  <a:pt x="143821" y="84518"/>
                  <a:pt x="140624" y="86182"/>
                  <a:pt x="137525" y="86182"/>
                </a:cubicBezTo>
                <a:cubicBezTo>
                  <a:pt x="135829" y="86182"/>
                  <a:pt x="134491" y="87519"/>
                  <a:pt x="134491" y="89215"/>
                </a:cubicBezTo>
                <a:cubicBezTo>
                  <a:pt x="134491" y="90912"/>
                  <a:pt x="135829" y="92282"/>
                  <a:pt x="137525" y="92282"/>
                </a:cubicBezTo>
                <a:cubicBezTo>
                  <a:pt x="140624" y="92282"/>
                  <a:pt x="143821" y="93913"/>
                  <a:pt x="146300" y="96392"/>
                </a:cubicBezTo>
                <a:cubicBezTo>
                  <a:pt x="148746" y="98838"/>
                  <a:pt x="150377" y="102035"/>
                  <a:pt x="150377" y="105134"/>
                </a:cubicBezTo>
                <a:cubicBezTo>
                  <a:pt x="150377" y="106830"/>
                  <a:pt x="151747" y="108200"/>
                  <a:pt x="153443" y="108200"/>
                </a:cubicBezTo>
                <a:cubicBezTo>
                  <a:pt x="155140" y="108200"/>
                  <a:pt x="156510" y="106830"/>
                  <a:pt x="156510" y="105134"/>
                </a:cubicBezTo>
                <a:cubicBezTo>
                  <a:pt x="156510" y="102035"/>
                  <a:pt x="158141" y="98838"/>
                  <a:pt x="160587" y="96392"/>
                </a:cubicBezTo>
                <a:cubicBezTo>
                  <a:pt x="163034" y="93913"/>
                  <a:pt x="166263" y="92282"/>
                  <a:pt x="169362" y="92282"/>
                </a:cubicBezTo>
                <a:cubicBezTo>
                  <a:pt x="171058" y="92282"/>
                  <a:pt x="172395" y="90912"/>
                  <a:pt x="172395" y="89215"/>
                </a:cubicBezTo>
                <a:cubicBezTo>
                  <a:pt x="172395" y="87519"/>
                  <a:pt x="171058" y="86182"/>
                  <a:pt x="169362" y="86182"/>
                </a:cubicBezTo>
                <a:cubicBezTo>
                  <a:pt x="166263" y="86182"/>
                  <a:pt x="163034" y="84518"/>
                  <a:pt x="160587" y="82072"/>
                </a:cubicBezTo>
                <a:cubicBezTo>
                  <a:pt x="158141" y="79625"/>
                  <a:pt x="156510" y="76428"/>
                  <a:pt x="156510" y="73329"/>
                </a:cubicBezTo>
                <a:cubicBezTo>
                  <a:pt x="156510" y="71633"/>
                  <a:pt x="155140" y="70263"/>
                  <a:pt x="153443" y="70263"/>
                </a:cubicBezTo>
                <a:close/>
                <a:moveTo>
                  <a:pt x="28640" y="92967"/>
                </a:moveTo>
                <a:cubicBezTo>
                  <a:pt x="30173" y="95870"/>
                  <a:pt x="32163" y="98577"/>
                  <a:pt x="34512" y="100926"/>
                </a:cubicBezTo>
                <a:cubicBezTo>
                  <a:pt x="36860" y="103274"/>
                  <a:pt x="39568" y="105297"/>
                  <a:pt x="42471" y="106797"/>
                </a:cubicBezTo>
                <a:cubicBezTo>
                  <a:pt x="39568" y="108298"/>
                  <a:pt x="36860" y="110320"/>
                  <a:pt x="34512" y="112669"/>
                </a:cubicBezTo>
                <a:cubicBezTo>
                  <a:pt x="32163" y="115018"/>
                  <a:pt x="30173" y="117725"/>
                  <a:pt x="28640" y="120628"/>
                </a:cubicBezTo>
                <a:cubicBezTo>
                  <a:pt x="27140" y="117725"/>
                  <a:pt x="25117" y="115018"/>
                  <a:pt x="22769" y="112669"/>
                </a:cubicBezTo>
                <a:cubicBezTo>
                  <a:pt x="20420" y="110320"/>
                  <a:pt x="17713" y="108298"/>
                  <a:pt x="14809" y="106797"/>
                </a:cubicBezTo>
                <a:cubicBezTo>
                  <a:pt x="17713" y="105297"/>
                  <a:pt x="20420" y="103274"/>
                  <a:pt x="22769" y="100926"/>
                </a:cubicBezTo>
                <a:cubicBezTo>
                  <a:pt x="25117" y="98577"/>
                  <a:pt x="27140" y="95870"/>
                  <a:pt x="28640" y="92967"/>
                </a:cubicBezTo>
                <a:close/>
                <a:moveTo>
                  <a:pt x="181855" y="122716"/>
                </a:moveTo>
                <a:cubicBezTo>
                  <a:pt x="182671" y="123988"/>
                  <a:pt x="183617" y="125130"/>
                  <a:pt x="184693" y="126206"/>
                </a:cubicBezTo>
                <a:cubicBezTo>
                  <a:pt x="185737" y="127283"/>
                  <a:pt x="186944" y="128229"/>
                  <a:pt x="188183" y="129044"/>
                </a:cubicBezTo>
                <a:cubicBezTo>
                  <a:pt x="186944" y="129860"/>
                  <a:pt x="185737" y="130806"/>
                  <a:pt x="184693" y="131882"/>
                </a:cubicBezTo>
                <a:cubicBezTo>
                  <a:pt x="183617" y="132926"/>
                  <a:pt x="182671" y="134100"/>
                  <a:pt x="181855" y="135372"/>
                </a:cubicBezTo>
                <a:cubicBezTo>
                  <a:pt x="181040" y="134100"/>
                  <a:pt x="180094" y="132926"/>
                  <a:pt x="179017" y="131882"/>
                </a:cubicBezTo>
                <a:cubicBezTo>
                  <a:pt x="177973" y="130806"/>
                  <a:pt x="176799" y="129860"/>
                  <a:pt x="175560" y="129044"/>
                </a:cubicBezTo>
                <a:cubicBezTo>
                  <a:pt x="176799" y="128229"/>
                  <a:pt x="177973" y="127283"/>
                  <a:pt x="179017" y="126206"/>
                </a:cubicBezTo>
                <a:cubicBezTo>
                  <a:pt x="180094" y="125130"/>
                  <a:pt x="181040" y="123988"/>
                  <a:pt x="181855" y="122716"/>
                </a:cubicBezTo>
                <a:close/>
                <a:moveTo>
                  <a:pt x="28640" y="78157"/>
                </a:moveTo>
                <a:cubicBezTo>
                  <a:pt x="26944" y="78157"/>
                  <a:pt x="25574" y="79527"/>
                  <a:pt x="25574" y="81223"/>
                </a:cubicBezTo>
                <a:cubicBezTo>
                  <a:pt x="25574" y="86704"/>
                  <a:pt x="22703" y="92314"/>
                  <a:pt x="18463" y="96620"/>
                </a:cubicBezTo>
                <a:cubicBezTo>
                  <a:pt x="14190" y="100861"/>
                  <a:pt x="8546" y="103731"/>
                  <a:pt x="3066" y="103731"/>
                </a:cubicBezTo>
                <a:cubicBezTo>
                  <a:pt x="1370" y="103731"/>
                  <a:pt x="0" y="105101"/>
                  <a:pt x="0" y="106797"/>
                </a:cubicBezTo>
                <a:cubicBezTo>
                  <a:pt x="0" y="108494"/>
                  <a:pt x="1370" y="109864"/>
                  <a:pt x="3066" y="109864"/>
                </a:cubicBezTo>
                <a:cubicBezTo>
                  <a:pt x="8546" y="109864"/>
                  <a:pt x="14190" y="112702"/>
                  <a:pt x="18463" y="117007"/>
                </a:cubicBezTo>
                <a:cubicBezTo>
                  <a:pt x="22703" y="121248"/>
                  <a:pt x="25574" y="126891"/>
                  <a:pt x="25574" y="132404"/>
                </a:cubicBezTo>
                <a:cubicBezTo>
                  <a:pt x="25574" y="134068"/>
                  <a:pt x="26944" y="135438"/>
                  <a:pt x="28640" y="135438"/>
                </a:cubicBezTo>
                <a:cubicBezTo>
                  <a:pt x="30336" y="135438"/>
                  <a:pt x="31706" y="134068"/>
                  <a:pt x="31706" y="132404"/>
                </a:cubicBezTo>
                <a:cubicBezTo>
                  <a:pt x="31706" y="126891"/>
                  <a:pt x="34577" y="121248"/>
                  <a:pt x="38850" y="117007"/>
                </a:cubicBezTo>
                <a:cubicBezTo>
                  <a:pt x="43123" y="112702"/>
                  <a:pt x="48734" y="109864"/>
                  <a:pt x="54214" y="109864"/>
                </a:cubicBezTo>
                <a:cubicBezTo>
                  <a:pt x="55943" y="109864"/>
                  <a:pt x="57280" y="108494"/>
                  <a:pt x="57280" y="106797"/>
                </a:cubicBezTo>
                <a:cubicBezTo>
                  <a:pt x="57280" y="105101"/>
                  <a:pt x="55943" y="103731"/>
                  <a:pt x="54214" y="103731"/>
                </a:cubicBezTo>
                <a:cubicBezTo>
                  <a:pt x="48734" y="103731"/>
                  <a:pt x="43123" y="100861"/>
                  <a:pt x="38850" y="96620"/>
                </a:cubicBezTo>
                <a:cubicBezTo>
                  <a:pt x="34577" y="92314"/>
                  <a:pt x="31706" y="86704"/>
                  <a:pt x="31706" y="81223"/>
                </a:cubicBezTo>
                <a:cubicBezTo>
                  <a:pt x="31706" y="79527"/>
                  <a:pt x="30336" y="78157"/>
                  <a:pt x="28640" y="78157"/>
                </a:cubicBezTo>
                <a:close/>
                <a:moveTo>
                  <a:pt x="181855" y="110059"/>
                </a:moveTo>
                <a:cubicBezTo>
                  <a:pt x="180159" y="110059"/>
                  <a:pt x="178789" y="111429"/>
                  <a:pt x="178789" y="113126"/>
                </a:cubicBezTo>
                <a:cubicBezTo>
                  <a:pt x="178789" y="116225"/>
                  <a:pt x="177158" y="119421"/>
                  <a:pt x="174711" y="121868"/>
                </a:cubicBezTo>
                <a:cubicBezTo>
                  <a:pt x="172265" y="124347"/>
                  <a:pt x="169036" y="125978"/>
                  <a:pt x="165937" y="125978"/>
                </a:cubicBezTo>
                <a:cubicBezTo>
                  <a:pt x="164273" y="125978"/>
                  <a:pt x="162871" y="127348"/>
                  <a:pt x="162871" y="129044"/>
                </a:cubicBezTo>
                <a:cubicBezTo>
                  <a:pt x="162871" y="130740"/>
                  <a:pt x="164273" y="132110"/>
                  <a:pt x="165937" y="132110"/>
                </a:cubicBezTo>
                <a:cubicBezTo>
                  <a:pt x="169036" y="132110"/>
                  <a:pt x="172265" y="133741"/>
                  <a:pt x="174711" y="136188"/>
                </a:cubicBezTo>
                <a:cubicBezTo>
                  <a:pt x="177158" y="138667"/>
                  <a:pt x="178789" y="141831"/>
                  <a:pt x="178789" y="144963"/>
                </a:cubicBezTo>
                <a:cubicBezTo>
                  <a:pt x="178789" y="146626"/>
                  <a:pt x="180159" y="148029"/>
                  <a:pt x="181855" y="148029"/>
                </a:cubicBezTo>
                <a:cubicBezTo>
                  <a:pt x="183551" y="148029"/>
                  <a:pt x="184921" y="146626"/>
                  <a:pt x="184921" y="144963"/>
                </a:cubicBezTo>
                <a:cubicBezTo>
                  <a:pt x="184921" y="141831"/>
                  <a:pt x="186552" y="138667"/>
                  <a:pt x="189032" y="136188"/>
                </a:cubicBezTo>
                <a:cubicBezTo>
                  <a:pt x="191478" y="133741"/>
                  <a:pt x="194675" y="132110"/>
                  <a:pt x="197774" y="132110"/>
                </a:cubicBezTo>
                <a:cubicBezTo>
                  <a:pt x="199470" y="132110"/>
                  <a:pt x="200840" y="130740"/>
                  <a:pt x="200840" y="129044"/>
                </a:cubicBezTo>
                <a:cubicBezTo>
                  <a:pt x="200840" y="127348"/>
                  <a:pt x="199470" y="125978"/>
                  <a:pt x="197774" y="125978"/>
                </a:cubicBezTo>
                <a:cubicBezTo>
                  <a:pt x="194675" y="125978"/>
                  <a:pt x="191478" y="124347"/>
                  <a:pt x="189032" y="121868"/>
                </a:cubicBezTo>
                <a:cubicBezTo>
                  <a:pt x="186552" y="119421"/>
                  <a:pt x="184921" y="116225"/>
                  <a:pt x="184921" y="113126"/>
                </a:cubicBezTo>
                <a:cubicBezTo>
                  <a:pt x="184921" y="111429"/>
                  <a:pt x="183551" y="110059"/>
                  <a:pt x="181855" y="110059"/>
                </a:cubicBezTo>
                <a:close/>
                <a:moveTo>
                  <a:pt x="107939" y="129892"/>
                </a:moveTo>
                <a:cubicBezTo>
                  <a:pt x="107123" y="131328"/>
                  <a:pt x="106471" y="132861"/>
                  <a:pt x="105851" y="134394"/>
                </a:cubicBezTo>
                <a:lnTo>
                  <a:pt x="99556" y="150410"/>
                </a:lnTo>
                <a:lnTo>
                  <a:pt x="93293" y="134394"/>
                </a:lnTo>
                <a:cubicBezTo>
                  <a:pt x="92673" y="132861"/>
                  <a:pt x="92020" y="131328"/>
                  <a:pt x="91205" y="129892"/>
                </a:cubicBezTo>
                <a:close/>
                <a:moveTo>
                  <a:pt x="81778" y="129892"/>
                </a:moveTo>
                <a:cubicBezTo>
                  <a:pt x="83115" y="129892"/>
                  <a:pt x="84126" y="130545"/>
                  <a:pt x="84909" y="131491"/>
                </a:cubicBezTo>
                <a:cubicBezTo>
                  <a:pt x="85986" y="132763"/>
                  <a:pt x="86834" y="134655"/>
                  <a:pt x="87617" y="136645"/>
                </a:cubicBezTo>
                <a:lnTo>
                  <a:pt x="96294" y="158728"/>
                </a:lnTo>
                <a:cubicBezTo>
                  <a:pt x="96652" y="159707"/>
                  <a:pt x="96587" y="160783"/>
                  <a:pt x="95967" y="161664"/>
                </a:cubicBezTo>
                <a:cubicBezTo>
                  <a:pt x="95543" y="162219"/>
                  <a:pt x="94989" y="162643"/>
                  <a:pt x="94271" y="162936"/>
                </a:cubicBezTo>
                <a:cubicBezTo>
                  <a:pt x="93782" y="163099"/>
                  <a:pt x="93227" y="163230"/>
                  <a:pt x="92608" y="163230"/>
                </a:cubicBezTo>
                <a:lnTo>
                  <a:pt x="44526" y="163230"/>
                </a:lnTo>
                <a:cubicBezTo>
                  <a:pt x="43906" y="163230"/>
                  <a:pt x="43352" y="163099"/>
                  <a:pt x="42830" y="162936"/>
                </a:cubicBezTo>
                <a:cubicBezTo>
                  <a:pt x="42145" y="162643"/>
                  <a:pt x="41558" y="162219"/>
                  <a:pt x="41166" y="161664"/>
                </a:cubicBezTo>
                <a:cubicBezTo>
                  <a:pt x="40807" y="161175"/>
                  <a:pt x="40612" y="160588"/>
                  <a:pt x="40612" y="159968"/>
                </a:cubicBezTo>
                <a:cubicBezTo>
                  <a:pt x="40612" y="159544"/>
                  <a:pt x="40677" y="159152"/>
                  <a:pt x="40840" y="158728"/>
                </a:cubicBezTo>
                <a:lnTo>
                  <a:pt x="49517" y="136645"/>
                </a:lnTo>
                <a:cubicBezTo>
                  <a:pt x="50300" y="134655"/>
                  <a:pt x="51148" y="132763"/>
                  <a:pt x="52224" y="131491"/>
                </a:cubicBezTo>
                <a:cubicBezTo>
                  <a:pt x="53007" y="130545"/>
                  <a:pt x="54018" y="129892"/>
                  <a:pt x="55356" y="129892"/>
                </a:cubicBezTo>
                <a:close/>
                <a:moveTo>
                  <a:pt x="143788" y="129892"/>
                </a:moveTo>
                <a:cubicBezTo>
                  <a:pt x="145125" y="129892"/>
                  <a:pt x="146104" y="130545"/>
                  <a:pt x="146919" y="131491"/>
                </a:cubicBezTo>
                <a:cubicBezTo>
                  <a:pt x="147996" y="132763"/>
                  <a:pt x="148844" y="134655"/>
                  <a:pt x="149627" y="136645"/>
                </a:cubicBezTo>
                <a:lnTo>
                  <a:pt x="158271" y="158728"/>
                </a:lnTo>
                <a:cubicBezTo>
                  <a:pt x="158434" y="159152"/>
                  <a:pt x="158532" y="159544"/>
                  <a:pt x="158532" y="159968"/>
                </a:cubicBezTo>
                <a:cubicBezTo>
                  <a:pt x="158532" y="160588"/>
                  <a:pt x="158304" y="161175"/>
                  <a:pt x="157978" y="161664"/>
                </a:cubicBezTo>
                <a:cubicBezTo>
                  <a:pt x="157586" y="162219"/>
                  <a:pt x="156999" y="162643"/>
                  <a:pt x="156281" y="162936"/>
                </a:cubicBezTo>
                <a:cubicBezTo>
                  <a:pt x="155792" y="163099"/>
                  <a:pt x="155237" y="163230"/>
                  <a:pt x="154618" y="163230"/>
                </a:cubicBezTo>
                <a:lnTo>
                  <a:pt x="106536" y="163230"/>
                </a:lnTo>
                <a:cubicBezTo>
                  <a:pt x="105916" y="163230"/>
                  <a:pt x="105362" y="163099"/>
                  <a:pt x="104840" y="162936"/>
                </a:cubicBezTo>
                <a:cubicBezTo>
                  <a:pt x="104155" y="162643"/>
                  <a:pt x="103568" y="162219"/>
                  <a:pt x="103176" y="161664"/>
                </a:cubicBezTo>
                <a:cubicBezTo>
                  <a:pt x="102524" y="160783"/>
                  <a:pt x="102491" y="159707"/>
                  <a:pt x="102850" y="158728"/>
                </a:cubicBezTo>
                <a:lnTo>
                  <a:pt x="111527" y="136645"/>
                </a:lnTo>
                <a:cubicBezTo>
                  <a:pt x="112310" y="134655"/>
                  <a:pt x="113158" y="132763"/>
                  <a:pt x="114234" y="131491"/>
                </a:cubicBezTo>
                <a:cubicBezTo>
                  <a:pt x="115017" y="130545"/>
                  <a:pt x="116029" y="129892"/>
                  <a:pt x="117366" y="129892"/>
                </a:cubicBezTo>
                <a:close/>
                <a:moveTo>
                  <a:pt x="76917" y="169330"/>
                </a:moveTo>
                <a:cubicBezTo>
                  <a:pt x="76135" y="170765"/>
                  <a:pt x="75450" y="172298"/>
                  <a:pt x="74862" y="173831"/>
                </a:cubicBezTo>
                <a:lnTo>
                  <a:pt x="68567" y="189848"/>
                </a:lnTo>
                <a:lnTo>
                  <a:pt x="62271" y="173831"/>
                </a:lnTo>
                <a:cubicBezTo>
                  <a:pt x="61684" y="172298"/>
                  <a:pt x="60999" y="170765"/>
                  <a:pt x="60216" y="169330"/>
                </a:cubicBezTo>
                <a:close/>
                <a:moveTo>
                  <a:pt x="138928" y="169330"/>
                </a:moveTo>
                <a:cubicBezTo>
                  <a:pt x="138112" y="170765"/>
                  <a:pt x="137460" y="172298"/>
                  <a:pt x="136840" y="173831"/>
                </a:cubicBezTo>
                <a:lnTo>
                  <a:pt x="130577" y="189848"/>
                </a:lnTo>
                <a:lnTo>
                  <a:pt x="124281" y="173831"/>
                </a:lnTo>
                <a:cubicBezTo>
                  <a:pt x="123694" y="172298"/>
                  <a:pt x="123009" y="170765"/>
                  <a:pt x="122226" y="169330"/>
                </a:cubicBezTo>
                <a:close/>
                <a:moveTo>
                  <a:pt x="112767" y="169330"/>
                </a:moveTo>
                <a:cubicBezTo>
                  <a:pt x="114137" y="169330"/>
                  <a:pt x="115115" y="169949"/>
                  <a:pt x="115898" y="170928"/>
                </a:cubicBezTo>
                <a:cubicBezTo>
                  <a:pt x="117007" y="172200"/>
                  <a:pt x="117855" y="174092"/>
                  <a:pt x="118606" y="176049"/>
                </a:cubicBezTo>
                <a:lnTo>
                  <a:pt x="127282" y="198166"/>
                </a:lnTo>
                <a:cubicBezTo>
                  <a:pt x="127641" y="199144"/>
                  <a:pt x="127609" y="200221"/>
                  <a:pt x="126956" y="201101"/>
                </a:cubicBezTo>
                <a:cubicBezTo>
                  <a:pt x="126565" y="201623"/>
                  <a:pt x="126010" y="202080"/>
                  <a:pt x="125293" y="202341"/>
                </a:cubicBezTo>
                <a:cubicBezTo>
                  <a:pt x="124803" y="202537"/>
                  <a:pt x="124216" y="202667"/>
                  <a:pt x="123629" y="202667"/>
                </a:cubicBezTo>
                <a:lnTo>
                  <a:pt x="75515" y="202667"/>
                </a:lnTo>
                <a:cubicBezTo>
                  <a:pt x="74895" y="202667"/>
                  <a:pt x="74341" y="202537"/>
                  <a:pt x="73851" y="202341"/>
                </a:cubicBezTo>
                <a:cubicBezTo>
                  <a:pt x="73134" y="202080"/>
                  <a:pt x="72579" y="201623"/>
                  <a:pt x="72188" y="201101"/>
                </a:cubicBezTo>
                <a:cubicBezTo>
                  <a:pt x="71535" y="200221"/>
                  <a:pt x="71470" y="199144"/>
                  <a:pt x="71861" y="198166"/>
                </a:cubicBezTo>
                <a:lnTo>
                  <a:pt x="80538" y="176049"/>
                </a:lnTo>
                <a:cubicBezTo>
                  <a:pt x="81289" y="174092"/>
                  <a:pt x="82137" y="172200"/>
                  <a:pt x="83213" y="170928"/>
                </a:cubicBezTo>
                <a:cubicBezTo>
                  <a:pt x="84029" y="169949"/>
                  <a:pt x="85007" y="169330"/>
                  <a:pt x="86345" y="169330"/>
                </a:cubicBezTo>
                <a:close/>
                <a:moveTo>
                  <a:pt x="174777" y="169330"/>
                </a:moveTo>
                <a:cubicBezTo>
                  <a:pt x="176147" y="169330"/>
                  <a:pt x="177125" y="169949"/>
                  <a:pt x="177908" y="170928"/>
                </a:cubicBezTo>
                <a:cubicBezTo>
                  <a:pt x="178985" y="172200"/>
                  <a:pt x="179833" y="174092"/>
                  <a:pt x="180616" y="176049"/>
                </a:cubicBezTo>
                <a:lnTo>
                  <a:pt x="189293" y="198166"/>
                </a:lnTo>
                <a:cubicBezTo>
                  <a:pt x="189456" y="198557"/>
                  <a:pt x="189521" y="198981"/>
                  <a:pt x="189521" y="199373"/>
                </a:cubicBezTo>
                <a:cubicBezTo>
                  <a:pt x="189521" y="200025"/>
                  <a:pt x="189325" y="200612"/>
                  <a:pt x="188966" y="201101"/>
                </a:cubicBezTo>
                <a:cubicBezTo>
                  <a:pt x="188575" y="201623"/>
                  <a:pt x="187988" y="202080"/>
                  <a:pt x="187303" y="202341"/>
                </a:cubicBezTo>
                <a:cubicBezTo>
                  <a:pt x="186813" y="202537"/>
                  <a:pt x="186226" y="202667"/>
                  <a:pt x="185606" y="202667"/>
                </a:cubicBezTo>
                <a:lnTo>
                  <a:pt x="137525" y="202667"/>
                </a:lnTo>
                <a:cubicBezTo>
                  <a:pt x="136905" y="202667"/>
                  <a:pt x="136351" y="202537"/>
                  <a:pt x="135861" y="202341"/>
                </a:cubicBezTo>
                <a:cubicBezTo>
                  <a:pt x="135144" y="202080"/>
                  <a:pt x="134589" y="201623"/>
                  <a:pt x="134198" y="201101"/>
                </a:cubicBezTo>
                <a:cubicBezTo>
                  <a:pt x="133545" y="200221"/>
                  <a:pt x="133480" y="199144"/>
                  <a:pt x="133872" y="198166"/>
                </a:cubicBezTo>
                <a:lnTo>
                  <a:pt x="142516" y="176049"/>
                </a:lnTo>
                <a:cubicBezTo>
                  <a:pt x="143299" y="174092"/>
                  <a:pt x="144147" y="172200"/>
                  <a:pt x="145223" y="170928"/>
                </a:cubicBezTo>
                <a:cubicBezTo>
                  <a:pt x="146039" y="169949"/>
                  <a:pt x="147017" y="169330"/>
                  <a:pt x="148355" y="169330"/>
                </a:cubicBezTo>
                <a:close/>
                <a:moveTo>
                  <a:pt x="99556" y="0"/>
                </a:moveTo>
                <a:cubicBezTo>
                  <a:pt x="87062" y="0"/>
                  <a:pt x="75776" y="5056"/>
                  <a:pt x="67588" y="13244"/>
                </a:cubicBezTo>
                <a:cubicBezTo>
                  <a:pt x="64359" y="16473"/>
                  <a:pt x="61586" y="20192"/>
                  <a:pt x="59466" y="24269"/>
                </a:cubicBezTo>
                <a:cubicBezTo>
                  <a:pt x="52942" y="36730"/>
                  <a:pt x="52616" y="51670"/>
                  <a:pt x="58585" y="64359"/>
                </a:cubicBezTo>
                <a:cubicBezTo>
                  <a:pt x="63054" y="73982"/>
                  <a:pt x="70850" y="81778"/>
                  <a:pt x="80473" y="86247"/>
                </a:cubicBezTo>
                <a:cubicBezTo>
                  <a:pt x="79788" y="86801"/>
                  <a:pt x="79136" y="87421"/>
                  <a:pt x="78548" y="88139"/>
                </a:cubicBezTo>
                <a:cubicBezTo>
                  <a:pt x="76917" y="90063"/>
                  <a:pt x="75808" y="92510"/>
                  <a:pt x="74862" y="94989"/>
                </a:cubicBezTo>
                <a:lnTo>
                  <a:pt x="74047" y="97044"/>
                </a:lnTo>
                <a:cubicBezTo>
                  <a:pt x="73427" y="98610"/>
                  <a:pt x="74210" y="100371"/>
                  <a:pt x="75776" y="100991"/>
                </a:cubicBezTo>
                <a:cubicBezTo>
                  <a:pt x="76140" y="101135"/>
                  <a:pt x="76516" y="101204"/>
                  <a:pt x="76885" y="101204"/>
                </a:cubicBezTo>
                <a:cubicBezTo>
                  <a:pt x="78100" y="101204"/>
                  <a:pt x="79247" y="100463"/>
                  <a:pt x="79723" y="99262"/>
                </a:cubicBezTo>
                <a:lnTo>
                  <a:pt x="80538" y="97207"/>
                </a:lnTo>
                <a:cubicBezTo>
                  <a:pt x="81289" y="95217"/>
                  <a:pt x="82137" y="93325"/>
                  <a:pt x="83213" y="92053"/>
                </a:cubicBezTo>
                <a:cubicBezTo>
                  <a:pt x="84029" y="91107"/>
                  <a:pt x="85007" y="90488"/>
                  <a:pt x="86345" y="90488"/>
                </a:cubicBezTo>
                <a:lnTo>
                  <a:pt x="112767" y="90488"/>
                </a:lnTo>
                <a:cubicBezTo>
                  <a:pt x="114137" y="90488"/>
                  <a:pt x="115115" y="91107"/>
                  <a:pt x="115931" y="92053"/>
                </a:cubicBezTo>
                <a:cubicBezTo>
                  <a:pt x="117007" y="93325"/>
                  <a:pt x="117855" y="95217"/>
                  <a:pt x="118606" y="97207"/>
                </a:cubicBezTo>
                <a:lnTo>
                  <a:pt x="127282" y="119291"/>
                </a:lnTo>
                <a:cubicBezTo>
                  <a:pt x="127445" y="119715"/>
                  <a:pt x="127511" y="120139"/>
                  <a:pt x="127511" y="120530"/>
                </a:cubicBezTo>
                <a:cubicBezTo>
                  <a:pt x="127511" y="121183"/>
                  <a:pt x="127315" y="121770"/>
                  <a:pt x="126956" y="122227"/>
                </a:cubicBezTo>
                <a:cubicBezTo>
                  <a:pt x="126565" y="122781"/>
                  <a:pt x="126010" y="123205"/>
                  <a:pt x="125293" y="123499"/>
                </a:cubicBezTo>
                <a:cubicBezTo>
                  <a:pt x="124803" y="123695"/>
                  <a:pt x="124216" y="123792"/>
                  <a:pt x="123629" y="123792"/>
                </a:cubicBezTo>
                <a:lnTo>
                  <a:pt x="75515" y="123792"/>
                </a:lnTo>
                <a:cubicBezTo>
                  <a:pt x="74895" y="123792"/>
                  <a:pt x="74341" y="123695"/>
                  <a:pt x="73851" y="123499"/>
                </a:cubicBezTo>
                <a:cubicBezTo>
                  <a:pt x="73134" y="123205"/>
                  <a:pt x="72579" y="122781"/>
                  <a:pt x="72188" y="122227"/>
                </a:cubicBezTo>
                <a:cubicBezTo>
                  <a:pt x="71829" y="121770"/>
                  <a:pt x="71633" y="121183"/>
                  <a:pt x="71633" y="120530"/>
                </a:cubicBezTo>
                <a:cubicBezTo>
                  <a:pt x="71633" y="120139"/>
                  <a:pt x="71698" y="119715"/>
                  <a:pt x="71861" y="119291"/>
                </a:cubicBezTo>
                <a:lnTo>
                  <a:pt x="74667" y="112147"/>
                </a:lnTo>
                <a:cubicBezTo>
                  <a:pt x="75286" y="110581"/>
                  <a:pt x="74504" y="108820"/>
                  <a:pt x="72938" y="108200"/>
                </a:cubicBezTo>
                <a:cubicBezTo>
                  <a:pt x="72578" y="108065"/>
                  <a:pt x="72206" y="108001"/>
                  <a:pt x="71840" y="108001"/>
                </a:cubicBezTo>
                <a:cubicBezTo>
                  <a:pt x="70611" y="108001"/>
                  <a:pt x="69443" y="108723"/>
                  <a:pt x="68991" y="109929"/>
                </a:cubicBezTo>
                <a:lnTo>
                  <a:pt x="66186" y="117073"/>
                </a:lnTo>
                <a:cubicBezTo>
                  <a:pt x="65729" y="118247"/>
                  <a:pt x="65501" y="119389"/>
                  <a:pt x="65501" y="120530"/>
                </a:cubicBezTo>
                <a:cubicBezTo>
                  <a:pt x="65501" y="121672"/>
                  <a:pt x="65729" y="122749"/>
                  <a:pt x="66120" y="123792"/>
                </a:cubicBezTo>
                <a:lnTo>
                  <a:pt x="55356" y="123792"/>
                </a:lnTo>
                <a:cubicBezTo>
                  <a:pt x="51931" y="123792"/>
                  <a:pt x="49452" y="125293"/>
                  <a:pt x="47527" y="127544"/>
                </a:cubicBezTo>
                <a:cubicBezTo>
                  <a:pt x="45929" y="129501"/>
                  <a:pt x="44820" y="131915"/>
                  <a:pt x="43841" y="134394"/>
                </a:cubicBezTo>
                <a:lnTo>
                  <a:pt x="35164" y="156510"/>
                </a:lnTo>
                <a:cubicBezTo>
                  <a:pt x="34708" y="157652"/>
                  <a:pt x="34512" y="158826"/>
                  <a:pt x="34512" y="159968"/>
                </a:cubicBezTo>
                <a:cubicBezTo>
                  <a:pt x="34512" y="161110"/>
                  <a:pt x="34740" y="162186"/>
                  <a:pt x="35132" y="163230"/>
                </a:cubicBezTo>
                <a:lnTo>
                  <a:pt x="24334" y="163230"/>
                </a:lnTo>
                <a:cubicBezTo>
                  <a:pt x="20909" y="163230"/>
                  <a:pt x="18430" y="164730"/>
                  <a:pt x="16538" y="166981"/>
                </a:cubicBezTo>
                <a:cubicBezTo>
                  <a:pt x="14907" y="168938"/>
                  <a:pt x="13798" y="171352"/>
                  <a:pt x="12852" y="173831"/>
                </a:cubicBezTo>
                <a:lnTo>
                  <a:pt x="12037" y="175919"/>
                </a:lnTo>
                <a:cubicBezTo>
                  <a:pt x="11417" y="177485"/>
                  <a:pt x="12200" y="179246"/>
                  <a:pt x="13766" y="179866"/>
                </a:cubicBezTo>
                <a:cubicBezTo>
                  <a:pt x="14130" y="180010"/>
                  <a:pt x="14506" y="180079"/>
                  <a:pt x="14875" y="180079"/>
                </a:cubicBezTo>
                <a:cubicBezTo>
                  <a:pt x="16090" y="180079"/>
                  <a:pt x="17237" y="179338"/>
                  <a:pt x="17713" y="178137"/>
                </a:cubicBezTo>
                <a:lnTo>
                  <a:pt x="18528" y="176049"/>
                </a:lnTo>
                <a:cubicBezTo>
                  <a:pt x="19311" y="174092"/>
                  <a:pt x="20126" y="172200"/>
                  <a:pt x="21203" y="170928"/>
                </a:cubicBezTo>
                <a:cubicBezTo>
                  <a:pt x="22018" y="169949"/>
                  <a:pt x="22997" y="169330"/>
                  <a:pt x="24334" y="169330"/>
                </a:cubicBezTo>
                <a:lnTo>
                  <a:pt x="50789" y="169330"/>
                </a:lnTo>
                <a:cubicBezTo>
                  <a:pt x="52126" y="169330"/>
                  <a:pt x="53105" y="169949"/>
                  <a:pt x="53888" y="170928"/>
                </a:cubicBezTo>
                <a:cubicBezTo>
                  <a:pt x="54997" y="172200"/>
                  <a:pt x="55845" y="174092"/>
                  <a:pt x="56595" y="176049"/>
                </a:cubicBezTo>
                <a:lnTo>
                  <a:pt x="65272" y="198166"/>
                </a:lnTo>
                <a:cubicBezTo>
                  <a:pt x="65664" y="199144"/>
                  <a:pt x="65598" y="200221"/>
                  <a:pt x="64946" y="201101"/>
                </a:cubicBezTo>
                <a:cubicBezTo>
                  <a:pt x="64555" y="201623"/>
                  <a:pt x="63967" y="202080"/>
                  <a:pt x="63282" y="202341"/>
                </a:cubicBezTo>
                <a:cubicBezTo>
                  <a:pt x="62793" y="202537"/>
                  <a:pt x="62239" y="202667"/>
                  <a:pt x="61619" y="202667"/>
                </a:cubicBezTo>
                <a:lnTo>
                  <a:pt x="13505" y="202667"/>
                </a:lnTo>
                <a:cubicBezTo>
                  <a:pt x="12885" y="202667"/>
                  <a:pt x="12330" y="202537"/>
                  <a:pt x="11841" y="202341"/>
                </a:cubicBezTo>
                <a:cubicBezTo>
                  <a:pt x="11123" y="202080"/>
                  <a:pt x="10569" y="201623"/>
                  <a:pt x="10177" y="201101"/>
                </a:cubicBezTo>
                <a:cubicBezTo>
                  <a:pt x="9819" y="200612"/>
                  <a:pt x="9623" y="200025"/>
                  <a:pt x="9623" y="199373"/>
                </a:cubicBezTo>
                <a:cubicBezTo>
                  <a:pt x="9623" y="198981"/>
                  <a:pt x="9688" y="198590"/>
                  <a:pt x="9851" y="198166"/>
                </a:cubicBezTo>
                <a:lnTo>
                  <a:pt x="12657" y="191022"/>
                </a:lnTo>
                <a:cubicBezTo>
                  <a:pt x="13276" y="189456"/>
                  <a:pt x="12493" y="187695"/>
                  <a:pt x="10928" y="187075"/>
                </a:cubicBezTo>
                <a:cubicBezTo>
                  <a:pt x="10563" y="186931"/>
                  <a:pt x="10186" y="186862"/>
                  <a:pt x="9815" y="186862"/>
                </a:cubicBezTo>
                <a:cubicBezTo>
                  <a:pt x="8592" y="186862"/>
                  <a:pt x="7431" y="187603"/>
                  <a:pt x="6981" y="188804"/>
                </a:cubicBezTo>
                <a:lnTo>
                  <a:pt x="4175" y="195948"/>
                </a:lnTo>
                <a:cubicBezTo>
                  <a:pt x="3719" y="197122"/>
                  <a:pt x="3490" y="198264"/>
                  <a:pt x="3490" y="199373"/>
                </a:cubicBezTo>
                <a:cubicBezTo>
                  <a:pt x="3490" y="201330"/>
                  <a:pt x="4143" y="203157"/>
                  <a:pt x="5252" y="204690"/>
                </a:cubicBezTo>
                <a:cubicBezTo>
                  <a:pt x="6328" y="206158"/>
                  <a:pt x="7829" y="207332"/>
                  <a:pt x="9623" y="208049"/>
                </a:cubicBezTo>
                <a:cubicBezTo>
                  <a:pt x="10830" y="208506"/>
                  <a:pt x="12135" y="208767"/>
                  <a:pt x="13505" y="208767"/>
                </a:cubicBezTo>
                <a:lnTo>
                  <a:pt x="61619" y="208767"/>
                </a:lnTo>
                <a:cubicBezTo>
                  <a:pt x="62989" y="208767"/>
                  <a:pt x="64294" y="208506"/>
                  <a:pt x="65501" y="208049"/>
                </a:cubicBezTo>
                <a:cubicBezTo>
                  <a:pt x="66642" y="207593"/>
                  <a:pt x="67686" y="206940"/>
                  <a:pt x="68567" y="206158"/>
                </a:cubicBezTo>
                <a:cubicBezTo>
                  <a:pt x="69448" y="206940"/>
                  <a:pt x="70491" y="207593"/>
                  <a:pt x="71633" y="208049"/>
                </a:cubicBezTo>
                <a:cubicBezTo>
                  <a:pt x="72840" y="208506"/>
                  <a:pt x="74145" y="208767"/>
                  <a:pt x="75515" y="208767"/>
                </a:cubicBezTo>
                <a:lnTo>
                  <a:pt x="123629" y="208767"/>
                </a:lnTo>
                <a:cubicBezTo>
                  <a:pt x="124999" y="208767"/>
                  <a:pt x="126304" y="208506"/>
                  <a:pt x="127511" y="208049"/>
                </a:cubicBezTo>
                <a:cubicBezTo>
                  <a:pt x="128652" y="207593"/>
                  <a:pt x="129696" y="206940"/>
                  <a:pt x="130577" y="206158"/>
                </a:cubicBezTo>
                <a:cubicBezTo>
                  <a:pt x="131458" y="206940"/>
                  <a:pt x="132502" y="207593"/>
                  <a:pt x="133643" y="208049"/>
                </a:cubicBezTo>
                <a:cubicBezTo>
                  <a:pt x="134850" y="208506"/>
                  <a:pt x="136155" y="208767"/>
                  <a:pt x="137525" y="208767"/>
                </a:cubicBezTo>
                <a:lnTo>
                  <a:pt x="185606" y="208767"/>
                </a:lnTo>
                <a:cubicBezTo>
                  <a:pt x="187009" y="208767"/>
                  <a:pt x="188314" y="208506"/>
                  <a:pt x="189521" y="208049"/>
                </a:cubicBezTo>
                <a:cubicBezTo>
                  <a:pt x="191282" y="207332"/>
                  <a:pt x="192815" y="206158"/>
                  <a:pt x="193892" y="204690"/>
                </a:cubicBezTo>
                <a:cubicBezTo>
                  <a:pt x="195001" y="203157"/>
                  <a:pt x="195653" y="201330"/>
                  <a:pt x="195653" y="199373"/>
                </a:cubicBezTo>
                <a:cubicBezTo>
                  <a:pt x="195653" y="198264"/>
                  <a:pt x="195425" y="197122"/>
                  <a:pt x="194968" y="195948"/>
                </a:cubicBezTo>
                <a:lnTo>
                  <a:pt x="186291" y="173831"/>
                </a:lnTo>
                <a:cubicBezTo>
                  <a:pt x="185346" y="171352"/>
                  <a:pt x="184236" y="168938"/>
                  <a:pt x="182605" y="166981"/>
                </a:cubicBezTo>
                <a:cubicBezTo>
                  <a:pt x="180714" y="164730"/>
                  <a:pt x="178234" y="163230"/>
                  <a:pt x="174777" y="163230"/>
                </a:cubicBezTo>
                <a:lnTo>
                  <a:pt x="164012" y="163230"/>
                </a:lnTo>
                <a:cubicBezTo>
                  <a:pt x="164404" y="162186"/>
                  <a:pt x="164632" y="161110"/>
                  <a:pt x="164632" y="159968"/>
                </a:cubicBezTo>
                <a:cubicBezTo>
                  <a:pt x="164632" y="158826"/>
                  <a:pt x="164436" y="157684"/>
                  <a:pt x="163980" y="156510"/>
                </a:cubicBezTo>
                <a:lnTo>
                  <a:pt x="155303" y="134394"/>
                </a:lnTo>
                <a:cubicBezTo>
                  <a:pt x="154324" y="131915"/>
                  <a:pt x="153215" y="129501"/>
                  <a:pt x="151584" y="127544"/>
                </a:cubicBezTo>
                <a:cubicBezTo>
                  <a:pt x="149692" y="125293"/>
                  <a:pt x="147213" y="123792"/>
                  <a:pt x="143788" y="123792"/>
                </a:cubicBezTo>
                <a:lnTo>
                  <a:pt x="133023" y="123792"/>
                </a:lnTo>
                <a:cubicBezTo>
                  <a:pt x="133415" y="122749"/>
                  <a:pt x="133643" y="121672"/>
                  <a:pt x="133643" y="120530"/>
                </a:cubicBezTo>
                <a:cubicBezTo>
                  <a:pt x="133643" y="119389"/>
                  <a:pt x="133415" y="118247"/>
                  <a:pt x="132958" y="117073"/>
                </a:cubicBezTo>
                <a:lnTo>
                  <a:pt x="124281" y="94989"/>
                </a:lnTo>
                <a:cubicBezTo>
                  <a:pt x="123335" y="92510"/>
                  <a:pt x="122226" y="90063"/>
                  <a:pt x="120595" y="88139"/>
                </a:cubicBezTo>
                <a:cubicBezTo>
                  <a:pt x="120008" y="87421"/>
                  <a:pt x="119356" y="86801"/>
                  <a:pt x="118671" y="86247"/>
                </a:cubicBezTo>
                <a:cubicBezTo>
                  <a:pt x="129044" y="81419"/>
                  <a:pt x="137264" y="72742"/>
                  <a:pt x="141570" y="62108"/>
                </a:cubicBezTo>
                <a:cubicBezTo>
                  <a:pt x="145810" y="51507"/>
                  <a:pt x="145876" y="39535"/>
                  <a:pt x="141766" y="28869"/>
                </a:cubicBezTo>
                <a:cubicBezTo>
                  <a:pt x="139482" y="22964"/>
                  <a:pt x="135959" y="17647"/>
                  <a:pt x="131556" y="13244"/>
                </a:cubicBezTo>
                <a:cubicBezTo>
                  <a:pt x="127511" y="9199"/>
                  <a:pt x="122683" y="5904"/>
                  <a:pt x="117333" y="3621"/>
                </a:cubicBezTo>
                <a:cubicBezTo>
                  <a:pt x="111886" y="1305"/>
                  <a:pt x="105884" y="0"/>
                  <a:pt x="99556" y="0"/>
                </a:cubicBezTo>
                <a:close/>
              </a:path>
            </a:pathLst>
          </a:custGeom>
          <a:solidFill>
            <a:srgbClr val="775EF5"/>
          </a:solidFill>
          <a:ln>
            <a:noFill/>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5230474" y="3765210"/>
            <a:ext cx="621837" cy="569080"/>
          </a:xfrm>
          <a:custGeom>
            <a:rect b="b" l="l" r="r" t="t"/>
            <a:pathLst>
              <a:path extrusionOk="0" h="207883" w="227155">
                <a:moveTo>
                  <a:pt x="84295" y="6638"/>
                </a:moveTo>
                <a:lnTo>
                  <a:pt x="84295" y="14482"/>
                </a:lnTo>
                <a:cubicBezTo>
                  <a:pt x="84295" y="15333"/>
                  <a:pt x="83941" y="16150"/>
                  <a:pt x="83373" y="16718"/>
                </a:cubicBezTo>
                <a:cubicBezTo>
                  <a:pt x="82769" y="17321"/>
                  <a:pt x="81988" y="17676"/>
                  <a:pt x="81101" y="17676"/>
                </a:cubicBezTo>
                <a:lnTo>
                  <a:pt x="47880" y="17676"/>
                </a:lnTo>
                <a:cubicBezTo>
                  <a:pt x="47028" y="17676"/>
                  <a:pt x="46212" y="17321"/>
                  <a:pt x="45644" y="16718"/>
                </a:cubicBezTo>
                <a:cubicBezTo>
                  <a:pt x="45040" y="16150"/>
                  <a:pt x="44685" y="15333"/>
                  <a:pt x="44685" y="14482"/>
                </a:cubicBezTo>
                <a:lnTo>
                  <a:pt x="44685" y="6638"/>
                </a:lnTo>
                <a:close/>
                <a:moveTo>
                  <a:pt x="182469" y="6638"/>
                </a:moveTo>
                <a:lnTo>
                  <a:pt x="182469" y="14482"/>
                </a:lnTo>
                <a:cubicBezTo>
                  <a:pt x="182469" y="15333"/>
                  <a:pt x="182114" y="16150"/>
                  <a:pt x="181546" y="16718"/>
                </a:cubicBezTo>
                <a:cubicBezTo>
                  <a:pt x="180943" y="17321"/>
                  <a:pt x="180162" y="17676"/>
                  <a:pt x="179274" y="17676"/>
                </a:cubicBezTo>
                <a:lnTo>
                  <a:pt x="146053" y="17676"/>
                </a:lnTo>
                <a:cubicBezTo>
                  <a:pt x="145166" y="17676"/>
                  <a:pt x="144385" y="17321"/>
                  <a:pt x="143782" y="16718"/>
                </a:cubicBezTo>
                <a:cubicBezTo>
                  <a:pt x="143214" y="16150"/>
                  <a:pt x="142859" y="15333"/>
                  <a:pt x="142859" y="14482"/>
                </a:cubicBezTo>
                <a:lnTo>
                  <a:pt x="142859" y="6638"/>
                </a:lnTo>
                <a:close/>
                <a:moveTo>
                  <a:pt x="171785" y="74003"/>
                </a:moveTo>
                <a:cubicBezTo>
                  <a:pt x="173986" y="74003"/>
                  <a:pt x="175974" y="74748"/>
                  <a:pt x="177393" y="75991"/>
                </a:cubicBezTo>
                <a:cubicBezTo>
                  <a:pt x="178671" y="77162"/>
                  <a:pt x="179487" y="78688"/>
                  <a:pt x="179487" y="80356"/>
                </a:cubicBezTo>
                <a:cubicBezTo>
                  <a:pt x="179487" y="82025"/>
                  <a:pt x="178671" y="83586"/>
                  <a:pt x="177393" y="84722"/>
                </a:cubicBezTo>
                <a:cubicBezTo>
                  <a:pt x="175974" y="85964"/>
                  <a:pt x="173986" y="86745"/>
                  <a:pt x="171785" y="86745"/>
                </a:cubicBezTo>
                <a:lnTo>
                  <a:pt x="152832" y="86745"/>
                </a:lnTo>
                <a:lnTo>
                  <a:pt x="152832" y="74003"/>
                </a:lnTo>
                <a:close/>
                <a:moveTo>
                  <a:pt x="171785" y="93418"/>
                </a:moveTo>
                <a:cubicBezTo>
                  <a:pt x="173986" y="93418"/>
                  <a:pt x="175974" y="94163"/>
                  <a:pt x="177393" y="95405"/>
                </a:cubicBezTo>
                <a:cubicBezTo>
                  <a:pt x="178671" y="96577"/>
                  <a:pt x="179487" y="98138"/>
                  <a:pt x="179487" y="99771"/>
                </a:cubicBezTo>
                <a:cubicBezTo>
                  <a:pt x="179487" y="101475"/>
                  <a:pt x="178671" y="103001"/>
                  <a:pt x="177393" y="104137"/>
                </a:cubicBezTo>
                <a:cubicBezTo>
                  <a:pt x="175974" y="105379"/>
                  <a:pt x="173986" y="106160"/>
                  <a:pt x="171785" y="106160"/>
                </a:cubicBezTo>
                <a:lnTo>
                  <a:pt x="152832" y="106160"/>
                </a:lnTo>
                <a:lnTo>
                  <a:pt x="152832" y="93418"/>
                </a:lnTo>
                <a:close/>
                <a:moveTo>
                  <a:pt x="64490" y="60338"/>
                </a:moveTo>
                <a:cubicBezTo>
                  <a:pt x="62645" y="60338"/>
                  <a:pt x="61154" y="61829"/>
                  <a:pt x="61154" y="63639"/>
                </a:cubicBezTo>
                <a:lnTo>
                  <a:pt x="61154" y="67401"/>
                </a:lnTo>
                <a:lnTo>
                  <a:pt x="55191" y="67401"/>
                </a:lnTo>
                <a:cubicBezTo>
                  <a:pt x="52423" y="67401"/>
                  <a:pt x="49903" y="68502"/>
                  <a:pt x="48057" y="70347"/>
                </a:cubicBezTo>
                <a:cubicBezTo>
                  <a:pt x="46247" y="72193"/>
                  <a:pt x="45111" y="74713"/>
                  <a:pt x="45111" y="77481"/>
                </a:cubicBezTo>
                <a:lnTo>
                  <a:pt x="45111" y="83515"/>
                </a:lnTo>
                <a:cubicBezTo>
                  <a:pt x="45111" y="86284"/>
                  <a:pt x="46247" y="88804"/>
                  <a:pt x="48057" y="90649"/>
                </a:cubicBezTo>
                <a:cubicBezTo>
                  <a:pt x="49903" y="92495"/>
                  <a:pt x="52423" y="93631"/>
                  <a:pt x="55191" y="93631"/>
                </a:cubicBezTo>
                <a:lnTo>
                  <a:pt x="73790" y="93631"/>
                </a:lnTo>
                <a:cubicBezTo>
                  <a:pt x="74748" y="93631"/>
                  <a:pt x="75600" y="94021"/>
                  <a:pt x="76239" y="94625"/>
                </a:cubicBezTo>
                <a:cubicBezTo>
                  <a:pt x="76842" y="95263"/>
                  <a:pt x="77232" y="96115"/>
                  <a:pt x="77232" y="97074"/>
                </a:cubicBezTo>
                <a:lnTo>
                  <a:pt x="77232" y="103072"/>
                </a:lnTo>
                <a:cubicBezTo>
                  <a:pt x="77232" y="104030"/>
                  <a:pt x="76842" y="104882"/>
                  <a:pt x="76239" y="105521"/>
                </a:cubicBezTo>
                <a:cubicBezTo>
                  <a:pt x="75600" y="106160"/>
                  <a:pt x="74748" y="106550"/>
                  <a:pt x="73790" y="106550"/>
                </a:cubicBezTo>
                <a:lnTo>
                  <a:pt x="55191" y="106550"/>
                </a:lnTo>
                <a:cubicBezTo>
                  <a:pt x="54269" y="106550"/>
                  <a:pt x="53417" y="106160"/>
                  <a:pt x="52778" y="105521"/>
                </a:cubicBezTo>
                <a:cubicBezTo>
                  <a:pt x="52139" y="104882"/>
                  <a:pt x="51749" y="104030"/>
                  <a:pt x="51749" y="103072"/>
                </a:cubicBezTo>
                <a:cubicBezTo>
                  <a:pt x="51749" y="101226"/>
                  <a:pt x="50258" y="99771"/>
                  <a:pt x="48412" y="99771"/>
                </a:cubicBezTo>
                <a:cubicBezTo>
                  <a:pt x="46567" y="99771"/>
                  <a:pt x="45111" y="101226"/>
                  <a:pt x="45111" y="103072"/>
                </a:cubicBezTo>
                <a:cubicBezTo>
                  <a:pt x="45111" y="105876"/>
                  <a:pt x="46247" y="108396"/>
                  <a:pt x="48057" y="110206"/>
                </a:cubicBezTo>
                <a:cubicBezTo>
                  <a:pt x="49903" y="112052"/>
                  <a:pt x="52423" y="113187"/>
                  <a:pt x="55191" y="113187"/>
                </a:cubicBezTo>
                <a:lnTo>
                  <a:pt x="61154" y="113187"/>
                </a:lnTo>
                <a:lnTo>
                  <a:pt x="61154" y="116488"/>
                </a:lnTo>
                <a:cubicBezTo>
                  <a:pt x="61154" y="118334"/>
                  <a:pt x="62645" y="119824"/>
                  <a:pt x="64490" y="119824"/>
                </a:cubicBezTo>
                <a:cubicBezTo>
                  <a:pt x="66336" y="119824"/>
                  <a:pt x="67827" y="118334"/>
                  <a:pt x="67827" y="116488"/>
                </a:cubicBezTo>
                <a:lnTo>
                  <a:pt x="67827" y="113187"/>
                </a:lnTo>
                <a:lnTo>
                  <a:pt x="73790" y="113187"/>
                </a:lnTo>
                <a:cubicBezTo>
                  <a:pt x="76594" y="113187"/>
                  <a:pt x="79114" y="112052"/>
                  <a:pt x="80924" y="110206"/>
                </a:cubicBezTo>
                <a:cubicBezTo>
                  <a:pt x="82769" y="108396"/>
                  <a:pt x="83905" y="105876"/>
                  <a:pt x="83905" y="103072"/>
                </a:cubicBezTo>
                <a:lnTo>
                  <a:pt x="83905" y="97074"/>
                </a:lnTo>
                <a:cubicBezTo>
                  <a:pt x="83905" y="94305"/>
                  <a:pt x="82769" y="91750"/>
                  <a:pt x="80924" y="89939"/>
                </a:cubicBezTo>
                <a:cubicBezTo>
                  <a:pt x="79114" y="88094"/>
                  <a:pt x="76594" y="86958"/>
                  <a:pt x="73790" y="86958"/>
                </a:cubicBezTo>
                <a:lnTo>
                  <a:pt x="55191" y="86958"/>
                </a:lnTo>
                <a:cubicBezTo>
                  <a:pt x="54269" y="86958"/>
                  <a:pt x="53381" y="86568"/>
                  <a:pt x="52778" y="85964"/>
                </a:cubicBezTo>
                <a:cubicBezTo>
                  <a:pt x="52139" y="85325"/>
                  <a:pt x="51749" y="84438"/>
                  <a:pt x="51749" y="83515"/>
                </a:cubicBezTo>
                <a:lnTo>
                  <a:pt x="51749" y="77517"/>
                </a:lnTo>
                <a:cubicBezTo>
                  <a:pt x="51749" y="76559"/>
                  <a:pt x="52139" y="75707"/>
                  <a:pt x="52778" y="75068"/>
                </a:cubicBezTo>
                <a:cubicBezTo>
                  <a:pt x="53381" y="74429"/>
                  <a:pt x="54269" y="74039"/>
                  <a:pt x="55191" y="74039"/>
                </a:cubicBezTo>
                <a:lnTo>
                  <a:pt x="73790" y="74039"/>
                </a:lnTo>
                <a:cubicBezTo>
                  <a:pt x="74748" y="74039"/>
                  <a:pt x="75600" y="74429"/>
                  <a:pt x="76239" y="75068"/>
                </a:cubicBezTo>
                <a:cubicBezTo>
                  <a:pt x="76842" y="75707"/>
                  <a:pt x="77232" y="76559"/>
                  <a:pt x="77232" y="77517"/>
                </a:cubicBezTo>
                <a:cubicBezTo>
                  <a:pt x="77232" y="79327"/>
                  <a:pt x="78723" y="80818"/>
                  <a:pt x="80569" y="80818"/>
                </a:cubicBezTo>
                <a:cubicBezTo>
                  <a:pt x="82414" y="80818"/>
                  <a:pt x="83905" y="79327"/>
                  <a:pt x="83905" y="77517"/>
                </a:cubicBezTo>
                <a:cubicBezTo>
                  <a:pt x="83905" y="74713"/>
                  <a:pt x="82769" y="72193"/>
                  <a:pt x="80924" y="70347"/>
                </a:cubicBezTo>
                <a:cubicBezTo>
                  <a:pt x="79114" y="68502"/>
                  <a:pt x="76594" y="67401"/>
                  <a:pt x="73790" y="67401"/>
                </a:cubicBezTo>
                <a:lnTo>
                  <a:pt x="67827" y="67401"/>
                </a:lnTo>
                <a:lnTo>
                  <a:pt x="67827" y="63639"/>
                </a:lnTo>
                <a:cubicBezTo>
                  <a:pt x="67827" y="61829"/>
                  <a:pt x="66336" y="60338"/>
                  <a:pt x="64490" y="60338"/>
                </a:cubicBezTo>
                <a:close/>
                <a:moveTo>
                  <a:pt x="157766" y="60338"/>
                </a:moveTo>
                <a:cubicBezTo>
                  <a:pt x="155956" y="60338"/>
                  <a:pt x="154465" y="61829"/>
                  <a:pt x="154465" y="63639"/>
                </a:cubicBezTo>
                <a:lnTo>
                  <a:pt x="154465" y="67330"/>
                </a:lnTo>
                <a:lnTo>
                  <a:pt x="142504" y="67330"/>
                </a:lnTo>
                <a:cubicBezTo>
                  <a:pt x="140658" y="67330"/>
                  <a:pt x="139167" y="68821"/>
                  <a:pt x="139167" y="70667"/>
                </a:cubicBezTo>
                <a:cubicBezTo>
                  <a:pt x="139167" y="72512"/>
                  <a:pt x="140658" y="74003"/>
                  <a:pt x="142504" y="74003"/>
                </a:cubicBezTo>
                <a:lnTo>
                  <a:pt x="146160" y="74003"/>
                </a:lnTo>
                <a:lnTo>
                  <a:pt x="146160" y="106160"/>
                </a:lnTo>
                <a:lnTo>
                  <a:pt x="142504" y="106160"/>
                </a:lnTo>
                <a:cubicBezTo>
                  <a:pt x="140658" y="106160"/>
                  <a:pt x="139167" y="107650"/>
                  <a:pt x="139167" y="109496"/>
                </a:cubicBezTo>
                <a:cubicBezTo>
                  <a:pt x="139167" y="111342"/>
                  <a:pt x="140658" y="112832"/>
                  <a:pt x="142504" y="112832"/>
                </a:cubicBezTo>
                <a:lnTo>
                  <a:pt x="154465" y="112832"/>
                </a:lnTo>
                <a:lnTo>
                  <a:pt x="154465" y="116488"/>
                </a:lnTo>
                <a:cubicBezTo>
                  <a:pt x="154465" y="118334"/>
                  <a:pt x="155956" y="119824"/>
                  <a:pt x="157766" y="119824"/>
                </a:cubicBezTo>
                <a:cubicBezTo>
                  <a:pt x="159611" y="119824"/>
                  <a:pt x="161102" y="118334"/>
                  <a:pt x="161102" y="116488"/>
                </a:cubicBezTo>
                <a:lnTo>
                  <a:pt x="161102" y="112832"/>
                </a:lnTo>
                <a:lnTo>
                  <a:pt x="168449" y="112832"/>
                </a:lnTo>
                <a:lnTo>
                  <a:pt x="168449" y="116488"/>
                </a:lnTo>
                <a:cubicBezTo>
                  <a:pt x="168449" y="118334"/>
                  <a:pt x="169940" y="119824"/>
                  <a:pt x="171785" y="119824"/>
                </a:cubicBezTo>
                <a:cubicBezTo>
                  <a:pt x="173631" y="119824"/>
                  <a:pt x="175122" y="118334"/>
                  <a:pt x="175122" y="116488"/>
                </a:cubicBezTo>
                <a:lnTo>
                  <a:pt x="175122" y="112477"/>
                </a:lnTo>
                <a:cubicBezTo>
                  <a:pt x="177677" y="111910"/>
                  <a:pt x="179949" y="110738"/>
                  <a:pt x="181794" y="109141"/>
                </a:cubicBezTo>
                <a:cubicBezTo>
                  <a:pt x="184492" y="106763"/>
                  <a:pt x="186160" y="103462"/>
                  <a:pt x="186160" y="99771"/>
                </a:cubicBezTo>
                <a:cubicBezTo>
                  <a:pt x="186160" y="95938"/>
                  <a:pt x="184314" y="92495"/>
                  <a:pt x="181368" y="90081"/>
                </a:cubicBezTo>
                <a:cubicBezTo>
                  <a:pt x="184314" y="87668"/>
                  <a:pt x="186160" y="84225"/>
                  <a:pt x="186160" y="80356"/>
                </a:cubicBezTo>
                <a:cubicBezTo>
                  <a:pt x="186160" y="76701"/>
                  <a:pt x="184492" y="73400"/>
                  <a:pt x="181794" y="71022"/>
                </a:cubicBezTo>
                <a:cubicBezTo>
                  <a:pt x="179949" y="69425"/>
                  <a:pt x="177677" y="68253"/>
                  <a:pt x="175122" y="67685"/>
                </a:cubicBezTo>
                <a:lnTo>
                  <a:pt x="175122" y="63639"/>
                </a:lnTo>
                <a:cubicBezTo>
                  <a:pt x="175122" y="61829"/>
                  <a:pt x="173631" y="60338"/>
                  <a:pt x="171785" y="60338"/>
                </a:cubicBezTo>
                <a:cubicBezTo>
                  <a:pt x="169940" y="60338"/>
                  <a:pt x="168449" y="61829"/>
                  <a:pt x="168449" y="63639"/>
                </a:cubicBezTo>
                <a:lnTo>
                  <a:pt x="168449" y="67330"/>
                </a:lnTo>
                <a:lnTo>
                  <a:pt x="161102" y="67330"/>
                </a:lnTo>
                <a:lnTo>
                  <a:pt x="161102" y="63639"/>
                </a:lnTo>
                <a:cubicBezTo>
                  <a:pt x="161102" y="61829"/>
                  <a:pt x="159611" y="60338"/>
                  <a:pt x="157766" y="60338"/>
                </a:cubicBezTo>
                <a:close/>
                <a:moveTo>
                  <a:pt x="155151" y="43784"/>
                </a:moveTo>
                <a:cubicBezTo>
                  <a:pt x="154960" y="43784"/>
                  <a:pt x="154767" y="43800"/>
                  <a:pt x="154571" y="43834"/>
                </a:cubicBezTo>
                <a:cubicBezTo>
                  <a:pt x="143462" y="45751"/>
                  <a:pt x="133702" y="51607"/>
                  <a:pt x="126709" y="59912"/>
                </a:cubicBezTo>
                <a:cubicBezTo>
                  <a:pt x="119859" y="68076"/>
                  <a:pt x="115707" y="78617"/>
                  <a:pt x="115707" y="90081"/>
                </a:cubicBezTo>
                <a:cubicBezTo>
                  <a:pt x="115707" y="103036"/>
                  <a:pt x="120960" y="114784"/>
                  <a:pt x="129478" y="123267"/>
                </a:cubicBezTo>
                <a:cubicBezTo>
                  <a:pt x="137961" y="131750"/>
                  <a:pt x="149709" y="137039"/>
                  <a:pt x="162664" y="137039"/>
                </a:cubicBezTo>
                <a:cubicBezTo>
                  <a:pt x="175619" y="137039"/>
                  <a:pt x="187367" y="131750"/>
                  <a:pt x="195849" y="123267"/>
                </a:cubicBezTo>
                <a:cubicBezTo>
                  <a:pt x="204368" y="114784"/>
                  <a:pt x="209621" y="103036"/>
                  <a:pt x="209621" y="90081"/>
                </a:cubicBezTo>
                <a:cubicBezTo>
                  <a:pt x="209621" y="78617"/>
                  <a:pt x="205468" y="68076"/>
                  <a:pt x="198618" y="59912"/>
                </a:cubicBezTo>
                <a:cubicBezTo>
                  <a:pt x="191626" y="51607"/>
                  <a:pt x="181865" y="45751"/>
                  <a:pt x="170721" y="43834"/>
                </a:cubicBezTo>
                <a:cubicBezTo>
                  <a:pt x="170529" y="43800"/>
                  <a:pt x="170339" y="43784"/>
                  <a:pt x="170151" y="43784"/>
                </a:cubicBezTo>
                <a:cubicBezTo>
                  <a:pt x="168565" y="43784"/>
                  <a:pt x="167173" y="44949"/>
                  <a:pt x="166887" y="46567"/>
                </a:cubicBezTo>
                <a:cubicBezTo>
                  <a:pt x="166568" y="48377"/>
                  <a:pt x="167810" y="50081"/>
                  <a:pt x="169620" y="50400"/>
                </a:cubicBezTo>
                <a:cubicBezTo>
                  <a:pt x="179168" y="52033"/>
                  <a:pt x="187580" y="57073"/>
                  <a:pt x="193542" y="64172"/>
                </a:cubicBezTo>
                <a:cubicBezTo>
                  <a:pt x="199399" y="71164"/>
                  <a:pt x="202948" y="80214"/>
                  <a:pt x="202948" y="90081"/>
                </a:cubicBezTo>
                <a:cubicBezTo>
                  <a:pt x="202948" y="101191"/>
                  <a:pt x="198440" y="111271"/>
                  <a:pt x="191164" y="118582"/>
                </a:cubicBezTo>
                <a:cubicBezTo>
                  <a:pt x="183853" y="125858"/>
                  <a:pt x="173808" y="130366"/>
                  <a:pt x="162664" y="130366"/>
                </a:cubicBezTo>
                <a:cubicBezTo>
                  <a:pt x="151519" y="130366"/>
                  <a:pt x="141474" y="125858"/>
                  <a:pt x="134163" y="118582"/>
                </a:cubicBezTo>
                <a:cubicBezTo>
                  <a:pt x="126887" y="111271"/>
                  <a:pt x="122379" y="101191"/>
                  <a:pt x="122379" y="90081"/>
                </a:cubicBezTo>
                <a:cubicBezTo>
                  <a:pt x="122379" y="80214"/>
                  <a:pt x="125929" y="71164"/>
                  <a:pt x="131785" y="64172"/>
                </a:cubicBezTo>
                <a:cubicBezTo>
                  <a:pt x="137748" y="57073"/>
                  <a:pt x="146160" y="52033"/>
                  <a:pt x="155707" y="50400"/>
                </a:cubicBezTo>
                <a:cubicBezTo>
                  <a:pt x="157517" y="50081"/>
                  <a:pt x="158724" y="48377"/>
                  <a:pt x="158440" y="46567"/>
                </a:cubicBezTo>
                <a:cubicBezTo>
                  <a:pt x="158154" y="44949"/>
                  <a:pt x="156762" y="43784"/>
                  <a:pt x="155151" y="43784"/>
                </a:cubicBezTo>
                <a:close/>
                <a:moveTo>
                  <a:pt x="65839" y="143791"/>
                </a:moveTo>
                <a:cubicBezTo>
                  <a:pt x="64987" y="143791"/>
                  <a:pt x="64136" y="144119"/>
                  <a:pt x="63497" y="144776"/>
                </a:cubicBezTo>
                <a:cubicBezTo>
                  <a:pt x="62183" y="146054"/>
                  <a:pt x="62183" y="148183"/>
                  <a:pt x="63497" y="149461"/>
                </a:cubicBezTo>
                <a:lnTo>
                  <a:pt x="65697" y="151697"/>
                </a:lnTo>
                <a:lnTo>
                  <a:pt x="30133" y="151697"/>
                </a:lnTo>
                <a:cubicBezTo>
                  <a:pt x="28288" y="151697"/>
                  <a:pt x="26797" y="153188"/>
                  <a:pt x="26797" y="155033"/>
                </a:cubicBezTo>
                <a:cubicBezTo>
                  <a:pt x="26797" y="156844"/>
                  <a:pt x="28288" y="158334"/>
                  <a:pt x="30133" y="158334"/>
                </a:cubicBezTo>
                <a:lnTo>
                  <a:pt x="65697" y="158334"/>
                </a:lnTo>
                <a:lnTo>
                  <a:pt x="63497" y="160570"/>
                </a:lnTo>
                <a:cubicBezTo>
                  <a:pt x="62183" y="161848"/>
                  <a:pt x="62183" y="163978"/>
                  <a:pt x="63497" y="165255"/>
                </a:cubicBezTo>
                <a:cubicBezTo>
                  <a:pt x="64136" y="165912"/>
                  <a:pt x="64987" y="166240"/>
                  <a:pt x="65839" y="166240"/>
                </a:cubicBezTo>
                <a:cubicBezTo>
                  <a:pt x="66691" y="166240"/>
                  <a:pt x="67543" y="165912"/>
                  <a:pt x="68182" y="165255"/>
                </a:cubicBezTo>
                <a:lnTo>
                  <a:pt x="76097" y="157376"/>
                </a:lnTo>
                <a:cubicBezTo>
                  <a:pt x="77374" y="156063"/>
                  <a:pt x="77374" y="153969"/>
                  <a:pt x="76097" y="152655"/>
                </a:cubicBezTo>
                <a:lnTo>
                  <a:pt x="68182" y="144776"/>
                </a:lnTo>
                <a:cubicBezTo>
                  <a:pt x="67543" y="144119"/>
                  <a:pt x="66691" y="143791"/>
                  <a:pt x="65839" y="143791"/>
                </a:cubicBezTo>
                <a:close/>
                <a:moveTo>
                  <a:pt x="161333" y="143791"/>
                </a:moveTo>
                <a:cubicBezTo>
                  <a:pt x="160481" y="143791"/>
                  <a:pt x="159629" y="144119"/>
                  <a:pt x="158972" y="144776"/>
                </a:cubicBezTo>
                <a:lnTo>
                  <a:pt x="151058" y="152655"/>
                </a:lnTo>
                <a:cubicBezTo>
                  <a:pt x="149780" y="153969"/>
                  <a:pt x="149780" y="156063"/>
                  <a:pt x="151058" y="157376"/>
                </a:cubicBezTo>
                <a:lnTo>
                  <a:pt x="158972" y="165255"/>
                </a:lnTo>
                <a:cubicBezTo>
                  <a:pt x="159629" y="165912"/>
                  <a:pt x="160481" y="166240"/>
                  <a:pt x="161333" y="166240"/>
                </a:cubicBezTo>
                <a:cubicBezTo>
                  <a:pt x="162185" y="166240"/>
                  <a:pt x="163036" y="165912"/>
                  <a:pt x="163693" y="165255"/>
                </a:cubicBezTo>
                <a:cubicBezTo>
                  <a:pt x="164971" y="163978"/>
                  <a:pt x="164971" y="161848"/>
                  <a:pt x="163693" y="160570"/>
                </a:cubicBezTo>
                <a:lnTo>
                  <a:pt x="161457" y="158334"/>
                </a:lnTo>
                <a:lnTo>
                  <a:pt x="197056" y="158334"/>
                </a:lnTo>
                <a:cubicBezTo>
                  <a:pt x="198866" y="158334"/>
                  <a:pt x="200357" y="156844"/>
                  <a:pt x="200357" y="155033"/>
                </a:cubicBezTo>
                <a:cubicBezTo>
                  <a:pt x="200357" y="153188"/>
                  <a:pt x="198866" y="151697"/>
                  <a:pt x="197056" y="151697"/>
                </a:cubicBezTo>
                <a:lnTo>
                  <a:pt x="161457" y="151697"/>
                </a:lnTo>
                <a:lnTo>
                  <a:pt x="163693" y="149461"/>
                </a:lnTo>
                <a:cubicBezTo>
                  <a:pt x="164971" y="148183"/>
                  <a:pt x="164971" y="146054"/>
                  <a:pt x="163693" y="144776"/>
                </a:cubicBezTo>
                <a:cubicBezTo>
                  <a:pt x="163036" y="144119"/>
                  <a:pt x="162185" y="143791"/>
                  <a:pt x="161333" y="143791"/>
                </a:cubicBezTo>
                <a:close/>
                <a:moveTo>
                  <a:pt x="51536" y="187119"/>
                </a:moveTo>
                <a:cubicBezTo>
                  <a:pt x="49690" y="187119"/>
                  <a:pt x="48199" y="188610"/>
                  <a:pt x="48199" y="190455"/>
                </a:cubicBezTo>
                <a:cubicBezTo>
                  <a:pt x="48199" y="192301"/>
                  <a:pt x="49690" y="193792"/>
                  <a:pt x="51536" y="193792"/>
                </a:cubicBezTo>
                <a:lnTo>
                  <a:pt x="77481" y="193792"/>
                </a:lnTo>
                <a:cubicBezTo>
                  <a:pt x="79291" y="193792"/>
                  <a:pt x="80782" y="192301"/>
                  <a:pt x="80782" y="190455"/>
                </a:cubicBezTo>
                <a:cubicBezTo>
                  <a:pt x="80782" y="188610"/>
                  <a:pt x="79291" y="187119"/>
                  <a:pt x="77481" y="187119"/>
                </a:cubicBezTo>
                <a:close/>
                <a:moveTo>
                  <a:pt x="149709" y="187119"/>
                </a:moveTo>
                <a:cubicBezTo>
                  <a:pt x="147863" y="187119"/>
                  <a:pt x="146372" y="188610"/>
                  <a:pt x="146372" y="190455"/>
                </a:cubicBezTo>
                <a:cubicBezTo>
                  <a:pt x="146372" y="192301"/>
                  <a:pt x="147863" y="193792"/>
                  <a:pt x="149709" y="193792"/>
                </a:cubicBezTo>
                <a:lnTo>
                  <a:pt x="175619" y="193792"/>
                </a:lnTo>
                <a:cubicBezTo>
                  <a:pt x="177464" y="193792"/>
                  <a:pt x="178955" y="192301"/>
                  <a:pt x="178955" y="190455"/>
                </a:cubicBezTo>
                <a:cubicBezTo>
                  <a:pt x="178955" y="188610"/>
                  <a:pt x="177464" y="187119"/>
                  <a:pt x="175619" y="187119"/>
                </a:cubicBezTo>
                <a:close/>
                <a:moveTo>
                  <a:pt x="98173" y="179665"/>
                </a:moveTo>
                <a:lnTo>
                  <a:pt x="98173" y="192762"/>
                </a:lnTo>
                <a:cubicBezTo>
                  <a:pt x="98173" y="195886"/>
                  <a:pt x="99132" y="198796"/>
                  <a:pt x="100764" y="201210"/>
                </a:cubicBezTo>
                <a:lnTo>
                  <a:pt x="15120" y="201210"/>
                </a:lnTo>
                <a:cubicBezTo>
                  <a:pt x="12777" y="201210"/>
                  <a:pt x="10683" y="200287"/>
                  <a:pt x="9157" y="198725"/>
                </a:cubicBezTo>
                <a:cubicBezTo>
                  <a:pt x="7595" y="197199"/>
                  <a:pt x="6637" y="195069"/>
                  <a:pt x="6637" y="192762"/>
                </a:cubicBezTo>
                <a:lnTo>
                  <a:pt x="6637" y="179665"/>
                </a:lnTo>
                <a:close/>
                <a:moveTo>
                  <a:pt x="220517" y="179665"/>
                </a:moveTo>
                <a:lnTo>
                  <a:pt x="220517" y="192762"/>
                </a:lnTo>
                <a:cubicBezTo>
                  <a:pt x="220517" y="195069"/>
                  <a:pt x="219559" y="197199"/>
                  <a:pt x="217997" y="198725"/>
                </a:cubicBezTo>
                <a:cubicBezTo>
                  <a:pt x="216471" y="200287"/>
                  <a:pt x="214377" y="201210"/>
                  <a:pt x="212034" y="201210"/>
                </a:cubicBezTo>
                <a:lnTo>
                  <a:pt x="113293" y="201210"/>
                </a:lnTo>
                <a:cubicBezTo>
                  <a:pt x="110951" y="201210"/>
                  <a:pt x="108857" y="200287"/>
                  <a:pt x="107330" y="198725"/>
                </a:cubicBezTo>
                <a:cubicBezTo>
                  <a:pt x="105769" y="197199"/>
                  <a:pt x="104810" y="195069"/>
                  <a:pt x="104810" y="192762"/>
                </a:cubicBezTo>
                <a:lnTo>
                  <a:pt x="104810" y="179665"/>
                </a:lnTo>
                <a:close/>
                <a:moveTo>
                  <a:pt x="15120" y="0"/>
                </a:moveTo>
                <a:cubicBezTo>
                  <a:pt x="10967" y="0"/>
                  <a:pt x="7170" y="1704"/>
                  <a:pt x="4437" y="4437"/>
                </a:cubicBezTo>
                <a:cubicBezTo>
                  <a:pt x="1704" y="7170"/>
                  <a:pt x="0" y="10932"/>
                  <a:pt x="0" y="15120"/>
                </a:cubicBezTo>
                <a:lnTo>
                  <a:pt x="0" y="129727"/>
                </a:lnTo>
                <a:cubicBezTo>
                  <a:pt x="0" y="131537"/>
                  <a:pt x="1491" y="133063"/>
                  <a:pt x="3336" y="133063"/>
                </a:cubicBezTo>
                <a:cubicBezTo>
                  <a:pt x="5182" y="133063"/>
                  <a:pt x="6637" y="131537"/>
                  <a:pt x="6637" y="129727"/>
                </a:cubicBezTo>
                <a:lnTo>
                  <a:pt x="6637" y="15120"/>
                </a:lnTo>
                <a:cubicBezTo>
                  <a:pt x="6637" y="12778"/>
                  <a:pt x="7595" y="10684"/>
                  <a:pt x="9157" y="9122"/>
                </a:cubicBezTo>
                <a:cubicBezTo>
                  <a:pt x="10683" y="7596"/>
                  <a:pt x="12777" y="6638"/>
                  <a:pt x="15120" y="6638"/>
                </a:cubicBezTo>
                <a:lnTo>
                  <a:pt x="38013" y="6638"/>
                </a:lnTo>
                <a:lnTo>
                  <a:pt x="38013" y="14482"/>
                </a:lnTo>
                <a:cubicBezTo>
                  <a:pt x="38013" y="17179"/>
                  <a:pt x="39149" y="19664"/>
                  <a:pt x="40923" y="21438"/>
                </a:cubicBezTo>
                <a:cubicBezTo>
                  <a:pt x="42698" y="23213"/>
                  <a:pt x="45182" y="24349"/>
                  <a:pt x="47880" y="24349"/>
                </a:cubicBezTo>
                <a:lnTo>
                  <a:pt x="81101" y="24349"/>
                </a:lnTo>
                <a:cubicBezTo>
                  <a:pt x="83799" y="24349"/>
                  <a:pt x="86283" y="23213"/>
                  <a:pt x="88058" y="21438"/>
                </a:cubicBezTo>
                <a:cubicBezTo>
                  <a:pt x="89868" y="19664"/>
                  <a:pt x="90968" y="17179"/>
                  <a:pt x="90968" y="14482"/>
                </a:cubicBezTo>
                <a:lnTo>
                  <a:pt x="90968" y="6638"/>
                </a:lnTo>
                <a:lnTo>
                  <a:pt x="100764" y="6638"/>
                </a:lnTo>
                <a:cubicBezTo>
                  <a:pt x="99132" y="9087"/>
                  <a:pt x="98173" y="11962"/>
                  <a:pt x="98173" y="15120"/>
                </a:cubicBezTo>
                <a:lnTo>
                  <a:pt x="98173" y="57392"/>
                </a:lnTo>
                <a:cubicBezTo>
                  <a:pt x="95902" y="55050"/>
                  <a:pt x="93382" y="52956"/>
                  <a:pt x="90684" y="51146"/>
                </a:cubicBezTo>
                <a:cubicBezTo>
                  <a:pt x="85325" y="47525"/>
                  <a:pt x="79185" y="44970"/>
                  <a:pt x="72583" y="43834"/>
                </a:cubicBezTo>
                <a:cubicBezTo>
                  <a:pt x="72388" y="43800"/>
                  <a:pt x="72194" y="43784"/>
                  <a:pt x="72003" y="43784"/>
                </a:cubicBezTo>
                <a:cubicBezTo>
                  <a:pt x="70392" y="43784"/>
                  <a:pt x="69000" y="44949"/>
                  <a:pt x="68714" y="46567"/>
                </a:cubicBezTo>
                <a:cubicBezTo>
                  <a:pt x="68430" y="48377"/>
                  <a:pt x="69637" y="50081"/>
                  <a:pt x="71447" y="50400"/>
                </a:cubicBezTo>
                <a:cubicBezTo>
                  <a:pt x="77126" y="51359"/>
                  <a:pt x="82379" y="53559"/>
                  <a:pt x="86993" y="56647"/>
                </a:cubicBezTo>
                <a:cubicBezTo>
                  <a:pt x="91430" y="59629"/>
                  <a:pt x="95227" y="63462"/>
                  <a:pt x="98173" y="67934"/>
                </a:cubicBezTo>
                <a:lnTo>
                  <a:pt x="98173" y="112229"/>
                </a:lnTo>
                <a:cubicBezTo>
                  <a:pt x="94588" y="117659"/>
                  <a:pt x="89726" y="122167"/>
                  <a:pt x="84012" y="125361"/>
                </a:cubicBezTo>
                <a:cubicBezTo>
                  <a:pt x="78226" y="128556"/>
                  <a:pt x="71589" y="130366"/>
                  <a:pt x="64490" y="130366"/>
                </a:cubicBezTo>
                <a:cubicBezTo>
                  <a:pt x="53381" y="130366"/>
                  <a:pt x="43301" y="125858"/>
                  <a:pt x="35990" y="118582"/>
                </a:cubicBezTo>
                <a:cubicBezTo>
                  <a:pt x="28714" y="111271"/>
                  <a:pt x="24206" y="101191"/>
                  <a:pt x="24206" y="90081"/>
                </a:cubicBezTo>
                <a:cubicBezTo>
                  <a:pt x="24206" y="80214"/>
                  <a:pt x="27755" y="71164"/>
                  <a:pt x="33612" y="64172"/>
                </a:cubicBezTo>
                <a:cubicBezTo>
                  <a:pt x="39610" y="57073"/>
                  <a:pt x="47986" y="52033"/>
                  <a:pt x="57534" y="50400"/>
                </a:cubicBezTo>
                <a:cubicBezTo>
                  <a:pt x="59344" y="50081"/>
                  <a:pt x="60586" y="48377"/>
                  <a:pt x="60267" y="46567"/>
                </a:cubicBezTo>
                <a:cubicBezTo>
                  <a:pt x="59981" y="44949"/>
                  <a:pt x="58589" y="43784"/>
                  <a:pt x="57003" y="43784"/>
                </a:cubicBezTo>
                <a:cubicBezTo>
                  <a:pt x="56816" y="43784"/>
                  <a:pt x="56625" y="43800"/>
                  <a:pt x="56434" y="43834"/>
                </a:cubicBezTo>
                <a:cubicBezTo>
                  <a:pt x="45324" y="45751"/>
                  <a:pt x="35528" y="51607"/>
                  <a:pt x="28536" y="59912"/>
                </a:cubicBezTo>
                <a:cubicBezTo>
                  <a:pt x="21686" y="68076"/>
                  <a:pt x="17569" y="78617"/>
                  <a:pt x="17569" y="90081"/>
                </a:cubicBezTo>
                <a:cubicBezTo>
                  <a:pt x="17569" y="103036"/>
                  <a:pt x="22822" y="114784"/>
                  <a:pt x="31305" y="123267"/>
                </a:cubicBezTo>
                <a:cubicBezTo>
                  <a:pt x="39787" y="131750"/>
                  <a:pt x="51536" y="137039"/>
                  <a:pt x="64490" y="137039"/>
                </a:cubicBezTo>
                <a:cubicBezTo>
                  <a:pt x="72725" y="137039"/>
                  <a:pt x="80462" y="134909"/>
                  <a:pt x="87206" y="131147"/>
                </a:cubicBezTo>
                <a:cubicBezTo>
                  <a:pt x="91288" y="128911"/>
                  <a:pt x="94979" y="126071"/>
                  <a:pt x="98173" y="122770"/>
                </a:cubicBezTo>
                <a:lnTo>
                  <a:pt x="98173" y="173028"/>
                </a:lnTo>
                <a:lnTo>
                  <a:pt x="6637" y="173028"/>
                </a:lnTo>
                <a:lnTo>
                  <a:pt x="6637" y="144811"/>
                </a:lnTo>
                <a:cubicBezTo>
                  <a:pt x="6637" y="142966"/>
                  <a:pt x="5182" y="141475"/>
                  <a:pt x="3336" y="141475"/>
                </a:cubicBezTo>
                <a:cubicBezTo>
                  <a:pt x="1491" y="141475"/>
                  <a:pt x="0" y="142966"/>
                  <a:pt x="0" y="144811"/>
                </a:cubicBezTo>
                <a:lnTo>
                  <a:pt x="0" y="192762"/>
                </a:lnTo>
                <a:cubicBezTo>
                  <a:pt x="0" y="196915"/>
                  <a:pt x="1704" y="200713"/>
                  <a:pt x="4437" y="203446"/>
                </a:cubicBezTo>
                <a:cubicBezTo>
                  <a:pt x="7170" y="206179"/>
                  <a:pt x="10967" y="207882"/>
                  <a:pt x="15120" y="207882"/>
                </a:cubicBezTo>
                <a:lnTo>
                  <a:pt x="212034" y="207882"/>
                </a:lnTo>
                <a:cubicBezTo>
                  <a:pt x="216187" y="207882"/>
                  <a:pt x="219985" y="206179"/>
                  <a:pt x="222718" y="203446"/>
                </a:cubicBezTo>
                <a:cubicBezTo>
                  <a:pt x="225451" y="200713"/>
                  <a:pt x="227154" y="196915"/>
                  <a:pt x="227154" y="192762"/>
                </a:cubicBezTo>
                <a:lnTo>
                  <a:pt x="227154" y="47632"/>
                </a:lnTo>
                <a:cubicBezTo>
                  <a:pt x="227154" y="45786"/>
                  <a:pt x="225663" y="44296"/>
                  <a:pt x="223818" y="44296"/>
                </a:cubicBezTo>
                <a:cubicBezTo>
                  <a:pt x="222008" y="44296"/>
                  <a:pt x="220517" y="45786"/>
                  <a:pt x="220517" y="47632"/>
                </a:cubicBezTo>
                <a:lnTo>
                  <a:pt x="220517" y="173028"/>
                </a:lnTo>
                <a:lnTo>
                  <a:pt x="104810" y="173028"/>
                </a:lnTo>
                <a:lnTo>
                  <a:pt x="104810" y="15120"/>
                </a:lnTo>
                <a:cubicBezTo>
                  <a:pt x="104810" y="12778"/>
                  <a:pt x="105769" y="10684"/>
                  <a:pt x="107330" y="9122"/>
                </a:cubicBezTo>
                <a:cubicBezTo>
                  <a:pt x="108857" y="7596"/>
                  <a:pt x="110951" y="6638"/>
                  <a:pt x="113293" y="6638"/>
                </a:cubicBezTo>
                <a:lnTo>
                  <a:pt x="136186" y="6638"/>
                </a:lnTo>
                <a:lnTo>
                  <a:pt x="136186" y="14482"/>
                </a:lnTo>
                <a:cubicBezTo>
                  <a:pt x="136186" y="17179"/>
                  <a:pt x="137322" y="19664"/>
                  <a:pt x="139096" y="21438"/>
                </a:cubicBezTo>
                <a:cubicBezTo>
                  <a:pt x="140871" y="23213"/>
                  <a:pt x="143356" y="24349"/>
                  <a:pt x="146053" y="24349"/>
                </a:cubicBezTo>
                <a:lnTo>
                  <a:pt x="179274" y="24349"/>
                </a:lnTo>
                <a:cubicBezTo>
                  <a:pt x="181972" y="24349"/>
                  <a:pt x="184456" y="23213"/>
                  <a:pt x="186231" y="21438"/>
                </a:cubicBezTo>
                <a:cubicBezTo>
                  <a:pt x="188006" y="19664"/>
                  <a:pt x="189141" y="17179"/>
                  <a:pt x="189141" y="14482"/>
                </a:cubicBezTo>
                <a:lnTo>
                  <a:pt x="189141" y="6638"/>
                </a:lnTo>
                <a:lnTo>
                  <a:pt x="212034" y="6638"/>
                </a:lnTo>
                <a:cubicBezTo>
                  <a:pt x="214377" y="6638"/>
                  <a:pt x="216471" y="7596"/>
                  <a:pt x="217997" y="9122"/>
                </a:cubicBezTo>
                <a:cubicBezTo>
                  <a:pt x="219559" y="10684"/>
                  <a:pt x="220517" y="12778"/>
                  <a:pt x="220517" y="15120"/>
                </a:cubicBezTo>
                <a:lnTo>
                  <a:pt x="220517" y="32583"/>
                </a:lnTo>
                <a:cubicBezTo>
                  <a:pt x="220517" y="34393"/>
                  <a:pt x="222008" y="35884"/>
                  <a:pt x="223818" y="35884"/>
                </a:cubicBezTo>
                <a:cubicBezTo>
                  <a:pt x="225663" y="35884"/>
                  <a:pt x="227154" y="34393"/>
                  <a:pt x="227154" y="32583"/>
                </a:cubicBezTo>
                <a:lnTo>
                  <a:pt x="227154" y="15120"/>
                </a:lnTo>
                <a:cubicBezTo>
                  <a:pt x="227154" y="10932"/>
                  <a:pt x="225451" y="7170"/>
                  <a:pt x="222718" y="4437"/>
                </a:cubicBezTo>
                <a:cubicBezTo>
                  <a:pt x="219985" y="1704"/>
                  <a:pt x="216187" y="0"/>
                  <a:pt x="212034" y="0"/>
                </a:cubicBezTo>
                <a:close/>
              </a:path>
            </a:pathLst>
          </a:custGeom>
          <a:solidFill>
            <a:srgbClr val="775EF5"/>
          </a:solidFill>
          <a:ln>
            <a:noFill/>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3288368" y="1842103"/>
            <a:ext cx="600265" cy="572058"/>
          </a:xfrm>
          <a:custGeom>
            <a:rect b="b" l="l" r="r" t="t"/>
            <a:pathLst>
              <a:path extrusionOk="0" h="208971" w="219275">
                <a:moveTo>
                  <a:pt x="71113" y="27811"/>
                </a:moveTo>
                <a:cubicBezTo>
                  <a:pt x="72955" y="27811"/>
                  <a:pt x="74593" y="28425"/>
                  <a:pt x="75753" y="29483"/>
                </a:cubicBezTo>
                <a:cubicBezTo>
                  <a:pt x="76811" y="30404"/>
                  <a:pt x="77460" y="31667"/>
                  <a:pt x="77460" y="32998"/>
                </a:cubicBezTo>
                <a:cubicBezTo>
                  <a:pt x="77460" y="34363"/>
                  <a:pt x="76811" y="35625"/>
                  <a:pt x="75753" y="36546"/>
                </a:cubicBezTo>
                <a:cubicBezTo>
                  <a:pt x="74593" y="37570"/>
                  <a:pt x="72955" y="38218"/>
                  <a:pt x="71113" y="38218"/>
                </a:cubicBezTo>
                <a:lnTo>
                  <a:pt x="55041" y="38218"/>
                </a:lnTo>
                <a:lnTo>
                  <a:pt x="55041" y="27811"/>
                </a:lnTo>
                <a:close/>
                <a:moveTo>
                  <a:pt x="71113" y="44600"/>
                </a:moveTo>
                <a:cubicBezTo>
                  <a:pt x="72955" y="44600"/>
                  <a:pt x="74593" y="45248"/>
                  <a:pt x="75753" y="46272"/>
                </a:cubicBezTo>
                <a:cubicBezTo>
                  <a:pt x="76811" y="47193"/>
                  <a:pt x="77460" y="48455"/>
                  <a:pt x="77460" y="49820"/>
                </a:cubicBezTo>
                <a:cubicBezTo>
                  <a:pt x="77460" y="51151"/>
                  <a:pt x="76811" y="52414"/>
                  <a:pt x="75753" y="53335"/>
                </a:cubicBezTo>
                <a:cubicBezTo>
                  <a:pt x="74593" y="54393"/>
                  <a:pt x="72955" y="55007"/>
                  <a:pt x="71113" y="55007"/>
                </a:cubicBezTo>
                <a:lnTo>
                  <a:pt x="55041" y="55007"/>
                </a:lnTo>
                <a:lnTo>
                  <a:pt x="55041" y="44600"/>
                </a:lnTo>
                <a:close/>
                <a:moveTo>
                  <a:pt x="58999" y="15322"/>
                </a:moveTo>
                <a:cubicBezTo>
                  <a:pt x="57225" y="15322"/>
                  <a:pt x="55791" y="16755"/>
                  <a:pt x="55791" y="18529"/>
                </a:cubicBezTo>
                <a:lnTo>
                  <a:pt x="55791" y="21396"/>
                </a:lnTo>
                <a:lnTo>
                  <a:pt x="45759" y="21396"/>
                </a:lnTo>
                <a:cubicBezTo>
                  <a:pt x="44019" y="21396"/>
                  <a:pt x="42586" y="22829"/>
                  <a:pt x="42586" y="24603"/>
                </a:cubicBezTo>
                <a:cubicBezTo>
                  <a:pt x="42586" y="26344"/>
                  <a:pt x="44019" y="27811"/>
                  <a:pt x="45759" y="27811"/>
                </a:cubicBezTo>
                <a:lnTo>
                  <a:pt x="48626" y="27811"/>
                </a:lnTo>
                <a:lnTo>
                  <a:pt x="48626" y="55007"/>
                </a:lnTo>
                <a:lnTo>
                  <a:pt x="45759" y="55007"/>
                </a:lnTo>
                <a:cubicBezTo>
                  <a:pt x="44019" y="55007"/>
                  <a:pt x="42586" y="56440"/>
                  <a:pt x="42586" y="58215"/>
                </a:cubicBezTo>
                <a:cubicBezTo>
                  <a:pt x="42586" y="59989"/>
                  <a:pt x="44019" y="61422"/>
                  <a:pt x="45759" y="61422"/>
                </a:cubicBezTo>
                <a:lnTo>
                  <a:pt x="55791" y="61422"/>
                </a:lnTo>
                <a:lnTo>
                  <a:pt x="55791" y="64289"/>
                </a:lnTo>
                <a:cubicBezTo>
                  <a:pt x="55791" y="66029"/>
                  <a:pt x="57225" y="67496"/>
                  <a:pt x="58999" y="67496"/>
                </a:cubicBezTo>
                <a:cubicBezTo>
                  <a:pt x="60773" y="67496"/>
                  <a:pt x="62207" y="66029"/>
                  <a:pt x="62207" y="64289"/>
                </a:cubicBezTo>
                <a:lnTo>
                  <a:pt x="62207" y="61422"/>
                </a:lnTo>
                <a:lnTo>
                  <a:pt x="67905" y="61422"/>
                </a:lnTo>
                <a:lnTo>
                  <a:pt x="67905" y="64289"/>
                </a:lnTo>
                <a:cubicBezTo>
                  <a:pt x="67905" y="66029"/>
                  <a:pt x="69372" y="67496"/>
                  <a:pt x="71113" y="67496"/>
                </a:cubicBezTo>
                <a:cubicBezTo>
                  <a:pt x="72887" y="67496"/>
                  <a:pt x="74320" y="66029"/>
                  <a:pt x="74320" y="64289"/>
                </a:cubicBezTo>
                <a:lnTo>
                  <a:pt x="74320" y="61047"/>
                </a:lnTo>
                <a:cubicBezTo>
                  <a:pt x="76470" y="60535"/>
                  <a:pt x="78415" y="59511"/>
                  <a:pt x="79985" y="58146"/>
                </a:cubicBezTo>
                <a:cubicBezTo>
                  <a:pt x="82373" y="56031"/>
                  <a:pt x="83875" y="53096"/>
                  <a:pt x="83875" y="49820"/>
                </a:cubicBezTo>
                <a:cubicBezTo>
                  <a:pt x="83875" y="46510"/>
                  <a:pt x="82373" y="43542"/>
                  <a:pt x="79916" y="41392"/>
                </a:cubicBezTo>
                <a:cubicBezTo>
                  <a:pt x="82373" y="39276"/>
                  <a:pt x="83875" y="36308"/>
                  <a:pt x="83875" y="32998"/>
                </a:cubicBezTo>
                <a:cubicBezTo>
                  <a:pt x="83875" y="29722"/>
                  <a:pt x="82373" y="26787"/>
                  <a:pt x="79985" y="24672"/>
                </a:cubicBezTo>
                <a:cubicBezTo>
                  <a:pt x="78415" y="23307"/>
                  <a:pt x="76470" y="22283"/>
                  <a:pt x="74320" y="21771"/>
                </a:cubicBezTo>
                <a:lnTo>
                  <a:pt x="74320" y="18529"/>
                </a:lnTo>
                <a:cubicBezTo>
                  <a:pt x="74320" y="16789"/>
                  <a:pt x="72887" y="15322"/>
                  <a:pt x="71113" y="15322"/>
                </a:cubicBezTo>
                <a:cubicBezTo>
                  <a:pt x="69372" y="15322"/>
                  <a:pt x="67905" y="16755"/>
                  <a:pt x="67905" y="18529"/>
                </a:cubicBezTo>
                <a:lnTo>
                  <a:pt x="67905" y="21396"/>
                </a:lnTo>
                <a:lnTo>
                  <a:pt x="62207" y="21396"/>
                </a:lnTo>
                <a:lnTo>
                  <a:pt x="62207" y="18529"/>
                </a:lnTo>
                <a:cubicBezTo>
                  <a:pt x="62207" y="16789"/>
                  <a:pt x="60773" y="15322"/>
                  <a:pt x="58999" y="15322"/>
                </a:cubicBezTo>
                <a:close/>
                <a:moveTo>
                  <a:pt x="156045" y="14605"/>
                </a:moveTo>
                <a:cubicBezTo>
                  <a:pt x="154270" y="14605"/>
                  <a:pt x="152837" y="16073"/>
                  <a:pt x="152837" y="17813"/>
                </a:cubicBezTo>
                <a:lnTo>
                  <a:pt x="152837" y="20918"/>
                </a:lnTo>
                <a:lnTo>
                  <a:pt x="147753" y="20918"/>
                </a:lnTo>
                <a:cubicBezTo>
                  <a:pt x="145228" y="20918"/>
                  <a:pt x="142873" y="21976"/>
                  <a:pt x="141235" y="23648"/>
                </a:cubicBezTo>
                <a:cubicBezTo>
                  <a:pt x="139529" y="25320"/>
                  <a:pt x="138506" y="27640"/>
                  <a:pt x="138506" y="30165"/>
                </a:cubicBezTo>
                <a:lnTo>
                  <a:pt x="138506" y="35557"/>
                </a:lnTo>
                <a:cubicBezTo>
                  <a:pt x="138506" y="38082"/>
                  <a:pt x="139529" y="40402"/>
                  <a:pt x="141235" y="42074"/>
                </a:cubicBezTo>
                <a:cubicBezTo>
                  <a:pt x="142873" y="43746"/>
                  <a:pt x="145228" y="44804"/>
                  <a:pt x="147753" y="44804"/>
                </a:cubicBezTo>
                <a:lnTo>
                  <a:pt x="164337" y="44804"/>
                </a:lnTo>
                <a:cubicBezTo>
                  <a:pt x="165121" y="44804"/>
                  <a:pt x="165838" y="45111"/>
                  <a:pt x="166350" y="45623"/>
                </a:cubicBezTo>
                <a:cubicBezTo>
                  <a:pt x="166862" y="46169"/>
                  <a:pt x="167203" y="46852"/>
                  <a:pt x="167203" y="47671"/>
                </a:cubicBezTo>
                <a:lnTo>
                  <a:pt x="167203" y="53028"/>
                </a:lnTo>
                <a:cubicBezTo>
                  <a:pt x="167203" y="53813"/>
                  <a:pt x="166862" y="54495"/>
                  <a:pt x="166350" y="55041"/>
                </a:cubicBezTo>
                <a:cubicBezTo>
                  <a:pt x="165838" y="55553"/>
                  <a:pt x="165121" y="55860"/>
                  <a:pt x="164337" y="55860"/>
                </a:cubicBezTo>
                <a:lnTo>
                  <a:pt x="147753" y="55860"/>
                </a:lnTo>
                <a:cubicBezTo>
                  <a:pt x="146968" y="55860"/>
                  <a:pt x="146251" y="55553"/>
                  <a:pt x="145740" y="55041"/>
                </a:cubicBezTo>
                <a:cubicBezTo>
                  <a:pt x="145228" y="54495"/>
                  <a:pt x="144887" y="53813"/>
                  <a:pt x="144887" y="53028"/>
                </a:cubicBezTo>
                <a:cubicBezTo>
                  <a:pt x="144887" y="51254"/>
                  <a:pt x="143453" y="49820"/>
                  <a:pt x="141713" y="49820"/>
                </a:cubicBezTo>
                <a:cubicBezTo>
                  <a:pt x="139939" y="49820"/>
                  <a:pt x="138506" y="51254"/>
                  <a:pt x="138506" y="53028"/>
                </a:cubicBezTo>
                <a:cubicBezTo>
                  <a:pt x="138506" y="55553"/>
                  <a:pt x="139529" y="57873"/>
                  <a:pt x="141235" y="59545"/>
                </a:cubicBezTo>
                <a:cubicBezTo>
                  <a:pt x="142873" y="61217"/>
                  <a:pt x="145228" y="62275"/>
                  <a:pt x="147753" y="62275"/>
                </a:cubicBezTo>
                <a:lnTo>
                  <a:pt x="152837" y="62275"/>
                </a:lnTo>
                <a:lnTo>
                  <a:pt x="152837" y="65005"/>
                </a:lnTo>
                <a:cubicBezTo>
                  <a:pt x="152837" y="66745"/>
                  <a:pt x="154270" y="68213"/>
                  <a:pt x="156045" y="68213"/>
                </a:cubicBezTo>
                <a:cubicBezTo>
                  <a:pt x="157819" y="68213"/>
                  <a:pt x="159252" y="66745"/>
                  <a:pt x="159252" y="65005"/>
                </a:cubicBezTo>
                <a:lnTo>
                  <a:pt x="159252" y="62275"/>
                </a:lnTo>
                <a:lnTo>
                  <a:pt x="164337" y="62275"/>
                </a:lnTo>
                <a:cubicBezTo>
                  <a:pt x="166896" y="62275"/>
                  <a:pt x="169216" y="61217"/>
                  <a:pt x="170888" y="59545"/>
                </a:cubicBezTo>
                <a:cubicBezTo>
                  <a:pt x="172560" y="57873"/>
                  <a:pt x="173584" y="55553"/>
                  <a:pt x="173584" y="53028"/>
                </a:cubicBezTo>
                <a:lnTo>
                  <a:pt x="173584" y="47671"/>
                </a:lnTo>
                <a:cubicBezTo>
                  <a:pt x="173584" y="45111"/>
                  <a:pt x="172560" y="42791"/>
                  <a:pt x="170888" y="41119"/>
                </a:cubicBezTo>
                <a:cubicBezTo>
                  <a:pt x="169216" y="39447"/>
                  <a:pt x="166896" y="38389"/>
                  <a:pt x="164337" y="38389"/>
                </a:cubicBezTo>
                <a:lnTo>
                  <a:pt x="147753" y="38389"/>
                </a:lnTo>
                <a:cubicBezTo>
                  <a:pt x="146968" y="38389"/>
                  <a:pt x="146251" y="38082"/>
                  <a:pt x="145740" y="37570"/>
                </a:cubicBezTo>
                <a:cubicBezTo>
                  <a:pt x="145228" y="37024"/>
                  <a:pt x="144887" y="36308"/>
                  <a:pt x="144887" y="35557"/>
                </a:cubicBezTo>
                <a:lnTo>
                  <a:pt x="144887" y="30165"/>
                </a:lnTo>
                <a:cubicBezTo>
                  <a:pt x="144887" y="29381"/>
                  <a:pt x="145228" y="28698"/>
                  <a:pt x="145740" y="28152"/>
                </a:cubicBezTo>
                <a:cubicBezTo>
                  <a:pt x="146251" y="27640"/>
                  <a:pt x="146968" y="27333"/>
                  <a:pt x="147753" y="27333"/>
                </a:cubicBezTo>
                <a:lnTo>
                  <a:pt x="164337" y="27333"/>
                </a:lnTo>
                <a:cubicBezTo>
                  <a:pt x="165121" y="27333"/>
                  <a:pt x="165838" y="27640"/>
                  <a:pt x="166350" y="28152"/>
                </a:cubicBezTo>
                <a:cubicBezTo>
                  <a:pt x="166862" y="28698"/>
                  <a:pt x="167203" y="29381"/>
                  <a:pt x="167203" y="30165"/>
                </a:cubicBezTo>
                <a:cubicBezTo>
                  <a:pt x="167203" y="31940"/>
                  <a:pt x="168636" y="33373"/>
                  <a:pt x="170411" y="33373"/>
                </a:cubicBezTo>
                <a:cubicBezTo>
                  <a:pt x="172151" y="33373"/>
                  <a:pt x="173584" y="31940"/>
                  <a:pt x="173584" y="30165"/>
                </a:cubicBezTo>
                <a:cubicBezTo>
                  <a:pt x="173584" y="27640"/>
                  <a:pt x="172560" y="25320"/>
                  <a:pt x="170888" y="23648"/>
                </a:cubicBezTo>
                <a:cubicBezTo>
                  <a:pt x="169216" y="21976"/>
                  <a:pt x="166896" y="20918"/>
                  <a:pt x="164337" y="20918"/>
                </a:cubicBezTo>
                <a:lnTo>
                  <a:pt x="159252" y="20918"/>
                </a:lnTo>
                <a:lnTo>
                  <a:pt x="159252" y="17813"/>
                </a:lnTo>
                <a:cubicBezTo>
                  <a:pt x="159252" y="16073"/>
                  <a:pt x="157819" y="14605"/>
                  <a:pt x="156045" y="14605"/>
                </a:cubicBezTo>
                <a:close/>
                <a:moveTo>
                  <a:pt x="63230" y="1"/>
                </a:moveTo>
                <a:cubicBezTo>
                  <a:pt x="51799" y="1"/>
                  <a:pt x="41426" y="4641"/>
                  <a:pt x="33953" y="12114"/>
                </a:cubicBezTo>
                <a:cubicBezTo>
                  <a:pt x="26446" y="19621"/>
                  <a:pt x="21805" y="29961"/>
                  <a:pt x="21805" y="41392"/>
                </a:cubicBezTo>
                <a:cubicBezTo>
                  <a:pt x="21805" y="52857"/>
                  <a:pt x="26446" y="63197"/>
                  <a:pt x="33953" y="70704"/>
                </a:cubicBezTo>
                <a:cubicBezTo>
                  <a:pt x="40743" y="77494"/>
                  <a:pt x="49888" y="81930"/>
                  <a:pt x="60023" y="82715"/>
                </a:cubicBezTo>
                <a:lnTo>
                  <a:pt x="60023" y="94010"/>
                </a:lnTo>
                <a:lnTo>
                  <a:pt x="55826" y="89813"/>
                </a:lnTo>
                <a:cubicBezTo>
                  <a:pt x="55194" y="89181"/>
                  <a:pt x="54375" y="88866"/>
                  <a:pt x="53561" y="88866"/>
                </a:cubicBezTo>
                <a:cubicBezTo>
                  <a:pt x="52746" y="88866"/>
                  <a:pt x="51936" y="89181"/>
                  <a:pt x="51321" y="89813"/>
                </a:cubicBezTo>
                <a:cubicBezTo>
                  <a:pt x="50059" y="91041"/>
                  <a:pt x="50059" y="93088"/>
                  <a:pt x="51321" y="94317"/>
                </a:cubicBezTo>
                <a:lnTo>
                  <a:pt x="60978" y="103974"/>
                </a:lnTo>
                <a:cubicBezTo>
                  <a:pt x="61592" y="104605"/>
                  <a:pt x="62403" y="104921"/>
                  <a:pt x="63217" y="104921"/>
                </a:cubicBezTo>
                <a:cubicBezTo>
                  <a:pt x="64032" y="104921"/>
                  <a:pt x="64851" y="104605"/>
                  <a:pt x="65482" y="103974"/>
                </a:cubicBezTo>
                <a:lnTo>
                  <a:pt x="75139" y="94317"/>
                </a:lnTo>
                <a:cubicBezTo>
                  <a:pt x="76402" y="93088"/>
                  <a:pt x="76402" y="91041"/>
                  <a:pt x="75139" y="89813"/>
                </a:cubicBezTo>
                <a:cubicBezTo>
                  <a:pt x="74525" y="89181"/>
                  <a:pt x="73706" y="88866"/>
                  <a:pt x="72887" y="88866"/>
                </a:cubicBezTo>
                <a:cubicBezTo>
                  <a:pt x="72068" y="88866"/>
                  <a:pt x="71249" y="89181"/>
                  <a:pt x="70635" y="89813"/>
                </a:cubicBezTo>
                <a:lnTo>
                  <a:pt x="66438" y="94010"/>
                </a:lnTo>
                <a:lnTo>
                  <a:pt x="66438" y="82715"/>
                </a:lnTo>
                <a:cubicBezTo>
                  <a:pt x="75173" y="82033"/>
                  <a:pt x="83192" y="78620"/>
                  <a:pt x="89573" y="73331"/>
                </a:cubicBezTo>
                <a:cubicBezTo>
                  <a:pt x="96876" y="67326"/>
                  <a:pt x="102062" y="58863"/>
                  <a:pt x="103905" y="49240"/>
                </a:cubicBezTo>
                <a:cubicBezTo>
                  <a:pt x="104246" y="47466"/>
                  <a:pt x="103086" y="45828"/>
                  <a:pt x="101380" y="45487"/>
                </a:cubicBezTo>
                <a:cubicBezTo>
                  <a:pt x="101170" y="45446"/>
                  <a:pt x="100961" y="45426"/>
                  <a:pt x="100756" y="45426"/>
                </a:cubicBezTo>
                <a:cubicBezTo>
                  <a:pt x="99256" y="45426"/>
                  <a:pt x="97926" y="46481"/>
                  <a:pt x="97626" y="48012"/>
                </a:cubicBezTo>
                <a:cubicBezTo>
                  <a:pt x="96057" y="56167"/>
                  <a:pt x="91655" y="63333"/>
                  <a:pt x="85513" y="68417"/>
                </a:cubicBezTo>
                <a:cubicBezTo>
                  <a:pt x="79473" y="73434"/>
                  <a:pt x="71693" y="76436"/>
                  <a:pt x="63230" y="76436"/>
                </a:cubicBezTo>
                <a:cubicBezTo>
                  <a:pt x="53573" y="76436"/>
                  <a:pt x="44804" y="72512"/>
                  <a:pt x="38457" y="66165"/>
                </a:cubicBezTo>
                <a:cubicBezTo>
                  <a:pt x="32144" y="59818"/>
                  <a:pt x="28186" y="51083"/>
                  <a:pt x="28186" y="41392"/>
                </a:cubicBezTo>
                <a:cubicBezTo>
                  <a:pt x="28186" y="31735"/>
                  <a:pt x="32144" y="23000"/>
                  <a:pt x="38457" y="16653"/>
                </a:cubicBezTo>
                <a:cubicBezTo>
                  <a:pt x="44804" y="10306"/>
                  <a:pt x="53573" y="6382"/>
                  <a:pt x="63230" y="6382"/>
                </a:cubicBezTo>
                <a:cubicBezTo>
                  <a:pt x="71693" y="6382"/>
                  <a:pt x="79473" y="9384"/>
                  <a:pt x="85513" y="14401"/>
                </a:cubicBezTo>
                <a:cubicBezTo>
                  <a:pt x="91655" y="19485"/>
                  <a:pt x="96057" y="26651"/>
                  <a:pt x="97626" y="34772"/>
                </a:cubicBezTo>
                <a:cubicBezTo>
                  <a:pt x="97926" y="36333"/>
                  <a:pt x="99256" y="37392"/>
                  <a:pt x="100757" y="37392"/>
                </a:cubicBezTo>
                <a:cubicBezTo>
                  <a:pt x="100962" y="37392"/>
                  <a:pt x="101170" y="37372"/>
                  <a:pt x="101380" y="37331"/>
                </a:cubicBezTo>
                <a:cubicBezTo>
                  <a:pt x="103086" y="36990"/>
                  <a:pt x="104246" y="35318"/>
                  <a:pt x="103905" y="33578"/>
                </a:cubicBezTo>
                <a:cubicBezTo>
                  <a:pt x="102062" y="23955"/>
                  <a:pt x="96876" y="15493"/>
                  <a:pt x="89573" y="9453"/>
                </a:cubicBezTo>
                <a:cubicBezTo>
                  <a:pt x="82407" y="3549"/>
                  <a:pt x="73228" y="1"/>
                  <a:pt x="63230" y="1"/>
                </a:cubicBezTo>
                <a:close/>
                <a:moveTo>
                  <a:pt x="156045" y="1"/>
                </a:moveTo>
                <a:cubicBezTo>
                  <a:pt x="144614" y="1"/>
                  <a:pt x="134240" y="4641"/>
                  <a:pt x="126767" y="12114"/>
                </a:cubicBezTo>
                <a:cubicBezTo>
                  <a:pt x="119260" y="19621"/>
                  <a:pt x="114619" y="29961"/>
                  <a:pt x="114619" y="41392"/>
                </a:cubicBezTo>
                <a:cubicBezTo>
                  <a:pt x="114619" y="52857"/>
                  <a:pt x="119260" y="63197"/>
                  <a:pt x="126767" y="70704"/>
                </a:cubicBezTo>
                <a:cubicBezTo>
                  <a:pt x="133558" y="77494"/>
                  <a:pt x="142703" y="81930"/>
                  <a:pt x="152837" y="82715"/>
                </a:cubicBezTo>
                <a:lnTo>
                  <a:pt x="152837" y="94010"/>
                </a:lnTo>
                <a:lnTo>
                  <a:pt x="148640" y="89813"/>
                </a:lnTo>
                <a:cubicBezTo>
                  <a:pt x="148026" y="89181"/>
                  <a:pt x="147207" y="88866"/>
                  <a:pt x="146388" y="88866"/>
                </a:cubicBezTo>
                <a:cubicBezTo>
                  <a:pt x="145569" y="88866"/>
                  <a:pt x="144750" y="89181"/>
                  <a:pt x="144136" y="89813"/>
                </a:cubicBezTo>
                <a:cubicBezTo>
                  <a:pt x="142873" y="91041"/>
                  <a:pt x="142873" y="93088"/>
                  <a:pt x="144136" y="94317"/>
                </a:cubicBezTo>
                <a:lnTo>
                  <a:pt x="153793" y="103974"/>
                </a:lnTo>
                <a:cubicBezTo>
                  <a:pt x="154424" y="104605"/>
                  <a:pt x="155243" y="104921"/>
                  <a:pt x="156062" y="104921"/>
                </a:cubicBezTo>
                <a:cubicBezTo>
                  <a:pt x="156881" y="104921"/>
                  <a:pt x="157700" y="104605"/>
                  <a:pt x="158331" y="103974"/>
                </a:cubicBezTo>
                <a:lnTo>
                  <a:pt x="167988" y="94317"/>
                </a:lnTo>
                <a:cubicBezTo>
                  <a:pt x="169216" y="93088"/>
                  <a:pt x="169216" y="91041"/>
                  <a:pt x="167988" y="89813"/>
                </a:cubicBezTo>
                <a:cubicBezTo>
                  <a:pt x="167357" y="89181"/>
                  <a:pt x="166538" y="88866"/>
                  <a:pt x="165719" y="88866"/>
                </a:cubicBezTo>
                <a:cubicBezTo>
                  <a:pt x="164900" y="88866"/>
                  <a:pt x="164081" y="89181"/>
                  <a:pt x="163449" y="89813"/>
                </a:cubicBezTo>
                <a:lnTo>
                  <a:pt x="159252" y="94010"/>
                </a:lnTo>
                <a:lnTo>
                  <a:pt x="159252" y="82715"/>
                </a:lnTo>
                <a:cubicBezTo>
                  <a:pt x="168022" y="82033"/>
                  <a:pt x="176007" y="78620"/>
                  <a:pt x="182388" y="73331"/>
                </a:cubicBezTo>
                <a:cubicBezTo>
                  <a:pt x="189690" y="67326"/>
                  <a:pt x="194877" y="58863"/>
                  <a:pt x="196719" y="49240"/>
                </a:cubicBezTo>
                <a:cubicBezTo>
                  <a:pt x="197061" y="47466"/>
                  <a:pt x="195935" y="45828"/>
                  <a:pt x="194194" y="45487"/>
                </a:cubicBezTo>
                <a:cubicBezTo>
                  <a:pt x="193985" y="45446"/>
                  <a:pt x="193776" y="45426"/>
                  <a:pt x="193570" y="45426"/>
                </a:cubicBezTo>
                <a:cubicBezTo>
                  <a:pt x="192070" y="45426"/>
                  <a:pt x="190741" y="46481"/>
                  <a:pt x="190441" y="48012"/>
                </a:cubicBezTo>
                <a:cubicBezTo>
                  <a:pt x="188905" y="56167"/>
                  <a:pt x="184503" y="63333"/>
                  <a:pt x="178327" y="68417"/>
                </a:cubicBezTo>
                <a:cubicBezTo>
                  <a:pt x="172287" y="73434"/>
                  <a:pt x="164507" y="76436"/>
                  <a:pt x="156045" y="76436"/>
                </a:cubicBezTo>
                <a:cubicBezTo>
                  <a:pt x="146388" y="76436"/>
                  <a:pt x="137618" y="72512"/>
                  <a:pt x="131306" y="66165"/>
                </a:cubicBezTo>
                <a:cubicBezTo>
                  <a:pt x="124959" y="59818"/>
                  <a:pt x="121035" y="51083"/>
                  <a:pt x="121035" y="41392"/>
                </a:cubicBezTo>
                <a:cubicBezTo>
                  <a:pt x="121035" y="31735"/>
                  <a:pt x="124959" y="23000"/>
                  <a:pt x="131306" y="16653"/>
                </a:cubicBezTo>
                <a:cubicBezTo>
                  <a:pt x="137618" y="10306"/>
                  <a:pt x="146388" y="6382"/>
                  <a:pt x="156045" y="6382"/>
                </a:cubicBezTo>
                <a:cubicBezTo>
                  <a:pt x="164507" y="6382"/>
                  <a:pt x="172287" y="9384"/>
                  <a:pt x="178327" y="14401"/>
                </a:cubicBezTo>
                <a:cubicBezTo>
                  <a:pt x="184503" y="19485"/>
                  <a:pt x="188905" y="26651"/>
                  <a:pt x="190441" y="34772"/>
                </a:cubicBezTo>
                <a:cubicBezTo>
                  <a:pt x="190741" y="36333"/>
                  <a:pt x="192071" y="37392"/>
                  <a:pt x="193571" y="37392"/>
                </a:cubicBezTo>
                <a:cubicBezTo>
                  <a:pt x="193776" y="37392"/>
                  <a:pt x="193985" y="37372"/>
                  <a:pt x="194194" y="37331"/>
                </a:cubicBezTo>
                <a:cubicBezTo>
                  <a:pt x="195935" y="36990"/>
                  <a:pt x="197061" y="35318"/>
                  <a:pt x="196719" y="33578"/>
                </a:cubicBezTo>
                <a:cubicBezTo>
                  <a:pt x="194877" y="23955"/>
                  <a:pt x="189690" y="15493"/>
                  <a:pt x="182388" y="9453"/>
                </a:cubicBezTo>
                <a:cubicBezTo>
                  <a:pt x="175256" y="3549"/>
                  <a:pt x="166043" y="1"/>
                  <a:pt x="156045" y="1"/>
                </a:cubicBezTo>
                <a:close/>
                <a:moveTo>
                  <a:pt x="109638" y="96535"/>
                </a:moveTo>
                <a:cubicBezTo>
                  <a:pt x="116326" y="96535"/>
                  <a:pt x="122570" y="98378"/>
                  <a:pt x="127893" y="101653"/>
                </a:cubicBezTo>
                <a:cubicBezTo>
                  <a:pt x="131852" y="104042"/>
                  <a:pt x="135264" y="107215"/>
                  <a:pt x="137994" y="110935"/>
                </a:cubicBezTo>
                <a:lnTo>
                  <a:pt x="81281" y="110935"/>
                </a:lnTo>
                <a:cubicBezTo>
                  <a:pt x="84011" y="107215"/>
                  <a:pt x="87423" y="104042"/>
                  <a:pt x="91382" y="101653"/>
                </a:cubicBezTo>
                <a:cubicBezTo>
                  <a:pt x="96671" y="98378"/>
                  <a:pt x="102949" y="96535"/>
                  <a:pt x="109638" y="96535"/>
                </a:cubicBezTo>
                <a:close/>
                <a:moveTo>
                  <a:pt x="21805" y="127723"/>
                </a:moveTo>
                <a:lnTo>
                  <a:pt x="21805" y="153759"/>
                </a:lnTo>
                <a:lnTo>
                  <a:pt x="8804" y="153759"/>
                </a:lnTo>
                <a:lnTo>
                  <a:pt x="21805" y="127723"/>
                </a:lnTo>
                <a:close/>
                <a:moveTo>
                  <a:pt x="47568" y="153759"/>
                </a:moveTo>
                <a:cubicBezTo>
                  <a:pt x="45793" y="153759"/>
                  <a:pt x="44360" y="155193"/>
                  <a:pt x="44360" y="156967"/>
                </a:cubicBezTo>
                <a:cubicBezTo>
                  <a:pt x="44360" y="158741"/>
                  <a:pt x="45793" y="160174"/>
                  <a:pt x="47568" y="160174"/>
                </a:cubicBezTo>
                <a:lnTo>
                  <a:pt x="75446" y="160174"/>
                </a:lnTo>
                <a:cubicBezTo>
                  <a:pt x="77221" y="160174"/>
                  <a:pt x="78654" y="158741"/>
                  <a:pt x="78654" y="156967"/>
                </a:cubicBezTo>
                <a:cubicBezTo>
                  <a:pt x="78654" y="155193"/>
                  <a:pt x="77221" y="153759"/>
                  <a:pt x="75446" y="153759"/>
                </a:cubicBezTo>
                <a:close/>
                <a:moveTo>
                  <a:pt x="47568" y="169729"/>
                </a:moveTo>
                <a:cubicBezTo>
                  <a:pt x="45793" y="169729"/>
                  <a:pt x="44360" y="171196"/>
                  <a:pt x="44360" y="172937"/>
                </a:cubicBezTo>
                <a:cubicBezTo>
                  <a:pt x="44360" y="174711"/>
                  <a:pt x="45793" y="176144"/>
                  <a:pt x="47568" y="176144"/>
                </a:cubicBezTo>
                <a:lnTo>
                  <a:pt x="75446" y="176144"/>
                </a:lnTo>
                <a:cubicBezTo>
                  <a:pt x="77221" y="176144"/>
                  <a:pt x="78654" y="174711"/>
                  <a:pt x="78654" y="172937"/>
                </a:cubicBezTo>
                <a:cubicBezTo>
                  <a:pt x="78654" y="171196"/>
                  <a:pt x="77221" y="169729"/>
                  <a:pt x="75446" y="169729"/>
                </a:cubicBezTo>
                <a:close/>
                <a:moveTo>
                  <a:pt x="148435" y="175564"/>
                </a:moveTo>
                <a:lnTo>
                  <a:pt x="148435" y="188053"/>
                </a:lnTo>
                <a:lnTo>
                  <a:pt x="122570" y="188053"/>
                </a:lnTo>
                <a:lnTo>
                  <a:pt x="122570" y="175564"/>
                </a:lnTo>
                <a:close/>
                <a:moveTo>
                  <a:pt x="47568" y="185733"/>
                </a:moveTo>
                <a:cubicBezTo>
                  <a:pt x="45793" y="185733"/>
                  <a:pt x="44360" y="187166"/>
                  <a:pt x="44360" y="188940"/>
                </a:cubicBezTo>
                <a:cubicBezTo>
                  <a:pt x="44360" y="190715"/>
                  <a:pt x="45793" y="192148"/>
                  <a:pt x="47568" y="192148"/>
                </a:cubicBezTo>
                <a:lnTo>
                  <a:pt x="61524" y="192148"/>
                </a:lnTo>
                <a:cubicBezTo>
                  <a:pt x="63264" y="192148"/>
                  <a:pt x="64698" y="190715"/>
                  <a:pt x="64698" y="188940"/>
                </a:cubicBezTo>
                <a:cubicBezTo>
                  <a:pt x="64698" y="187166"/>
                  <a:pt x="63264" y="185733"/>
                  <a:pt x="61524" y="185733"/>
                </a:cubicBezTo>
                <a:close/>
                <a:moveTo>
                  <a:pt x="119397" y="169183"/>
                </a:moveTo>
                <a:cubicBezTo>
                  <a:pt x="117622" y="169183"/>
                  <a:pt x="116189" y="170616"/>
                  <a:pt x="116189" y="172356"/>
                </a:cubicBezTo>
                <a:lnTo>
                  <a:pt x="116189" y="191261"/>
                </a:lnTo>
                <a:cubicBezTo>
                  <a:pt x="116189" y="193035"/>
                  <a:pt x="117622" y="194468"/>
                  <a:pt x="119397" y="194468"/>
                </a:cubicBezTo>
                <a:lnTo>
                  <a:pt x="151643" y="194468"/>
                </a:lnTo>
                <a:cubicBezTo>
                  <a:pt x="153383" y="194468"/>
                  <a:pt x="154850" y="193035"/>
                  <a:pt x="154850" y="191261"/>
                </a:cubicBezTo>
                <a:lnTo>
                  <a:pt x="154850" y="172356"/>
                </a:lnTo>
                <a:cubicBezTo>
                  <a:pt x="154850" y="170616"/>
                  <a:pt x="153383" y="169183"/>
                  <a:pt x="151643" y="169183"/>
                </a:cubicBezTo>
                <a:close/>
                <a:moveTo>
                  <a:pt x="94828" y="117350"/>
                </a:moveTo>
                <a:lnTo>
                  <a:pt x="94828" y="202555"/>
                </a:lnTo>
                <a:lnTo>
                  <a:pt x="28186" y="202555"/>
                </a:lnTo>
                <a:lnTo>
                  <a:pt x="28186" y="117350"/>
                </a:lnTo>
                <a:close/>
                <a:moveTo>
                  <a:pt x="192283" y="117350"/>
                </a:moveTo>
                <a:lnTo>
                  <a:pt x="210471" y="153759"/>
                </a:lnTo>
                <a:lnTo>
                  <a:pt x="159764" y="153759"/>
                </a:lnTo>
                <a:cubicBezTo>
                  <a:pt x="157990" y="153759"/>
                  <a:pt x="156557" y="155193"/>
                  <a:pt x="156557" y="156967"/>
                </a:cubicBezTo>
                <a:cubicBezTo>
                  <a:pt x="156557" y="158741"/>
                  <a:pt x="157990" y="160174"/>
                  <a:pt x="159764" y="160174"/>
                </a:cubicBezTo>
                <a:lnTo>
                  <a:pt x="191089" y="160174"/>
                </a:lnTo>
                <a:lnTo>
                  <a:pt x="191089" y="202555"/>
                </a:lnTo>
                <a:lnTo>
                  <a:pt x="101209" y="202555"/>
                </a:lnTo>
                <a:lnTo>
                  <a:pt x="101209" y="127723"/>
                </a:lnTo>
                <a:lnTo>
                  <a:pt x="116462" y="158264"/>
                </a:lnTo>
                <a:cubicBezTo>
                  <a:pt x="116940" y="159390"/>
                  <a:pt x="118066" y="160174"/>
                  <a:pt x="119397" y="160174"/>
                </a:cubicBezTo>
                <a:lnTo>
                  <a:pt x="145262" y="160174"/>
                </a:lnTo>
                <a:cubicBezTo>
                  <a:pt x="147036" y="160174"/>
                  <a:pt x="148469" y="158741"/>
                  <a:pt x="148469" y="156967"/>
                </a:cubicBezTo>
                <a:cubicBezTo>
                  <a:pt x="148469" y="155193"/>
                  <a:pt x="147036" y="153759"/>
                  <a:pt x="145262" y="153759"/>
                </a:cubicBezTo>
                <a:lnTo>
                  <a:pt x="121342" y="153759"/>
                </a:lnTo>
                <a:lnTo>
                  <a:pt x="103188" y="117350"/>
                </a:lnTo>
                <a:close/>
                <a:moveTo>
                  <a:pt x="109638" y="90120"/>
                </a:moveTo>
                <a:cubicBezTo>
                  <a:pt x="101755" y="90120"/>
                  <a:pt x="94350" y="92338"/>
                  <a:pt x="88072" y="96194"/>
                </a:cubicBezTo>
                <a:cubicBezTo>
                  <a:pt x="82134" y="99811"/>
                  <a:pt x="77187" y="104895"/>
                  <a:pt x="73706" y="110935"/>
                </a:cubicBezTo>
                <a:lnTo>
                  <a:pt x="25013" y="110935"/>
                </a:lnTo>
                <a:cubicBezTo>
                  <a:pt x="23545" y="110935"/>
                  <a:pt x="22624" y="111754"/>
                  <a:pt x="22010" y="112982"/>
                </a:cubicBezTo>
                <a:lnTo>
                  <a:pt x="785" y="155534"/>
                </a:lnTo>
                <a:cubicBezTo>
                  <a:pt x="0" y="157138"/>
                  <a:pt x="649" y="159048"/>
                  <a:pt x="2218" y="159833"/>
                </a:cubicBezTo>
                <a:cubicBezTo>
                  <a:pt x="2696" y="160038"/>
                  <a:pt x="3174" y="160174"/>
                  <a:pt x="3652" y="160174"/>
                </a:cubicBezTo>
                <a:lnTo>
                  <a:pt x="21805" y="160174"/>
                </a:lnTo>
                <a:lnTo>
                  <a:pt x="21805" y="205763"/>
                </a:lnTo>
                <a:cubicBezTo>
                  <a:pt x="21805" y="207537"/>
                  <a:pt x="23238" y="208971"/>
                  <a:pt x="25013" y="208971"/>
                </a:cubicBezTo>
                <a:lnTo>
                  <a:pt x="194263" y="208971"/>
                </a:lnTo>
                <a:cubicBezTo>
                  <a:pt x="196037" y="208971"/>
                  <a:pt x="197470" y="207537"/>
                  <a:pt x="197470" y="205763"/>
                </a:cubicBezTo>
                <a:lnTo>
                  <a:pt x="197470" y="160174"/>
                </a:lnTo>
                <a:lnTo>
                  <a:pt x="215658" y="160174"/>
                </a:lnTo>
                <a:cubicBezTo>
                  <a:pt x="216135" y="160174"/>
                  <a:pt x="216613" y="160038"/>
                  <a:pt x="217057" y="159833"/>
                </a:cubicBezTo>
                <a:cubicBezTo>
                  <a:pt x="218626" y="159048"/>
                  <a:pt x="219275" y="157138"/>
                  <a:pt x="218490" y="155534"/>
                </a:cubicBezTo>
                <a:lnTo>
                  <a:pt x="197197" y="112846"/>
                </a:lnTo>
                <a:cubicBezTo>
                  <a:pt x="196685" y="111720"/>
                  <a:pt x="195559" y="110935"/>
                  <a:pt x="194263" y="110935"/>
                </a:cubicBezTo>
                <a:lnTo>
                  <a:pt x="145569" y="110935"/>
                </a:lnTo>
                <a:cubicBezTo>
                  <a:pt x="142088" y="104895"/>
                  <a:pt x="137141" y="99811"/>
                  <a:pt x="131203" y="96194"/>
                </a:cubicBezTo>
                <a:cubicBezTo>
                  <a:pt x="124925" y="92338"/>
                  <a:pt x="117520" y="90120"/>
                  <a:pt x="109638" y="90120"/>
                </a:cubicBezTo>
                <a:close/>
              </a:path>
            </a:pathLst>
          </a:custGeom>
          <a:solidFill>
            <a:srgbClr val="775EF5"/>
          </a:solidFill>
          <a:ln>
            <a:noFill/>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1302905" y="3763418"/>
            <a:ext cx="658651" cy="572513"/>
          </a:xfrm>
          <a:custGeom>
            <a:rect b="b" l="l" r="r" t="t"/>
            <a:pathLst>
              <a:path extrusionOk="0" h="209137" w="240603">
                <a:moveTo>
                  <a:pt x="130978" y="34700"/>
                </a:moveTo>
                <a:cubicBezTo>
                  <a:pt x="133572" y="34700"/>
                  <a:pt x="135941" y="35752"/>
                  <a:pt x="137632" y="37444"/>
                </a:cubicBezTo>
                <a:cubicBezTo>
                  <a:pt x="139324" y="39136"/>
                  <a:pt x="140377" y="41467"/>
                  <a:pt x="140377" y="44023"/>
                </a:cubicBezTo>
                <a:cubicBezTo>
                  <a:pt x="140377" y="46579"/>
                  <a:pt x="139324" y="48910"/>
                  <a:pt x="137632" y="50602"/>
                </a:cubicBezTo>
                <a:cubicBezTo>
                  <a:pt x="135941" y="52294"/>
                  <a:pt x="133572" y="53346"/>
                  <a:pt x="130978" y="53346"/>
                </a:cubicBezTo>
                <a:lnTo>
                  <a:pt x="108422" y="53346"/>
                </a:lnTo>
                <a:lnTo>
                  <a:pt x="108422" y="34700"/>
                </a:lnTo>
                <a:close/>
                <a:moveTo>
                  <a:pt x="130978" y="60376"/>
                </a:moveTo>
                <a:cubicBezTo>
                  <a:pt x="133572" y="60376"/>
                  <a:pt x="135941" y="61429"/>
                  <a:pt x="137632" y="63121"/>
                </a:cubicBezTo>
                <a:cubicBezTo>
                  <a:pt x="139324" y="64813"/>
                  <a:pt x="140377" y="67143"/>
                  <a:pt x="140377" y="69700"/>
                </a:cubicBezTo>
                <a:cubicBezTo>
                  <a:pt x="140377" y="72256"/>
                  <a:pt x="139324" y="74587"/>
                  <a:pt x="137632" y="76279"/>
                </a:cubicBezTo>
                <a:cubicBezTo>
                  <a:pt x="135941" y="77971"/>
                  <a:pt x="133572" y="79023"/>
                  <a:pt x="130978" y="79023"/>
                </a:cubicBezTo>
                <a:lnTo>
                  <a:pt x="108422" y="79023"/>
                </a:lnTo>
                <a:lnTo>
                  <a:pt x="108422" y="60376"/>
                </a:lnTo>
                <a:close/>
                <a:moveTo>
                  <a:pt x="114587" y="18421"/>
                </a:moveTo>
                <a:cubicBezTo>
                  <a:pt x="112632" y="18421"/>
                  <a:pt x="111053" y="19963"/>
                  <a:pt x="111053" y="21918"/>
                </a:cubicBezTo>
                <a:lnTo>
                  <a:pt x="111053" y="27670"/>
                </a:lnTo>
                <a:lnTo>
                  <a:pt x="96692" y="27670"/>
                </a:lnTo>
                <a:cubicBezTo>
                  <a:pt x="94737" y="27670"/>
                  <a:pt x="93196" y="29248"/>
                  <a:pt x="93196" y="31203"/>
                </a:cubicBezTo>
                <a:cubicBezTo>
                  <a:pt x="93196" y="33121"/>
                  <a:pt x="94737" y="34700"/>
                  <a:pt x="96692" y="34700"/>
                </a:cubicBezTo>
                <a:lnTo>
                  <a:pt x="101354" y="34700"/>
                </a:lnTo>
                <a:lnTo>
                  <a:pt x="101354" y="79023"/>
                </a:lnTo>
                <a:lnTo>
                  <a:pt x="96692" y="79023"/>
                </a:lnTo>
                <a:cubicBezTo>
                  <a:pt x="94737" y="79023"/>
                  <a:pt x="93196" y="80565"/>
                  <a:pt x="93196" y="82519"/>
                </a:cubicBezTo>
                <a:cubicBezTo>
                  <a:pt x="93196" y="84474"/>
                  <a:pt x="94737" y="86053"/>
                  <a:pt x="96692" y="86053"/>
                </a:cubicBezTo>
                <a:lnTo>
                  <a:pt x="111053" y="86053"/>
                </a:lnTo>
                <a:lnTo>
                  <a:pt x="111053" y="91805"/>
                </a:lnTo>
                <a:cubicBezTo>
                  <a:pt x="111053" y="93723"/>
                  <a:pt x="112632" y="95301"/>
                  <a:pt x="114587" y="95301"/>
                </a:cubicBezTo>
                <a:cubicBezTo>
                  <a:pt x="116542" y="95301"/>
                  <a:pt x="118121" y="93723"/>
                  <a:pt x="118121" y="91805"/>
                </a:cubicBezTo>
                <a:lnTo>
                  <a:pt x="118121" y="86053"/>
                </a:lnTo>
                <a:lnTo>
                  <a:pt x="127482" y="86053"/>
                </a:lnTo>
                <a:lnTo>
                  <a:pt x="127482" y="91805"/>
                </a:lnTo>
                <a:cubicBezTo>
                  <a:pt x="127482" y="93723"/>
                  <a:pt x="129023" y="95301"/>
                  <a:pt x="130978" y="95301"/>
                </a:cubicBezTo>
                <a:cubicBezTo>
                  <a:pt x="132933" y="95301"/>
                  <a:pt x="134512" y="93723"/>
                  <a:pt x="134512" y="91805"/>
                </a:cubicBezTo>
                <a:lnTo>
                  <a:pt x="134512" y="85677"/>
                </a:lnTo>
                <a:cubicBezTo>
                  <a:pt x="137632" y="85001"/>
                  <a:pt x="140414" y="83422"/>
                  <a:pt x="142595" y="81241"/>
                </a:cubicBezTo>
                <a:cubicBezTo>
                  <a:pt x="145602" y="78271"/>
                  <a:pt x="147444" y="74211"/>
                  <a:pt x="147444" y="69700"/>
                </a:cubicBezTo>
                <a:cubicBezTo>
                  <a:pt x="147444" y="64662"/>
                  <a:pt x="145076" y="59963"/>
                  <a:pt x="141166" y="56843"/>
                </a:cubicBezTo>
                <a:cubicBezTo>
                  <a:pt x="145076" y="53760"/>
                  <a:pt x="147444" y="49061"/>
                  <a:pt x="147444" y="44023"/>
                </a:cubicBezTo>
                <a:cubicBezTo>
                  <a:pt x="147444" y="39512"/>
                  <a:pt x="145602" y="35452"/>
                  <a:pt x="142595" y="32482"/>
                </a:cubicBezTo>
                <a:cubicBezTo>
                  <a:pt x="140414" y="30301"/>
                  <a:pt x="137632" y="28722"/>
                  <a:pt x="134512" y="28045"/>
                </a:cubicBezTo>
                <a:lnTo>
                  <a:pt x="134512" y="21918"/>
                </a:lnTo>
                <a:cubicBezTo>
                  <a:pt x="134512" y="20000"/>
                  <a:pt x="132933" y="18421"/>
                  <a:pt x="130978" y="18421"/>
                </a:cubicBezTo>
                <a:cubicBezTo>
                  <a:pt x="129023" y="18421"/>
                  <a:pt x="127482" y="19963"/>
                  <a:pt x="127482" y="21918"/>
                </a:cubicBezTo>
                <a:lnTo>
                  <a:pt x="127482" y="27670"/>
                </a:lnTo>
                <a:lnTo>
                  <a:pt x="118121" y="27670"/>
                </a:lnTo>
                <a:lnTo>
                  <a:pt x="118121" y="21918"/>
                </a:lnTo>
                <a:cubicBezTo>
                  <a:pt x="118121" y="20000"/>
                  <a:pt x="116542" y="18421"/>
                  <a:pt x="114587" y="18421"/>
                </a:cubicBezTo>
                <a:close/>
                <a:moveTo>
                  <a:pt x="120301" y="7030"/>
                </a:moveTo>
                <a:cubicBezTo>
                  <a:pt x="134061" y="7030"/>
                  <a:pt x="146505" y="12632"/>
                  <a:pt x="155527" y="21617"/>
                </a:cubicBezTo>
                <a:cubicBezTo>
                  <a:pt x="164550" y="30639"/>
                  <a:pt x="170114" y="43121"/>
                  <a:pt x="170114" y="56843"/>
                </a:cubicBezTo>
                <a:cubicBezTo>
                  <a:pt x="170114" y="69286"/>
                  <a:pt x="165602" y="80640"/>
                  <a:pt x="158084" y="89362"/>
                </a:cubicBezTo>
                <a:cubicBezTo>
                  <a:pt x="150490" y="98196"/>
                  <a:pt x="139813" y="104324"/>
                  <a:pt x="127745" y="106129"/>
                </a:cubicBezTo>
                <a:cubicBezTo>
                  <a:pt x="125828" y="106392"/>
                  <a:pt x="124512" y="108196"/>
                  <a:pt x="124775" y="110114"/>
                </a:cubicBezTo>
                <a:cubicBezTo>
                  <a:pt x="125014" y="111851"/>
                  <a:pt x="126518" y="113125"/>
                  <a:pt x="128225" y="113125"/>
                </a:cubicBezTo>
                <a:cubicBezTo>
                  <a:pt x="128401" y="113125"/>
                  <a:pt x="128580" y="113112"/>
                  <a:pt x="128760" y="113084"/>
                </a:cubicBezTo>
                <a:cubicBezTo>
                  <a:pt x="142557" y="111016"/>
                  <a:pt x="154738" y="104023"/>
                  <a:pt x="163422" y="93910"/>
                </a:cubicBezTo>
                <a:cubicBezTo>
                  <a:pt x="171279" y="84775"/>
                  <a:pt x="176279" y="73158"/>
                  <a:pt x="177069" y="60376"/>
                </a:cubicBezTo>
                <a:lnTo>
                  <a:pt x="214287" y="60376"/>
                </a:lnTo>
                <a:cubicBezTo>
                  <a:pt x="219550" y="60376"/>
                  <a:pt x="224400" y="62557"/>
                  <a:pt x="227896" y="66053"/>
                </a:cubicBezTo>
                <a:cubicBezTo>
                  <a:pt x="231355" y="69512"/>
                  <a:pt x="233535" y="74286"/>
                  <a:pt x="233573" y="79549"/>
                </a:cubicBezTo>
                <a:lnTo>
                  <a:pt x="131580" y="148196"/>
                </a:lnTo>
                <a:cubicBezTo>
                  <a:pt x="127707" y="150490"/>
                  <a:pt x="125151" y="151768"/>
                  <a:pt x="120527" y="151806"/>
                </a:cubicBezTo>
                <a:cubicBezTo>
                  <a:pt x="120463" y="151806"/>
                  <a:pt x="120399" y="151806"/>
                  <a:pt x="120334" y="151806"/>
                </a:cubicBezTo>
                <a:cubicBezTo>
                  <a:pt x="116674" y="151806"/>
                  <a:pt x="112951" y="150752"/>
                  <a:pt x="109700" y="148572"/>
                </a:cubicBezTo>
                <a:cubicBezTo>
                  <a:pt x="75489" y="125565"/>
                  <a:pt x="41241" y="102520"/>
                  <a:pt x="7030" y="79512"/>
                </a:cubicBezTo>
                <a:cubicBezTo>
                  <a:pt x="7105" y="74286"/>
                  <a:pt x="9248" y="69512"/>
                  <a:pt x="12707" y="66053"/>
                </a:cubicBezTo>
                <a:cubicBezTo>
                  <a:pt x="16203" y="62557"/>
                  <a:pt x="21015" y="60376"/>
                  <a:pt x="26354" y="60376"/>
                </a:cubicBezTo>
                <a:lnTo>
                  <a:pt x="63534" y="60376"/>
                </a:lnTo>
                <a:cubicBezTo>
                  <a:pt x="64324" y="73158"/>
                  <a:pt x="69324" y="84775"/>
                  <a:pt x="77181" y="93910"/>
                </a:cubicBezTo>
                <a:cubicBezTo>
                  <a:pt x="85865" y="104023"/>
                  <a:pt x="98046" y="111016"/>
                  <a:pt x="111843" y="113084"/>
                </a:cubicBezTo>
                <a:cubicBezTo>
                  <a:pt x="112023" y="113112"/>
                  <a:pt x="112201" y="113125"/>
                  <a:pt x="112377" y="113125"/>
                </a:cubicBezTo>
                <a:cubicBezTo>
                  <a:pt x="114079" y="113125"/>
                  <a:pt x="115555" y="111851"/>
                  <a:pt x="115828" y="110114"/>
                </a:cubicBezTo>
                <a:cubicBezTo>
                  <a:pt x="116091" y="108196"/>
                  <a:pt x="114775" y="106392"/>
                  <a:pt x="112858" y="106129"/>
                </a:cubicBezTo>
                <a:cubicBezTo>
                  <a:pt x="100790" y="104324"/>
                  <a:pt x="90113" y="98196"/>
                  <a:pt x="82519" y="89362"/>
                </a:cubicBezTo>
                <a:cubicBezTo>
                  <a:pt x="75000" y="80640"/>
                  <a:pt x="70489" y="69286"/>
                  <a:pt x="70489" y="56843"/>
                </a:cubicBezTo>
                <a:cubicBezTo>
                  <a:pt x="70489" y="43121"/>
                  <a:pt x="76053" y="30639"/>
                  <a:pt x="85076" y="21617"/>
                </a:cubicBezTo>
                <a:cubicBezTo>
                  <a:pt x="94098" y="12632"/>
                  <a:pt x="106542" y="7030"/>
                  <a:pt x="120301" y="7030"/>
                </a:cubicBezTo>
                <a:close/>
                <a:moveTo>
                  <a:pt x="93948" y="146467"/>
                </a:moveTo>
                <a:lnTo>
                  <a:pt x="105752" y="154400"/>
                </a:lnTo>
                <a:cubicBezTo>
                  <a:pt x="110280" y="157406"/>
                  <a:pt x="115357" y="158836"/>
                  <a:pt x="120406" y="158836"/>
                </a:cubicBezTo>
                <a:cubicBezTo>
                  <a:pt x="120471" y="158836"/>
                  <a:pt x="120537" y="158836"/>
                  <a:pt x="120602" y="158836"/>
                </a:cubicBezTo>
                <a:cubicBezTo>
                  <a:pt x="125865" y="158760"/>
                  <a:pt x="131053" y="157144"/>
                  <a:pt x="135377" y="154061"/>
                </a:cubicBezTo>
                <a:lnTo>
                  <a:pt x="135489" y="153986"/>
                </a:lnTo>
                <a:lnTo>
                  <a:pt x="146655" y="146505"/>
                </a:lnTo>
                <a:lnTo>
                  <a:pt x="224700" y="199024"/>
                </a:lnTo>
                <a:cubicBezTo>
                  <a:pt x="221693" y="200941"/>
                  <a:pt x="218084" y="202107"/>
                  <a:pt x="214287" y="202107"/>
                </a:cubicBezTo>
                <a:lnTo>
                  <a:pt x="26354" y="202107"/>
                </a:lnTo>
                <a:cubicBezTo>
                  <a:pt x="22481" y="202107"/>
                  <a:pt x="18872" y="200941"/>
                  <a:pt x="15865" y="198986"/>
                </a:cubicBezTo>
                <a:lnTo>
                  <a:pt x="93948" y="146467"/>
                </a:lnTo>
                <a:close/>
                <a:moveTo>
                  <a:pt x="120301" y="0"/>
                </a:moveTo>
                <a:cubicBezTo>
                  <a:pt x="104587" y="0"/>
                  <a:pt x="90376" y="6354"/>
                  <a:pt x="80076" y="16654"/>
                </a:cubicBezTo>
                <a:cubicBezTo>
                  <a:pt x="70564" y="26166"/>
                  <a:pt x="64436" y="39023"/>
                  <a:pt x="63534" y="53346"/>
                </a:cubicBezTo>
                <a:lnTo>
                  <a:pt x="26354" y="53346"/>
                </a:lnTo>
                <a:cubicBezTo>
                  <a:pt x="19098" y="53346"/>
                  <a:pt x="12519" y="56279"/>
                  <a:pt x="7744" y="61053"/>
                </a:cubicBezTo>
                <a:cubicBezTo>
                  <a:pt x="2970" y="65828"/>
                  <a:pt x="0" y="72444"/>
                  <a:pt x="0" y="79662"/>
                </a:cubicBezTo>
                <a:lnTo>
                  <a:pt x="0" y="157708"/>
                </a:lnTo>
                <a:cubicBezTo>
                  <a:pt x="0" y="159663"/>
                  <a:pt x="1579" y="161242"/>
                  <a:pt x="3534" y="161242"/>
                </a:cubicBezTo>
                <a:cubicBezTo>
                  <a:pt x="5489" y="161242"/>
                  <a:pt x="7030" y="159663"/>
                  <a:pt x="7030" y="157708"/>
                </a:cubicBezTo>
                <a:lnTo>
                  <a:pt x="7030" y="87971"/>
                </a:lnTo>
                <a:lnTo>
                  <a:pt x="65188" y="127106"/>
                </a:lnTo>
                <a:lnTo>
                  <a:pt x="87670" y="142219"/>
                </a:lnTo>
                <a:lnTo>
                  <a:pt x="10677" y="194024"/>
                </a:lnTo>
                <a:cubicBezTo>
                  <a:pt x="8384" y="190866"/>
                  <a:pt x="7030" y="186994"/>
                  <a:pt x="7030" y="182821"/>
                </a:cubicBezTo>
                <a:lnTo>
                  <a:pt x="7030" y="173685"/>
                </a:lnTo>
                <a:cubicBezTo>
                  <a:pt x="7030" y="171730"/>
                  <a:pt x="5489" y="170151"/>
                  <a:pt x="3534" y="170151"/>
                </a:cubicBezTo>
                <a:cubicBezTo>
                  <a:pt x="1579" y="170151"/>
                  <a:pt x="0" y="171730"/>
                  <a:pt x="0" y="173685"/>
                </a:cubicBezTo>
                <a:lnTo>
                  <a:pt x="0" y="182821"/>
                </a:lnTo>
                <a:cubicBezTo>
                  <a:pt x="0" y="197294"/>
                  <a:pt x="11842" y="209137"/>
                  <a:pt x="26354" y="209137"/>
                </a:cubicBezTo>
                <a:lnTo>
                  <a:pt x="214287" y="209137"/>
                </a:lnTo>
                <a:cubicBezTo>
                  <a:pt x="228798" y="209137"/>
                  <a:pt x="240603" y="197294"/>
                  <a:pt x="240603" y="182821"/>
                </a:cubicBezTo>
                <a:lnTo>
                  <a:pt x="240603" y="118347"/>
                </a:lnTo>
                <a:cubicBezTo>
                  <a:pt x="240603" y="116392"/>
                  <a:pt x="239024" y="114813"/>
                  <a:pt x="237069" y="114813"/>
                </a:cubicBezTo>
                <a:cubicBezTo>
                  <a:pt x="235152" y="114813"/>
                  <a:pt x="233573" y="116392"/>
                  <a:pt x="233573" y="118347"/>
                </a:cubicBezTo>
                <a:lnTo>
                  <a:pt x="233573" y="182821"/>
                </a:lnTo>
                <a:cubicBezTo>
                  <a:pt x="233573" y="186994"/>
                  <a:pt x="232219" y="190866"/>
                  <a:pt x="229926" y="194061"/>
                </a:cubicBezTo>
                <a:lnTo>
                  <a:pt x="152933" y="142257"/>
                </a:lnTo>
                <a:lnTo>
                  <a:pt x="233573" y="88046"/>
                </a:lnTo>
                <a:lnTo>
                  <a:pt x="233573" y="102369"/>
                </a:lnTo>
                <a:cubicBezTo>
                  <a:pt x="233573" y="104324"/>
                  <a:pt x="235152" y="105903"/>
                  <a:pt x="237069" y="105903"/>
                </a:cubicBezTo>
                <a:cubicBezTo>
                  <a:pt x="239024" y="105903"/>
                  <a:pt x="240603" y="104324"/>
                  <a:pt x="240603" y="102369"/>
                </a:cubicBezTo>
                <a:lnTo>
                  <a:pt x="240603" y="79662"/>
                </a:lnTo>
                <a:cubicBezTo>
                  <a:pt x="240603" y="72444"/>
                  <a:pt x="237633" y="65828"/>
                  <a:pt x="232858" y="61053"/>
                </a:cubicBezTo>
                <a:cubicBezTo>
                  <a:pt x="228121" y="56279"/>
                  <a:pt x="221505" y="53346"/>
                  <a:pt x="214287" y="53346"/>
                </a:cubicBezTo>
                <a:lnTo>
                  <a:pt x="177069" y="53346"/>
                </a:lnTo>
                <a:cubicBezTo>
                  <a:pt x="176204" y="39023"/>
                  <a:pt x="170038" y="26166"/>
                  <a:pt x="160527" y="16654"/>
                </a:cubicBezTo>
                <a:cubicBezTo>
                  <a:pt x="150226" y="6354"/>
                  <a:pt x="136016" y="0"/>
                  <a:pt x="120301" y="0"/>
                </a:cubicBezTo>
                <a:close/>
              </a:path>
            </a:pathLst>
          </a:custGeom>
          <a:solidFill>
            <a:srgbClr val="775EF5"/>
          </a:solidFill>
          <a:ln>
            <a:noFill/>
          </a:ln>
          <a:effectLst>
            <a:outerShdw blurRad="28575"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8" name="Google Shape;1438;p56"/>
          <p:cNvCxnSpPr/>
          <p:nvPr/>
        </p:nvCxnSpPr>
        <p:spPr>
          <a:xfrm>
            <a:off x="772875" y="3082150"/>
            <a:ext cx="7649700" cy="0"/>
          </a:xfrm>
          <a:prstGeom prst="straightConnector1">
            <a:avLst/>
          </a:prstGeom>
          <a:noFill/>
          <a:ln cap="flat" cmpd="sng" w="19050">
            <a:solidFill>
              <a:srgbClr val="775EF5"/>
            </a:solidFill>
            <a:prstDash val="dot"/>
            <a:round/>
            <a:headEnd len="med" w="med" type="diamond"/>
            <a:tailEnd len="med" w="med" type="diamond"/>
          </a:ln>
          <a:effectLst>
            <a:outerShdw blurRad="57150" rotWithShape="0" algn="bl">
              <a:srgbClr val="DFDEFF">
                <a:alpha val="50000"/>
              </a:srgbClr>
            </a:outerShdw>
          </a:effectLst>
        </p:spPr>
      </p:cxnSp>
      <p:sp>
        <p:nvSpPr>
          <p:cNvPr id="1419" name="Google Shape;1419;p56"/>
          <p:cNvSpPr/>
          <p:nvPr/>
        </p:nvSpPr>
        <p:spPr>
          <a:xfrm flipH="1" rot="10800000">
            <a:off x="1564600" y="3014500"/>
            <a:ext cx="135300" cy="135300"/>
          </a:xfrm>
          <a:prstGeom prst="rect">
            <a:avLst/>
          </a:prstGeom>
          <a:solidFill>
            <a:srgbClr val="775EF5"/>
          </a:solid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flipH="1" rot="10800000">
            <a:off x="3519150" y="3014500"/>
            <a:ext cx="135300" cy="135300"/>
          </a:xfrm>
          <a:prstGeom prst="rect">
            <a:avLst/>
          </a:prstGeom>
          <a:solidFill>
            <a:srgbClr val="775EF5"/>
          </a:solid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flipH="1" rot="10800000">
            <a:off x="5473725" y="3014500"/>
            <a:ext cx="135300" cy="135300"/>
          </a:xfrm>
          <a:prstGeom prst="rect">
            <a:avLst/>
          </a:prstGeom>
          <a:solidFill>
            <a:srgbClr val="775EF5"/>
          </a:solid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flipH="1" rot="10800000">
            <a:off x="7428300" y="3014500"/>
            <a:ext cx="135300" cy="135300"/>
          </a:xfrm>
          <a:prstGeom prst="rect">
            <a:avLst/>
          </a:prstGeom>
          <a:solidFill>
            <a:srgbClr val="775EF5"/>
          </a:solid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2" name="Shape 1442"/>
        <p:cNvGrpSpPr/>
        <p:nvPr/>
      </p:nvGrpSpPr>
      <p:grpSpPr>
        <a:xfrm>
          <a:off x="0" y="0"/>
          <a:ext cx="0" cy="0"/>
          <a:chOff x="0" y="0"/>
          <a:chExt cx="0" cy="0"/>
        </a:xfrm>
      </p:grpSpPr>
      <p:cxnSp>
        <p:nvCxnSpPr>
          <p:cNvPr id="1443" name="Google Shape;1443;p57"/>
          <p:cNvCxnSpPr/>
          <p:nvPr/>
        </p:nvCxnSpPr>
        <p:spPr>
          <a:xfrm>
            <a:off x="1226400" y="1938400"/>
            <a:ext cx="3391500" cy="0"/>
          </a:xfrm>
          <a:prstGeom prst="straightConnector1">
            <a:avLst/>
          </a:prstGeom>
          <a:noFill/>
          <a:ln cap="flat" cmpd="sng" w="9525">
            <a:solidFill>
              <a:srgbClr val="3F308A"/>
            </a:solidFill>
            <a:prstDash val="solid"/>
            <a:round/>
            <a:headEnd len="med" w="med" type="none"/>
            <a:tailEnd len="med" w="med" type="none"/>
          </a:ln>
        </p:spPr>
      </p:cxnSp>
      <p:cxnSp>
        <p:nvCxnSpPr>
          <p:cNvPr id="1444" name="Google Shape;1444;p57"/>
          <p:cNvCxnSpPr/>
          <p:nvPr/>
        </p:nvCxnSpPr>
        <p:spPr>
          <a:xfrm>
            <a:off x="1226400" y="2728300"/>
            <a:ext cx="3391500" cy="0"/>
          </a:xfrm>
          <a:prstGeom prst="straightConnector1">
            <a:avLst/>
          </a:prstGeom>
          <a:noFill/>
          <a:ln cap="flat" cmpd="sng" w="9525">
            <a:solidFill>
              <a:srgbClr val="3F308A"/>
            </a:solidFill>
            <a:prstDash val="solid"/>
            <a:round/>
            <a:headEnd len="med" w="med" type="none"/>
            <a:tailEnd len="med" w="med" type="none"/>
          </a:ln>
        </p:spPr>
      </p:cxnSp>
      <p:cxnSp>
        <p:nvCxnSpPr>
          <p:cNvPr id="1445" name="Google Shape;1445;p57"/>
          <p:cNvCxnSpPr/>
          <p:nvPr/>
        </p:nvCxnSpPr>
        <p:spPr>
          <a:xfrm>
            <a:off x="1226400" y="3389425"/>
            <a:ext cx="3391500" cy="0"/>
          </a:xfrm>
          <a:prstGeom prst="straightConnector1">
            <a:avLst/>
          </a:prstGeom>
          <a:noFill/>
          <a:ln cap="flat" cmpd="sng" w="9525">
            <a:solidFill>
              <a:srgbClr val="3F308A"/>
            </a:solidFill>
            <a:prstDash val="solid"/>
            <a:round/>
            <a:headEnd len="med" w="med" type="none"/>
            <a:tailEnd len="med" w="med" type="none"/>
          </a:ln>
        </p:spPr>
      </p:cxnSp>
      <p:cxnSp>
        <p:nvCxnSpPr>
          <p:cNvPr id="1446" name="Google Shape;1446;p57"/>
          <p:cNvCxnSpPr/>
          <p:nvPr/>
        </p:nvCxnSpPr>
        <p:spPr>
          <a:xfrm>
            <a:off x="1226400" y="4102050"/>
            <a:ext cx="3391500" cy="0"/>
          </a:xfrm>
          <a:prstGeom prst="straightConnector1">
            <a:avLst/>
          </a:prstGeom>
          <a:noFill/>
          <a:ln cap="flat" cmpd="sng" w="9525">
            <a:solidFill>
              <a:srgbClr val="3F308A"/>
            </a:solidFill>
            <a:prstDash val="solid"/>
            <a:round/>
            <a:headEnd len="med" w="med" type="none"/>
            <a:tailEnd len="med" w="med" type="none"/>
          </a:ln>
        </p:spPr>
      </p:cxnSp>
      <p:sp>
        <p:nvSpPr>
          <p:cNvPr id="1447" name="Google Shape;1447;p5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Growth</a:t>
            </a:r>
            <a:endParaRPr/>
          </a:p>
        </p:txBody>
      </p:sp>
      <p:pic>
        <p:nvPicPr>
          <p:cNvPr id="1448" name="Google Shape;1448;p57" title="Gráfico">
            <a:hlinkClick r:id="rId3"/>
          </p:cNvPr>
          <p:cNvPicPr preferRelativeResize="0"/>
          <p:nvPr/>
        </p:nvPicPr>
        <p:blipFill rotWithShape="1">
          <a:blip r:embed="rId4">
            <a:alphaModFix/>
          </a:blip>
          <a:srcRect b="8917" l="7080" r="0" t="0"/>
          <a:stretch/>
        </p:blipFill>
        <p:spPr>
          <a:xfrm>
            <a:off x="1405825" y="1642175"/>
            <a:ext cx="3309051" cy="2490425"/>
          </a:xfrm>
          <a:prstGeom prst="rect">
            <a:avLst/>
          </a:prstGeom>
          <a:noFill/>
          <a:ln>
            <a:noFill/>
          </a:ln>
        </p:spPr>
      </p:pic>
      <p:sp>
        <p:nvSpPr>
          <p:cNvPr id="1449" name="Google Shape;1449;p57"/>
          <p:cNvSpPr/>
          <p:nvPr/>
        </p:nvSpPr>
        <p:spPr>
          <a:xfrm>
            <a:off x="1366375" y="3333600"/>
            <a:ext cx="111600" cy="111600"/>
          </a:xfrm>
          <a:prstGeom prst="rect">
            <a:avLst/>
          </a:pr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7"/>
          <p:cNvSpPr/>
          <p:nvPr/>
        </p:nvSpPr>
        <p:spPr>
          <a:xfrm>
            <a:off x="2439600" y="2663900"/>
            <a:ext cx="111600" cy="111600"/>
          </a:xfrm>
          <a:prstGeom prst="rect">
            <a:avLst/>
          </a:pr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7"/>
          <p:cNvSpPr/>
          <p:nvPr/>
        </p:nvSpPr>
        <p:spPr>
          <a:xfrm>
            <a:off x="3504275" y="2663900"/>
            <a:ext cx="111600" cy="111600"/>
          </a:xfrm>
          <a:prstGeom prst="rect">
            <a:avLst/>
          </a:pr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7"/>
          <p:cNvSpPr/>
          <p:nvPr/>
        </p:nvSpPr>
        <p:spPr>
          <a:xfrm>
            <a:off x="4551750" y="1882600"/>
            <a:ext cx="111600" cy="111600"/>
          </a:xfrm>
          <a:prstGeom prst="rect">
            <a:avLst/>
          </a:pr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7"/>
          <p:cNvSpPr txBox="1"/>
          <p:nvPr>
            <p:ph idx="4294967295" type="subTitle"/>
          </p:nvPr>
        </p:nvSpPr>
        <p:spPr>
          <a:xfrm>
            <a:off x="720000" y="3902500"/>
            <a:ext cx="5064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rgbClr val="FFFFFF"/>
                </a:solidFill>
                <a:latin typeface="Squada One"/>
                <a:ea typeface="Squada One"/>
                <a:cs typeface="Squada One"/>
                <a:sym typeface="Squada One"/>
              </a:rPr>
              <a:t>00</a:t>
            </a:r>
            <a:endParaRPr>
              <a:solidFill>
                <a:srgbClr val="FFFFFF"/>
              </a:solidFill>
              <a:latin typeface="Squada One"/>
              <a:ea typeface="Squada One"/>
              <a:cs typeface="Squada One"/>
              <a:sym typeface="Squada One"/>
            </a:endParaRPr>
          </a:p>
        </p:txBody>
      </p:sp>
      <p:sp>
        <p:nvSpPr>
          <p:cNvPr id="1454" name="Google Shape;1454;p57"/>
          <p:cNvSpPr txBox="1"/>
          <p:nvPr>
            <p:ph idx="4294967295" type="subTitle"/>
          </p:nvPr>
        </p:nvSpPr>
        <p:spPr>
          <a:xfrm>
            <a:off x="720000" y="3179550"/>
            <a:ext cx="5064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rgbClr val="FFFFFF"/>
                </a:solidFill>
                <a:latin typeface="Squada One"/>
                <a:ea typeface="Squada One"/>
                <a:cs typeface="Squada One"/>
                <a:sym typeface="Squada One"/>
              </a:rPr>
              <a:t>25</a:t>
            </a:r>
            <a:endParaRPr>
              <a:solidFill>
                <a:srgbClr val="FFFFFF"/>
              </a:solidFill>
              <a:latin typeface="Squada One"/>
              <a:ea typeface="Squada One"/>
              <a:cs typeface="Squada One"/>
              <a:sym typeface="Squada One"/>
            </a:endParaRPr>
          </a:p>
        </p:txBody>
      </p:sp>
      <p:sp>
        <p:nvSpPr>
          <p:cNvPr id="1455" name="Google Shape;1455;p57"/>
          <p:cNvSpPr txBox="1"/>
          <p:nvPr>
            <p:ph idx="4294967295" type="subTitle"/>
          </p:nvPr>
        </p:nvSpPr>
        <p:spPr>
          <a:xfrm>
            <a:off x="720000" y="2509850"/>
            <a:ext cx="5064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rgbClr val="FFFFFF"/>
                </a:solidFill>
                <a:latin typeface="Squada One"/>
                <a:ea typeface="Squada One"/>
                <a:cs typeface="Squada One"/>
                <a:sym typeface="Squada One"/>
              </a:rPr>
              <a:t>50</a:t>
            </a:r>
            <a:endParaRPr>
              <a:solidFill>
                <a:srgbClr val="FFFFFF"/>
              </a:solidFill>
              <a:latin typeface="Squada One"/>
              <a:ea typeface="Squada One"/>
              <a:cs typeface="Squada One"/>
              <a:sym typeface="Squada One"/>
            </a:endParaRPr>
          </a:p>
        </p:txBody>
      </p:sp>
      <p:sp>
        <p:nvSpPr>
          <p:cNvPr id="1456" name="Google Shape;1456;p57"/>
          <p:cNvSpPr txBox="1"/>
          <p:nvPr>
            <p:ph idx="4294967295" type="subTitle"/>
          </p:nvPr>
        </p:nvSpPr>
        <p:spPr>
          <a:xfrm>
            <a:off x="720000" y="1728550"/>
            <a:ext cx="5064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rgbClr val="FFFFFF"/>
                </a:solidFill>
                <a:latin typeface="Squada One"/>
                <a:ea typeface="Squada One"/>
                <a:cs typeface="Squada One"/>
                <a:sym typeface="Squada One"/>
              </a:rPr>
              <a:t>100</a:t>
            </a:r>
            <a:endParaRPr>
              <a:solidFill>
                <a:srgbClr val="FFFFFF"/>
              </a:solidFill>
              <a:latin typeface="Squada One"/>
              <a:ea typeface="Squada One"/>
              <a:cs typeface="Squada One"/>
              <a:sym typeface="Squada One"/>
            </a:endParaRPr>
          </a:p>
        </p:txBody>
      </p:sp>
      <p:sp>
        <p:nvSpPr>
          <p:cNvPr id="1457" name="Google Shape;1457;p57"/>
          <p:cNvSpPr txBox="1"/>
          <p:nvPr>
            <p:ph idx="4294967295" type="subTitle"/>
          </p:nvPr>
        </p:nvSpPr>
        <p:spPr>
          <a:xfrm>
            <a:off x="1101475" y="4183800"/>
            <a:ext cx="6414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rgbClr val="FFFFFF"/>
                </a:solidFill>
                <a:latin typeface="Squada One"/>
                <a:ea typeface="Squada One"/>
                <a:cs typeface="Squada One"/>
                <a:sym typeface="Squada One"/>
              </a:rPr>
              <a:t>2021</a:t>
            </a:r>
            <a:endParaRPr>
              <a:solidFill>
                <a:srgbClr val="FFFFFF"/>
              </a:solidFill>
              <a:latin typeface="Squada One"/>
              <a:ea typeface="Squada One"/>
              <a:cs typeface="Squada One"/>
              <a:sym typeface="Squada One"/>
            </a:endParaRPr>
          </a:p>
        </p:txBody>
      </p:sp>
      <p:sp>
        <p:nvSpPr>
          <p:cNvPr id="1458" name="Google Shape;1458;p57"/>
          <p:cNvSpPr txBox="1"/>
          <p:nvPr>
            <p:ph idx="4294967295" type="subTitle"/>
          </p:nvPr>
        </p:nvSpPr>
        <p:spPr>
          <a:xfrm>
            <a:off x="2174700" y="4183800"/>
            <a:ext cx="6414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rgbClr val="FFFFFF"/>
                </a:solidFill>
                <a:latin typeface="Squada One"/>
                <a:ea typeface="Squada One"/>
                <a:cs typeface="Squada One"/>
                <a:sym typeface="Squada One"/>
              </a:rPr>
              <a:t>2022</a:t>
            </a:r>
            <a:endParaRPr>
              <a:solidFill>
                <a:srgbClr val="FFFFFF"/>
              </a:solidFill>
              <a:latin typeface="Squada One"/>
              <a:ea typeface="Squada One"/>
              <a:cs typeface="Squada One"/>
              <a:sym typeface="Squada One"/>
            </a:endParaRPr>
          </a:p>
        </p:txBody>
      </p:sp>
      <p:sp>
        <p:nvSpPr>
          <p:cNvPr id="1459" name="Google Shape;1459;p57"/>
          <p:cNvSpPr txBox="1"/>
          <p:nvPr>
            <p:ph idx="4294967295" type="subTitle"/>
          </p:nvPr>
        </p:nvSpPr>
        <p:spPr>
          <a:xfrm>
            <a:off x="3247925" y="4183800"/>
            <a:ext cx="6414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rgbClr val="FFFFFF"/>
                </a:solidFill>
                <a:latin typeface="Squada One"/>
                <a:ea typeface="Squada One"/>
                <a:cs typeface="Squada One"/>
                <a:sym typeface="Squada One"/>
              </a:rPr>
              <a:t>2023</a:t>
            </a:r>
            <a:endParaRPr>
              <a:solidFill>
                <a:srgbClr val="FFFFFF"/>
              </a:solidFill>
              <a:latin typeface="Squada One"/>
              <a:ea typeface="Squada One"/>
              <a:cs typeface="Squada One"/>
              <a:sym typeface="Squada One"/>
            </a:endParaRPr>
          </a:p>
        </p:txBody>
      </p:sp>
      <p:sp>
        <p:nvSpPr>
          <p:cNvPr id="1460" name="Google Shape;1460;p57"/>
          <p:cNvSpPr txBox="1"/>
          <p:nvPr>
            <p:ph idx="4294967295" type="subTitle"/>
          </p:nvPr>
        </p:nvSpPr>
        <p:spPr>
          <a:xfrm>
            <a:off x="4251300" y="4183800"/>
            <a:ext cx="641400" cy="419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rgbClr val="FFFFFF"/>
                </a:solidFill>
                <a:latin typeface="Squada One"/>
                <a:ea typeface="Squada One"/>
                <a:cs typeface="Squada One"/>
                <a:sym typeface="Squada One"/>
              </a:rPr>
              <a:t>2024</a:t>
            </a:r>
            <a:endParaRPr>
              <a:solidFill>
                <a:srgbClr val="FFFFFF"/>
              </a:solidFill>
              <a:latin typeface="Squada One"/>
              <a:ea typeface="Squada One"/>
              <a:cs typeface="Squada One"/>
              <a:sym typeface="Squada One"/>
            </a:endParaRPr>
          </a:p>
        </p:txBody>
      </p:sp>
      <p:sp>
        <p:nvSpPr>
          <p:cNvPr id="1461" name="Google Shape;1461;p57"/>
          <p:cNvSpPr txBox="1"/>
          <p:nvPr>
            <p:ph idx="4294967295" type="subTitle"/>
          </p:nvPr>
        </p:nvSpPr>
        <p:spPr>
          <a:xfrm>
            <a:off x="5723098" y="2716325"/>
            <a:ext cx="27009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latin typeface="Squada One"/>
                <a:ea typeface="Squada One"/>
                <a:cs typeface="Squada One"/>
                <a:sym typeface="Squada One"/>
              </a:rPr>
              <a:t>2023-2024</a:t>
            </a:r>
            <a:endParaRPr sz="2300">
              <a:solidFill>
                <a:srgbClr val="FFFFFF"/>
              </a:solidFill>
              <a:latin typeface="Squada One"/>
              <a:ea typeface="Squada One"/>
              <a:cs typeface="Squada One"/>
              <a:sym typeface="Squada One"/>
            </a:endParaRPr>
          </a:p>
        </p:txBody>
      </p:sp>
      <p:sp>
        <p:nvSpPr>
          <p:cNvPr id="1462" name="Google Shape;1462;p57"/>
          <p:cNvSpPr txBox="1"/>
          <p:nvPr>
            <p:ph idx="4294967295" type="subTitle"/>
          </p:nvPr>
        </p:nvSpPr>
        <p:spPr>
          <a:xfrm>
            <a:off x="5723093" y="3128050"/>
            <a:ext cx="27009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It is the closest planet to the Sun. It is really hot</a:t>
            </a:r>
            <a:endParaRPr/>
          </a:p>
        </p:txBody>
      </p:sp>
      <p:sp>
        <p:nvSpPr>
          <p:cNvPr id="1463" name="Google Shape;1463;p57"/>
          <p:cNvSpPr txBox="1"/>
          <p:nvPr>
            <p:ph idx="4294967295" type="subTitle"/>
          </p:nvPr>
        </p:nvSpPr>
        <p:spPr>
          <a:xfrm>
            <a:off x="5723075" y="1618675"/>
            <a:ext cx="27009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latin typeface="Squada One"/>
                <a:ea typeface="Squada One"/>
                <a:cs typeface="Squada One"/>
                <a:sym typeface="Squada One"/>
              </a:rPr>
              <a:t>2021-2022</a:t>
            </a:r>
            <a:endParaRPr sz="2300">
              <a:solidFill>
                <a:srgbClr val="FFFFFF"/>
              </a:solidFill>
              <a:latin typeface="Squada One"/>
              <a:ea typeface="Squada One"/>
              <a:cs typeface="Squada One"/>
              <a:sym typeface="Squada One"/>
            </a:endParaRPr>
          </a:p>
        </p:txBody>
      </p:sp>
      <p:sp>
        <p:nvSpPr>
          <p:cNvPr id="1464" name="Google Shape;1464;p57"/>
          <p:cNvSpPr txBox="1"/>
          <p:nvPr>
            <p:ph idx="4294967295" type="subTitle"/>
          </p:nvPr>
        </p:nvSpPr>
        <p:spPr>
          <a:xfrm>
            <a:off x="5723075" y="2030399"/>
            <a:ext cx="27009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Venus </a:t>
            </a:r>
            <a:r>
              <a:rPr lang="en"/>
              <a:t>has a beautiful name, but it’s terribly hot</a:t>
            </a:r>
            <a:endParaRPr/>
          </a:p>
        </p:txBody>
      </p:sp>
      <p:sp>
        <p:nvSpPr>
          <p:cNvPr id="1465" name="Google Shape;1465;p57"/>
          <p:cNvSpPr txBox="1"/>
          <p:nvPr/>
        </p:nvSpPr>
        <p:spPr>
          <a:xfrm>
            <a:off x="5723100" y="4102050"/>
            <a:ext cx="2700900" cy="411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8E8BD8"/>
                </a:solidFill>
                <a:latin typeface="Titillium Web"/>
                <a:ea typeface="Titillium Web"/>
                <a:cs typeface="Titillium Web"/>
                <a:sym typeface="Titillium Web"/>
              </a:rPr>
              <a:t>To modify this graph, follow the link, change the data and paste the new graph here</a:t>
            </a:r>
            <a:endParaRPr sz="1200">
              <a:solidFill>
                <a:srgbClr val="8E8BD8"/>
              </a:solidFill>
              <a:latin typeface="Titillium Web"/>
              <a:ea typeface="Titillium Web"/>
              <a:cs typeface="Titillium Web"/>
              <a:sym typeface="Titillium Web"/>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9" name="Shape 1469"/>
        <p:cNvGrpSpPr/>
        <p:nvPr/>
      </p:nvGrpSpPr>
      <p:grpSpPr>
        <a:xfrm>
          <a:off x="0" y="0"/>
          <a:ext cx="0" cy="0"/>
          <a:chOff x="0" y="0"/>
          <a:chExt cx="0" cy="0"/>
        </a:xfrm>
      </p:grpSpPr>
      <p:sp>
        <p:nvSpPr>
          <p:cNvPr id="1470" name="Google Shape;1470;p5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Investment</a:t>
            </a:r>
            <a:endParaRPr/>
          </a:p>
        </p:txBody>
      </p:sp>
      <p:sp>
        <p:nvSpPr>
          <p:cNvPr id="1471" name="Google Shape;1471;p58"/>
          <p:cNvSpPr/>
          <p:nvPr/>
        </p:nvSpPr>
        <p:spPr>
          <a:xfrm>
            <a:off x="3916075" y="1582500"/>
            <a:ext cx="1156800" cy="9186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8"/>
          <p:cNvSpPr/>
          <p:nvPr/>
        </p:nvSpPr>
        <p:spPr>
          <a:xfrm>
            <a:off x="3916075" y="2633712"/>
            <a:ext cx="1156800" cy="9186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8"/>
          <p:cNvSpPr/>
          <p:nvPr/>
        </p:nvSpPr>
        <p:spPr>
          <a:xfrm>
            <a:off x="3916075" y="3684924"/>
            <a:ext cx="1156800" cy="9186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8"/>
          <p:cNvSpPr txBox="1"/>
          <p:nvPr>
            <p:ph idx="4294967295" type="subTitle"/>
          </p:nvPr>
        </p:nvSpPr>
        <p:spPr>
          <a:xfrm>
            <a:off x="720000" y="2576188"/>
            <a:ext cx="2207100" cy="4197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300">
                <a:solidFill>
                  <a:srgbClr val="FFFFFF"/>
                </a:solidFill>
                <a:latin typeface="Squada One"/>
                <a:ea typeface="Squada One"/>
                <a:cs typeface="Squada One"/>
                <a:sym typeface="Squada One"/>
              </a:rPr>
              <a:t>Venus</a:t>
            </a:r>
            <a:endParaRPr sz="2300">
              <a:solidFill>
                <a:srgbClr val="FFFFFF"/>
              </a:solidFill>
              <a:latin typeface="Squada One"/>
              <a:ea typeface="Squada One"/>
              <a:cs typeface="Squada One"/>
              <a:sym typeface="Squada One"/>
            </a:endParaRPr>
          </a:p>
        </p:txBody>
      </p:sp>
      <p:sp>
        <p:nvSpPr>
          <p:cNvPr id="1475" name="Google Shape;1475;p58"/>
          <p:cNvSpPr txBox="1"/>
          <p:nvPr>
            <p:ph idx="4294967295" type="subTitle"/>
          </p:nvPr>
        </p:nvSpPr>
        <p:spPr>
          <a:xfrm>
            <a:off x="720000" y="2911710"/>
            <a:ext cx="2207100" cy="6981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t>Venus has a beautiful name, but it’s hot</a:t>
            </a:r>
            <a:endParaRPr/>
          </a:p>
        </p:txBody>
      </p:sp>
      <p:sp>
        <p:nvSpPr>
          <p:cNvPr id="1476" name="Google Shape;1476;p58"/>
          <p:cNvSpPr txBox="1"/>
          <p:nvPr>
            <p:ph idx="4294967295" type="subTitle"/>
          </p:nvPr>
        </p:nvSpPr>
        <p:spPr>
          <a:xfrm>
            <a:off x="6216928" y="3627416"/>
            <a:ext cx="22071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latin typeface="Squada One"/>
                <a:ea typeface="Squada One"/>
                <a:cs typeface="Squada One"/>
                <a:sym typeface="Squada One"/>
              </a:rPr>
              <a:t>Mars</a:t>
            </a:r>
            <a:endParaRPr sz="2300">
              <a:solidFill>
                <a:srgbClr val="FFFFFF"/>
              </a:solidFill>
              <a:latin typeface="Squada One"/>
              <a:ea typeface="Squada One"/>
              <a:cs typeface="Squada One"/>
              <a:sym typeface="Squada One"/>
            </a:endParaRPr>
          </a:p>
        </p:txBody>
      </p:sp>
      <p:sp>
        <p:nvSpPr>
          <p:cNvPr id="1477" name="Google Shape;1477;p58"/>
          <p:cNvSpPr txBox="1"/>
          <p:nvPr>
            <p:ph idx="4294967295" type="subTitle"/>
          </p:nvPr>
        </p:nvSpPr>
        <p:spPr>
          <a:xfrm>
            <a:off x="6216928" y="3962938"/>
            <a:ext cx="2207100" cy="698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Despite being red, Mars is actually a cold place</a:t>
            </a:r>
            <a:endParaRPr/>
          </a:p>
        </p:txBody>
      </p:sp>
      <p:sp>
        <p:nvSpPr>
          <p:cNvPr id="1478" name="Google Shape;1478;p58"/>
          <p:cNvSpPr txBox="1"/>
          <p:nvPr>
            <p:ph idx="4294967295" type="subTitle"/>
          </p:nvPr>
        </p:nvSpPr>
        <p:spPr>
          <a:xfrm>
            <a:off x="6197800" y="1524988"/>
            <a:ext cx="2207100" cy="419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latin typeface="Squada One"/>
                <a:ea typeface="Squada One"/>
                <a:cs typeface="Squada One"/>
                <a:sym typeface="Squada One"/>
              </a:rPr>
              <a:t>Neptune</a:t>
            </a:r>
            <a:endParaRPr sz="2300">
              <a:solidFill>
                <a:srgbClr val="FFFFFF"/>
              </a:solidFill>
              <a:latin typeface="Squada One"/>
              <a:ea typeface="Squada One"/>
              <a:cs typeface="Squada One"/>
              <a:sym typeface="Squada One"/>
            </a:endParaRPr>
          </a:p>
        </p:txBody>
      </p:sp>
      <p:sp>
        <p:nvSpPr>
          <p:cNvPr id="1479" name="Google Shape;1479;p58"/>
          <p:cNvSpPr txBox="1"/>
          <p:nvPr>
            <p:ph idx="4294967295" type="subTitle"/>
          </p:nvPr>
        </p:nvSpPr>
        <p:spPr>
          <a:xfrm>
            <a:off x="6197800" y="1860510"/>
            <a:ext cx="2207100" cy="698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Neptune is the farthest planet from the Sun</a:t>
            </a:r>
            <a:endParaRPr/>
          </a:p>
        </p:txBody>
      </p:sp>
      <p:sp>
        <p:nvSpPr>
          <p:cNvPr id="1480" name="Google Shape;1480;p58"/>
          <p:cNvSpPr txBox="1"/>
          <p:nvPr>
            <p:ph idx="4294967295" type="subTitle"/>
          </p:nvPr>
        </p:nvSpPr>
        <p:spPr>
          <a:xfrm>
            <a:off x="3390925" y="2883162"/>
            <a:ext cx="2207100" cy="419700"/>
          </a:xfrm>
          <a:prstGeom prst="rect">
            <a:avLst/>
          </a:prstGeom>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4000">
                <a:solidFill>
                  <a:srgbClr val="775EF5"/>
                </a:solidFill>
                <a:latin typeface="Squada One"/>
                <a:ea typeface="Squada One"/>
                <a:cs typeface="Squada One"/>
                <a:sym typeface="Squada One"/>
              </a:rPr>
              <a:t>30%</a:t>
            </a:r>
            <a:endParaRPr sz="4000">
              <a:solidFill>
                <a:srgbClr val="775EF5"/>
              </a:solidFill>
              <a:latin typeface="Squada One"/>
              <a:ea typeface="Squada One"/>
              <a:cs typeface="Squada One"/>
              <a:sym typeface="Squada One"/>
            </a:endParaRPr>
          </a:p>
        </p:txBody>
      </p:sp>
      <p:sp>
        <p:nvSpPr>
          <p:cNvPr id="1481" name="Google Shape;1481;p58"/>
          <p:cNvSpPr txBox="1"/>
          <p:nvPr>
            <p:ph idx="4294967295" type="subTitle"/>
          </p:nvPr>
        </p:nvSpPr>
        <p:spPr>
          <a:xfrm>
            <a:off x="3390925" y="1831950"/>
            <a:ext cx="2207100" cy="419700"/>
          </a:xfrm>
          <a:prstGeom prst="rect">
            <a:avLst/>
          </a:prstGeom>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4000">
                <a:solidFill>
                  <a:srgbClr val="775EF5"/>
                </a:solidFill>
                <a:latin typeface="Squada One"/>
                <a:ea typeface="Squada One"/>
                <a:cs typeface="Squada One"/>
                <a:sym typeface="Squada One"/>
              </a:rPr>
              <a:t>1</a:t>
            </a:r>
            <a:r>
              <a:rPr lang="en" sz="4000">
                <a:solidFill>
                  <a:srgbClr val="775EF5"/>
                </a:solidFill>
                <a:latin typeface="Squada One"/>
                <a:ea typeface="Squada One"/>
                <a:cs typeface="Squada One"/>
                <a:sym typeface="Squada One"/>
              </a:rPr>
              <a:t>0%</a:t>
            </a:r>
            <a:endParaRPr sz="4000">
              <a:solidFill>
                <a:srgbClr val="775EF5"/>
              </a:solidFill>
              <a:latin typeface="Squada One"/>
              <a:ea typeface="Squada One"/>
              <a:cs typeface="Squada One"/>
              <a:sym typeface="Squada One"/>
            </a:endParaRPr>
          </a:p>
        </p:txBody>
      </p:sp>
      <p:sp>
        <p:nvSpPr>
          <p:cNvPr id="1482" name="Google Shape;1482;p58"/>
          <p:cNvSpPr txBox="1"/>
          <p:nvPr>
            <p:ph idx="4294967295" type="subTitle"/>
          </p:nvPr>
        </p:nvSpPr>
        <p:spPr>
          <a:xfrm>
            <a:off x="3390925" y="3934374"/>
            <a:ext cx="2207100" cy="419700"/>
          </a:xfrm>
          <a:prstGeom prst="rect">
            <a:avLst/>
          </a:prstGeom>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4000">
                <a:solidFill>
                  <a:srgbClr val="775EF5"/>
                </a:solidFill>
                <a:latin typeface="Squada One"/>
                <a:ea typeface="Squada One"/>
                <a:cs typeface="Squada One"/>
                <a:sym typeface="Squada One"/>
              </a:rPr>
              <a:t>6</a:t>
            </a:r>
            <a:r>
              <a:rPr lang="en" sz="4000">
                <a:solidFill>
                  <a:srgbClr val="775EF5"/>
                </a:solidFill>
                <a:latin typeface="Squada One"/>
                <a:ea typeface="Squada One"/>
                <a:cs typeface="Squada One"/>
                <a:sym typeface="Squada One"/>
              </a:rPr>
              <a:t>0%</a:t>
            </a:r>
            <a:endParaRPr sz="4000">
              <a:solidFill>
                <a:srgbClr val="775EF5"/>
              </a:solidFill>
              <a:latin typeface="Squada One"/>
              <a:ea typeface="Squada One"/>
              <a:cs typeface="Squada One"/>
              <a:sym typeface="Squada One"/>
            </a:endParaRPr>
          </a:p>
        </p:txBody>
      </p:sp>
      <p:cxnSp>
        <p:nvCxnSpPr>
          <p:cNvPr id="1483" name="Google Shape;1483;p58"/>
          <p:cNvCxnSpPr/>
          <p:nvPr/>
        </p:nvCxnSpPr>
        <p:spPr>
          <a:xfrm rot="10800000">
            <a:off x="3132400" y="3101800"/>
            <a:ext cx="798600" cy="0"/>
          </a:xfrm>
          <a:prstGeom prst="straightConnector1">
            <a:avLst/>
          </a:prstGeom>
          <a:noFill/>
          <a:ln cap="flat" cmpd="sng" w="19050">
            <a:solidFill>
              <a:srgbClr val="775EF5"/>
            </a:solidFill>
            <a:prstDash val="solid"/>
            <a:round/>
            <a:headEnd len="med" w="med" type="none"/>
            <a:tailEnd len="med" w="med" type="diamond"/>
          </a:ln>
          <a:effectLst>
            <a:outerShdw blurRad="57150" rotWithShape="0" algn="bl">
              <a:srgbClr val="DFDEFF">
                <a:alpha val="50000"/>
              </a:srgbClr>
            </a:outerShdw>
          </a:effectLst>
        </p:spPr>
      </p:cxnSp>
      <p:cxnSp>
        <p:nvCxnSpPr>
          <p:cNvPr id="1484" name="Google Shape;1484;p58"/>
          <p:cNvCxnSpPr/>
          <p:nvPr/>
        </p:nvCxnSpPr>
        <p:spPr>
          <a:xfrm rot="10800000">
            <a:off x="5072875" y="2041800"/>
            <a:ext cx="798600" cy="0"/>
          </a:xfrm>
          <a:prstGeom prst="straightConnector1">
            <a:avLst/>
          </a:prstGeom>
          <a:noFill/>
          <a:ln cap="flat" cmpd="sng" w="19050">
            <a:solidFill>
              <a:srgbClr val="775EF5"/>
            </a:solidFill>
            <a:prstDash val="solid"/>
            <a:round/>
            <a:headEnd len="med" w="med" type="diamond"/>
            <a:tailEnd len="med" w="med" type="none"/>
          </a:ln>
          <a:effectLst>
            <a:outerShdw blurRad="57150" rotWithShape="0" algn="bl">
              <a:srgbClr val="DFDEFF">
                <a:alpha val="50000"/>
              </a:srgbClr>
            </a:outerShdw>
          </a:effectLst>
        </p:spPr>
      </p:cxnSp>
      <p:cxnSp>
        <p:nvCxnSpPr>
          <p:cNvPr id="1485" name="Google Shape;1485;p58"/>
          <p:cNvCxnSpPr/>
          <p:nvPr/>
        </p:nvCxnSpPr>
        <p:spPr>
          <a:xfrm rot="10800000">
            <a:off x="5072875" y="4144225"/>
            <a:ext cx="798600" cy="0"/>
          </a:xfrm>
          <a:prstGeom prst="straightConnector1">
            <a:avLst/>
          </a:prstGeom>
          <a:noFill/>
          <a:ln cap="flat" cmpd="sng" w="19050">
            <a:solidFill>
              <a:srgbClr val="775EF5"/>
            </a:solidFill>
            <a:prstDash val="solid"/>
            <a:round/>
            <a:headEnd len="med" w="med" type="diamond"/>
            <a:tailEnd len="med" w="med" type="none"/>
          </a:ln>
          <a:effectLst>
            <a:outerShdw blurRad="57150" rotWithShape="0" algn="bl">
              <a:srgbClr val="DFDE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32"/>
          <p:cNvSpPr txBox="1"/>
          <p:nvPr>
            <p:ph idx="15"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594" name="Google Shape;594;p32"/>
          <p:cNvSpPr txBox="1"/>
          <p:nvPr>
            <p:ph idx="1" type="subTitle"/>
          </p:nvPr>
        </p:nvSpPr>
        <p:spPr>
          <a:xfrm>
            <a:off x="6187075" y="1766350"/>
            <a:ext cx="2236800" cy="41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Section B</a:t>
            </a:r>
            <a:endParaRPr/>
          </a:p>
        </p:txBody>
      </p:sp>
      <p:sp>
        <p:nvSpPr>
          <p:cNvPr id="595" name="Google Shape;595;p32"/>
          <p:cNvSpPr txBox="1"/>
          <p:nvPr>
            <p:ph type="title"/>
          </p:nvPr>
        </p:nvSpPr>
        <p:spPr>
          <a:xfrm>
            <a:off x="4782363" y="1766350"/>
            <a:ext cx="12882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96" name="Google Shape;596;p32"/>
          <p:cNvSpPr txBox="1"/>
          <p:nvPr>
            <p:ph idx="2" type="subTitle"/>
          </p:nvPr>
        </p:nvSpPr>
        <p:spPr>
          <a:xfrm>
            <a:off x="6187075" y="2101875"/>
            <a:ext cx="2236800" cy="69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597" name="Google Shape;597;p32"/>
          <p:cNvSpPr txBox="1"/>
          <p:nvPr>
            <p:ph idx="3" type="title"/>
          </p:nvPr>
        </p:nvSpPr>
        <p:spPr>
          <a:xfrm>
            <a:off x="4782363" y="3417300"/>
            <a:ext cx="12882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98" name="Google Shape;598;p32"/>
          <p:cNvSpPr txBox="1"/>
          <p:nvPr>
            <p:ph idx="4" type="subTitle"/>
          </p:nvPr>
        </p:nvSpPr>
        <p:spPr>
          <a:xfrm>
            <a:off x="6187075" y="3417300"/>
            <a:ext cx="2236800" cy="41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Section D</a:t>
            </a:r>
            <a:endParaRPr/>
          </a:p>
        </p:txBody>
      </p:sp>
      <p:sp>
        <p:nvSpPr>
          <p:cNvPr id="599" name="Google Shape;599;p32"/>
          <p:cNvSpPr txBox="1"/>
          <p:nvPr>
            <p:ph idx="5" type="subTitle"/>
          </p:nvPr>
        </p:nvSpPr>
        <p:spPr>
          <a:xfrm>
            <a:off x="6187075" y="3752825"/>
            <a:ext cx="2236800" cy="69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600" name="Google Shape;600;p32"/>
          <p:cNvSpPr txBox="1"/>
          <p:nvPr>
            <p:ph idx="6" type="title"/>
          </p:nvPr>
        </p:nvSpPr>
        <p:spPr>
          <a:xfrm>
            <a:off x="3068313" y="1766350"/>
            <a:ext cx="12882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01" name="Google Shape;601;p32"/>
          <p:cNvSpPr txBox="1"/>
          <p:nvPr>
            <p:ph idx="7" type="title"/>
          </p:nvPr>
        </p:nvSpPr>
        <p:spPr>
          <a:xfrm>
            <a:off x="3068313" y="3417300"/>
            <a:ext cx="12882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02" name="Google Shape;602;p32"/>
          <p:cNvSpPr txBox="1"/>
          <p:nvPr>
            <p:ph idx="8" type="subTitle"/>
          </p:nvPr>
        </p:nvSpPr>
        <p:spPr>
          <a:xfrm>
            <a:off x="720000" y="1766350"/>
            <a:ext cx="2236800" cy="41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Section A</a:t>
            </a:r>
            <a:endParaRPr/>
          </a:p>
        </p:txBody>
      </p:sp>
      <p:sp>
        <p:nvSpPr>
          <p:cNvPr id="603" name="Google Shape;603;p32"/>
          <p:cNvSpPr txBox="1"/>
          <p:nvPr>
            <p:ph idx="9" type="subTitle"/>
          </p:nvPr>
        </p:nvSpPr>
        <p:spPr>
          <a:xfrm>
            <a:off x="720000" y="2101875"/>
            <a:ext cx="2236800" cy="6981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Here you could describe the topic of the section</a:t>
            </a:r>
            <a:endParaRPr/>
          </a:p>
        </p:txBody>
      </p:sp>
      <p:sp>
        <p:nvSpPr>
          <p:cNvPr id="604" name="Google Shape;604;p32"/>
          <p:cNvSpPr txBox="1"/>
          <p:nvPr>
            <p:ph idx="13" type="subTitle"/>
          </p:nvPr>
        </p:nvSpPr>
        <p:spPr>
          <a:xfrm>
            <a:off x="720000" y="3417300"/>
            <a:ext cx="2236800" cy="41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Section C</a:t>
            </a:r>
            <a:endParaRPr/>
          </a:p>
        </p:txBody>
      </p:sp>
      <p:sp>
        <p:nvSpPr>
          <p:cNvPr id="605" name="Google Shape;605;p32"/>
          <p:cNvSpPr txBox="1"/>
          <p:nvPr>
            <p:ph idx="14" type="subTitle"/>
          </p:nvPr>
        </p:nvSpPr>
        <p:spPr>
          <a:xfrm>
            <a:off x="720000" y="3752825"/>
            <a:ext cx="2236800" cy="6981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Here you could describe the topic of the section</a:t>
            </a:r>
            <a:endParaRPr/>
          </a:p>
        </p:txBody>
      </p:sp>
      <p:cxnSp>
        <p:nvCxnSpPr>
          <p:cNvPr id="606" name="Google Shape;606;p32"/>
          <p:cNvCxnSpPr/>
          <p:nvPr/>
        </p:nvCxnSpPr>
        <p:spPr>
          <a:xfrm>
            <a:off x="4582225" y="2272700"/>
            <a:ext cx="0" cy="1739100"/>
          </a:xfrm>
          <a:prstGeom prst="straightConnector1">
            <a:avLst/>
          </a:prstGeom>
          <a:noFill/>
          <a:ln cap="flat" cmpd="sng" w="19050">
            <a:solidFill>
              <a:srgbClr val="775EF5"/>
            </a:solidFill>
            <a:prstDash val="solid"/>
            <a:round/>
            <a:headEnd len="med" w="med" type="diamond"/>
            <a:tailEnd len="med" w="med" type="diamond"/>
          </a:ln>
          <a:effectLst>
            <a:outerShdw blurRad="100013" rotWithShape="0" algn="bl">
              <a:srgbClr val="DFDEFF">
                <a:alpha val="50000"/>
              </a:srgbClr>
            </a:outerShdw>
          </a:effectLst>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9" name="Shape 1489"/>
        <p:cNvGrpSpPr/>
        <p:nvPr/>
      </p:nvGrpSpPr>
      <p:grpSpPr>
        <a:xfrm>
          <a:off x="0" y="0"/>
          <a:ext cx="0" cy="0"/>
          <a:chOff x="0" y="0"/>
          <a:chExt cx="0" cy="0"/>
        </a:xfrm>
      </p:grpSpPr>
      <p:sp>
        <p:nvSpPr>
          <p:cNvPr id="1490" name="Google Shape;1490;p59"/>
          <p:cNvSpPr txBox="1"/>
          <p:nvPr>
            <p:ph type="title"/>
          </p:nvPr>
        </p:nvSpPr>
        <p:spPr>
          <a:xfrm>
            <a:off x="4257300" y="2300800"/>
            <a:ext cx="4166700" cy="658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youremail@freepik.com</a:t>
            </a:r>
            <a:endParaRPr/>
          </a:p>
          <a:p>
            <a:pPr indent="0" lvl="0" marL="0" rtl="0" algn="r">
              <a:spcBef>
                <a:spcPts val="0"/>
              </a:spcBef>
              <a:spcAft>
                <a:spcPts val="0"/>
              </a:spcAft>
              <a:buNone/>
            </a:pPr>
            <a:r>
              <a:rPr lang="en"/>
              <a:t>+34 543 654 765</a:t>
            </a:r>
            <a:endParaRPr/>
          </a:p>
          <a:p>
            <a:pPr indent="0" lvl="0" marL="0" rtl="0" algn="r">
              <a:spcBef>
                <a:spcPts val="0"/>
              </a:spcBef>
              <a:spcAft>
                <a:spcPts val="0"/>
              </a:spcAft>
              <a:buNone/>
            </a:pPr>
            <a:r>
              <a:rPr lang="en"/>
              <a:t>yourwebsite.com</a:t>
            </a:r>
            <a:endParaRPr/>
          </a:p>
        </p:txBody>
      </p:sp>
      <p:sp>
        <p:nvSpPr>
          <p:cNvPr id="1491" name="Google Shape;1491;p59"/>
          <p:cNvSpPr txBox="1"/>
          <p:nvPr>
            <p:ph idx="2" type="title"/>
          </p:nvPr>
        </p:nvSpPr>
        <p:spPr>
          <a:xfrm>
            <a:off x="3442376" y="540012"/>
            <a:ext cx="4981500" cy="109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Thank you!</a:t>
            </a:r>
            <a:endParaRPr/>
          </a:p>
        </p:txBody>
      </p:sp>
      <p:sp>
        <p:nvSpPr>
          <p:cNvPr id="1492" name="Google Shape;1492;p59"/>
          <p:cNvSpPr/>
          <p:nvPr/>
        </p:nvSpPr>
        <p:spPr>
          <a:xfrm>
            <a:off x="6236651" y="3196224"/>
            <a:ext cx="425793" cy="426237"/>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59"/>
          <p:cNvGrpSpPr/>
          <p:nvPr/>
        </p:nvGrpSpPr>
        <p:grpSpPr>
          <a:xfrm>
            <a:off x="6790136" y="3196079"/>
            <a:ext cx="426237" cy="425766"/>
            <a:chOff x="3303268" y="3817349"/>
            <a:chExt cx="346056" cy="345674"/>
          </a:xfrm>
        </p:grpSpPr>
        <p:sp>
          <p:nvSpPr>
            <p:cNvPr id="1494" name="Google Shape;1494;p5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59"/>
          <p:cNvGrpSpPr/>
          <p:nvPr/>
        </p:nvGrpSpPr>
        <p:grpSpPr>
          <a:xfrm>
            <a:off x="7343280" y="3196079"/>
            <a:ext cx="426237" cy="425766"/>
            <a:chOff x="3752358" y="3817349"/>
            <a:chExt cx="346056" cy="345674"/>
          </a:xfrm>
        </p:grpSpPr>
        <p:sp>
          <p:nvSpPr>
            <p:cNvPr id="1499" name="Google Shape;1499;p5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59"/>
          <p:cNvGrpSpPr/>
          <p:nvPr/>
        </p:nvGrpSpPr>
        <p:grpSpPr>
          <a:xfrm>
            <a:off x="7896423" y="3196079"/>
            <a:ext cx="426198" cy="425766"/>
            <a:chOff x="4201447" y="3817349"/>
            <a:chExt cx="346024" cy="345674"/>
          </a:xfrm>
        </p:grpSpPr>
        <p:sp>
          <p:nvSpPr>
            <p:cNvPr id="1504" name="Google Shape;1504;p5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6" name="Google Shape;1506;p59"/>
          <p:cNvSpPr txBox="1"/>
          <p:nvPr>
            <p:ph idx="1" type="subTitle"/>
          </p:nvPr>
        </p:nvSpPr>
        <p:spPr>
          <a:xfrm>
            <a:off x="4260275" y="1591600"/>
            <a:ext cx="4166700" cy="603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Do you have any questions?</a:t>
            </a:r>
            <a:endParaRPr/>
          </a:p>
        </p:txBody>
      </p:sp>
      <p:sp>
        <p:nvSpPr>
          <p:cNvPr id="1507" name="Google Shape;1507;p59"/>
          <p:cNvSpPr txBox="1"/>
          <p:nvPr/>
        </p:nvSpPr>
        <p:spPr>
          <a:xfrm>
            <a:off x="4574975" y="4316225"/>
            <a:ext cx="3852000" cy="264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rgbClr val="FFFFFF"/>
                </a:solidFill>
                <a:latin typeface="Squada One"/>
                <a:ea typeface="Squada One"/>
                <a:cs typeface="Squada One"/>
                <a:sym typeface="Squada One"/>
              </a:rPr>
              <a:t>Please keep this slide for attribution</a:t>
            </a:r>
            <a:endParaRPr sz="1200">
              <a:solidFill>
                <a:srgbClr val="FFFFFF"/>
              </a:solidFill>
              <a:latin typeface="Squada One"/>
              <a:ea typeface="Squada One"/>
              <a:cs typeface="Squada One"/>
              <a:sym typeface="Squada One"/>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1" name="Shape 1511"/>
        <p:cNvGrpSpPr/>
        <p:nvPr/>
      </p:nvGrpSpPr>
      <p:grpSpPr>
        <a:xfrm>
          <a:off x="0" y="0"/>
          <a:ext cx="0" cy="0"/>
          <a:chOff x="0" y="0"/>
          <a:chExt cx="0" cy="0"/>
        </a:xfrm>
      </p:grpSpPr>
      <p:sp>
        <p:nvSpPr>
          <p:cNvPr id="1512" name="Google Shape;1512;p6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Icons</a:t>
            </a:r>
            <a:endParaRPr/>
          </a:p>
        </p:txBody>
      </p:sp>
      <p:sp>
        <p:nvSpPr>
          <p:cNvPr id="1513" name="Google Shape;1513;p60"/>
          <p:cNvSpPr/>
          <p:nvPr/>
        </p:nvSpPr>
        <p:spPr>
          <a:xfrm>
            <a:off x="5750418" y="3725254"/>
            <a:ext cx="398416" cy="434759"/>
          </a:xfrm>
          <a:custGeom>
            <a:rect b="b" l="l" r="r" t="t"/>
            <a:pathLst>
              <a:path extrusionOk="0" h="208768" w="191316">
                <a:moveTo>
                  <a:pt x="104384" y="29390"/>
                </a:moveTo>
                <a:cubicBezTo>
                  <a:pt x="106537" y="29390"/>
                  <a:pt x="108462" y="30141"/>
                  <a:pt x="109832" y="31348"/>
                </a:cubicBezTo>
                <a:cubicBezTo>
                  <a:pt x="111104" y="32457"/>
                  <a:pt x="111919" y="33990"/>
                  <a:pt x="111919" y="35621"/>
                </a:cubicBezTo>
                <a:cubicBezTo>
                  <a:pt x="111919" y="37252"/>
                  <a:pt x="111104" y="38785"/>
                  <a:pt x="109832" y="39894"/>
                </a:cubicBezTo>
                <a:cubicBezTo>
                  <a:pt x="108462" y="41101"/>
                  <a:pt x="106537" y="41851"/>
                  <a:pt x="104384" y="41851"/>
                </a:cubicBezTo>
                <a:lnTo>
                  <a:pt x="86117" y="41851"/>
                </a:lnTo>
                <a:lnTo>
                  <a:pt x="86117" y="29390"/>
                </a:lnTo>
                <a:close/>
                <a:moveTo>
                  <a:pt x="104384" y="47984"/>
                </a:moveTo>
                <a:cubicBezTo>
                  <a:pt x="106537" y="47984"/>
                  <a:pt x="108462" y="48734"/>
                  <a:pt x="109832" y="49941"/>
                </a:cubicBezTo>
                <a:cubicBezTo>
                  <a:pt x="111104" y="51050"/>
                  <a:pt x="111919" y="52583"/>
                  <a:pt x="111919" y="54214"/>
                </a:cubicBezTo>
                <a:cubicBezTo>
                  <a:pt x="111919" y="55878"/>
                  <a:pt x="111104" y="57378"/>
                  <a:pt x="109832" y="58487"/>
                </a:cubicBezTo>
                <a:cubicBezTo>
                  <a:pt x="108462" y="59694"/>
                  <a:pt x="106537" y="60477"/>
                  <a:pt x="104384" y="60477"/>
                </a:cubicBezTo>
                <a:lnTo>
                  <a:pt x="86117" y="60477"/>
                </a:lnTo>
                <a:lnTo>
                  <a:pt x="86117" y="47984"/>
                </a:lnTo>
                <a:close/>
                <a:moveTo>
                  <a:pt x="90977" y="16538"/>
                </a:moveTo>
                <a:cubicBezTo>
                  <a:pt x="89281" y="16538"/>
                  <a:pt x="87911" y="17941"/>
                  <a:pt x="87911" y="19605"/>
                </a:cubicBezTo>
                <a:lnTo>
                  <a:pt x="87911" y="23258"/>
                </a:lnTo>
                <a:lnTo>
                  <a:pt x="76331" y="23258"/>
                </a:lnTo>
                <a:cubicBezTo>
                  <a:pt x="74667" y="23258"/>
                  <a:pt x="73297" y="24628"/>
                  <a:pt x="73297" y="26324"/>
                </a:cubicBezTo>
                <a:cubicBezTo>
                  <a:pt x="73297" y="28020"/>
                  <a:pt x="74667" y="29390"/>
                  <a:pt x="76331" y="29390"/>
                </a:cubicBezTo>
                <a:lnTo>
                  <a:pt x="79984" y="29390"/>
                </a:lnTo>
                <a:lnTo>
                  <a:pt x="79984" y="60477"/>
                </a:lnTo>
                <a:lnTo>
                  <a:pt x="76331" y="60477"/>
                </a:lnTo>
                <a:cubicBezTo>
                  <a:pt x="74667" y="60477"/>
                  <a:pt x="73297" y="61847"/>
                  <a:pt x="73297" y="63511"/>
                </a:cubicBezTo>
                <a:cubicBezTo>
                  <a:pt x="73297" y="65207"/>
                  <a:pt x="74667" y="66577"/>
                  <a:pt x="76331" y="66577"/>
                </a:cubicBezTo>
                <a:lnTo>
                  <a:pt x="87911" y="66577"/>
                </a:lnTo>
                <a:lnTo>
                  <a:pt x="87911" y="70231"/>
                </a:lnTo>
                <a:cubicBezTo>
                  <a:pt x="87911" y="71927"/>
                  <a:pt x="89281" y="73297"/>
                  <a:pt x="90977" y="73297"/>
                </a:cubicBezTo>
                <a:cubicBezTo>
                  <a:pt x="92674" y="73297"/>
                  <a:pt x="94044" y="71927"/>
                  <a:pt x="94044" y="70231"/>
                </a:cubicBezTo>
                <a:lnTo>
                  <a:pt x="94044" y="66577"/>
                </a:lnTo>
                <a:lnTo>
                  <a:pt x="101350" y="66577"/>
                </a:lnTo>
                <a:lnTo>
                  <a:pt x="101350" y="70231"/>
                </a:lnTo>
                <a:cubicBezTo>
                  <a:pt x="101350" y="71927"/>
                  <a:pt x="102688" y="73297"/>
                  <a:pt x="104384" y="73297"/>
                </a:cubicBezTo>
                <a:cubicBezTo>
                  <a:pt x="106080" y="73297"/>
                  <a:pt x="107450" y="71927"/>
                  <a:pt x="107450" y="70231"/>
                </a:cubicBezTo>
                <a:lnTo>
                  <a:pt x="107450" y="66251"/>
                </a:lnTo>
                <a:cubicBezTo>
                  <a:pt x="109929" y="65729"/>
                  <a:pt x="112115" y="64620"/>
                  <a:pt x="113876" y="63087"/>
                </a:cubicBezTo>
                <a:cubicBezTo>
                  <a:pt x="116421" y="60836"/>
                  <a:pt x="118019" y="57705"/>
                  <a:pt x="118019" y="54214"/>
                </a:cubicBezTo>
                <a:cubicBezTo>
                  <a:pt x="118019" y="50757"/>
                  <a:pt x="116421" y="47625"/>
                  <a:pt x="113876" y="45342"/>
                </a:cubicBezTo>
                <a:cubicBezTo>
                  <a:pt x="113713" y="45211"/>
                  <a:pt x="113518" y="45081"/>
                  <a:pt x="113354" y="44918"/>
                </a:cubicBezTo>
                <a:cubicBezTo>
                  <a:pt x="113518" y="44787"/>
                  <a:pt x="113713" y="44624"/>
                  <a:pt x="113876" y="44493"/>
                </a:cubicBezTo>
                <a:cubicBezTo>
                  <a:pt x="116421" y="42243"/>
                  <a:pt x="118019" y="39111"/>
                  <a:pt x="118019" y="35621"/>
                </a:cubicBezTo>
                <a:cubicBezTo>
                  <a:pt x="118019" y="32131"/>
                  <a:pt x="116421" y="28999"/>
                  <a:pt x="113876" y="26748"/>
                </a:cubicBezTo>
                <a:cubicBezTo>
                  <a:pt x="112115" y="25215"/>
                  <a:pt x="109929" y="24106"/>
                  <a:pt x="107450" y="23584"/>
                </a:cubicBezTo>
                <a:lnTo>
                  <a:pt x="107450" y="19605"/>
                </a:lnTo>
                <a:cubicBezTo>
                  <a:pt x="107450" y="17941"/>
                  <a:pt x="106080" y="16538"/>
                  <a:pt x="104384" y="16538"/>
                </a:cubicBezTo>
                <a:cubicBezTo>
                  <a:pt x="102688" y="16538"/>
                  <a:pt x="101350" y="17941"/>
                  <a:pt x="101350" y="19605"/>
                </a:cubicBezTo>
                <a:lnTo>
                  <a:pt x="101350" y="23258"/>
                </a:lnTo>
                <a:lnTo>
                  <a:pt x="94044" y="23258"/>
                </a:lnTo>
                <a:lnTo>
                  <a:pt x="94044" y="19605"/>
                </a:lnTo>
                <a:cubicBezTo>
                  <a:pt x="94044" y="17941"/>
                  <a:pt x="92674" y="16538"/>
                  <a:pt x="90977" y="16538"/>
                </a:cubicBezTo>
                <a:close/>
                <a:moveTo>
                  <a:pt x="44853" y="48604"/>
                </a:moveTo>
                <a:lnTo>
                  <a:pt x="44853" y="48604"/>
                </a:lnTo>
                <a:cubicBezTo>
                  <a:pt x="44820" y="49354"/>
                  <a:pt x="44788" y="50104"/>
                  <a:pt x="44788" y="50854"/>
                </a:cubicBezTo>
                <a:cubicBezTo>
                  <a:pt x="44788" y="57248"/>
                  <a:pt x="45962" y="63348"/>
                  <a:pt x="48147" y="68991"/>
                </a:cubicBezTo>
                <a:cubicBezTo>
                  <a:pt x="49583" y="72775"/>
                  <a:pt x="51475" y="76363"/>
                  <a:pt x="53758" y="79658"/>
                </a:cubicBezTo>
                <a:lnTo>
                  <a:pt x="22834" y="79658"/>
                </a:lnTo>
                <a:cubicBezTo>
                  <a:pt x="23389" y="72710"/>
                  <a:pt x="25868" y="66284"/>
                  <a:pt x="29717" y="60934"/>
                </a:cubicBezTo>
                <a:cubicBezTo>
                  <a:pt x="33534" y="55617"/>
                  <a:pt x="38753" y="51311"/>
                  <a:pt x="44853" y="48604"/>
                </a:cubicBezTo>
                <a:close/>
                <a:moveTo>
                  <a:pt x="146464" y="48604"/>
                </a:moveTo>
                <a:cubicBezTo>
                  <a:pt x="152433" y="51278"/>
                  <a:pt x="157587" y="55454"/>
                  <a:pt x="161403" y="60706"/>
                </a:cubicBezTo>
                <a:cubicBezTo>
                  <a:pt x="165383" y="66088"/>
                  <a:pt x="167895" y="72612"/>
                  <a:pt x="168482" y="79658"/>
                </a:cubicBezTo>
                <a:lnTo>
                  <a:pt x="137558" y="79658"/>
                </a:lnTo>
                <a:cubicBezTo>
                  <a:pt x="139842" y="76363"/>
                  <a:pt x="141734" y="72775"/>
                  <a:pt x="143169" y="68991"/>
                </a:cubicBezTo>
                <a:cubicBezTo>
                  <a:pt x="145322" y="63348"/>
                  <a:pt x="146496" y="57248"/>
                  <a:pt x="146496" y="50854"/>
                </a:cubicBezTo>
                <a:cubicBezTo>
                  <a:pt x="146496" y="50104"/>
                  <a:pt x="146496" y="49354"/>
                  <a:pt x="146464" y="48604"/>
                </a:cubicBezTo>
                <a:close/>
                <a:moveTo>
                  <a:pt x="180290" y="85790"/>
                </a:moveTo>
                <a:cubicBezTo>
                  <a:pt x="181628" y="85790"/>
                  <a:pt x="182867" y="86345"/>
                  <a:pt x="183748" y="87226"/>
                </a:cubicBezTo>
                <a:cubicBezTo>
                  <a:pt x="184629" y="88106"/>
                  <a:pt x="185183" y="89346"/>
                  <a:pt x="185183" y="90683"/>
                </a:cubicBezTo>
                <a:cubicBezTo>
                  <a:pt x="185183" y="92053"/>
                  <a:pt x="184629" y="93260"/>
                  <a:pt x="183748" y="94141"/>
                </a:cubicBezTo>
                <a:cubicBezTo>
                  <a:pt x="182835" y="95087"/>
                  <a:pt x="181595" y="95609"/>
                  <a:pt x="180290" y="95609"/>
                </a:cubicBezTo>
                <a:lnTo>
                  <a:pt x="151030" y="95609"/>
                </a:lnTo>
                <a:cubicBezTo>
                  <a:pt x="149334" y="95609"/>
                  <a:pt x="147964" y="96979"/>
                  <a:pt x="147964" y="98675"/>
                </a:cubicBezTo>
                <a:cubicBezTo>
                  <a:pt x="147964" y="100339"/>
                  <a:pt x="149334" y="101709"/>
                  <a:pt x="151030" y="101709"/>
                </a:cubicBezTo>
                <a:lnTo>
                  <a:pt x="177224" y="101709"/>
                </a:lnTo>
                <a:lnTo>
                  <a:pt x="177224" y="144734"/>
                </a:lnTo>
                <a:cubicBezTo>
                  <a:pt x="177224" y="151160"/>
                  <a:pt x="175332" y="157163"/>
                  <a:pt x="172038" y="162186"/>
                </a:cubicBezTo>
                <a:cubicBezTo>
                  <a:pt x="169037" y="166753"/>
                  <a:pt x="164926" y="170537"/>
                  <a:pt x="160099" y="173114"/>
                </a:cubicBezTo>
                <a:lnTo>
                  <a:pt x="160001" y="172983"/>
                </a:lnTo>
                <a:cubicBezTo>
                  <a:pt x="158533" y="171548"/>
                  <a:pt x="156902" y="170308"/>
                  <a:pt x="155075" y="169330"/>
                </a:cubicBezTo>
                <a:lnTo>
                  <a:pt x="155075" y="161273"/>
                </a:lnTo>
                <a:cubicBezTo>
                  <a:pt x="155075" y="158989"/>
                  <a:pt x="154129" y="156902"/>
                  <a:pt x="152629" y="155368"/>
                </a:cubicBezTo>
                <a:cubicBezTo>
                  <a:pt x="151128" y="153868"/>
                  <a:pt x="149041" y="152955"/>
                  <a:pt x="146725" y="152955"/>
                </a:cubicBezTo>
                <a:lnTo>
                  <a:pt x="138309" y="152955"/>
                </a:lnTo>
                <a:cubicBezTo>
                  <a:pt x="138048" y="152172"/>
                  <a:pt x="137754" y="151454"/>
                  <a:pt x="137461" y="150704"/>
                </a:cubicBezTo>
                <a:cubicBezTo>
                  <a:pt x="137134" y="149986"/>
                  <a:pt x="136808" y="149236"/>
                  <a:pt x="136482" y="148518"/>
                </a:cubicBezTo>
                <a:lnTo>
                  <a:pt x="142451" y="142581"/>
                </a:lnTo>
                <a:cubicBezTo>
                  <a:pt x="144082" y="140950"/>
                  <a:pt x="144865" y="138830"/>
                  <a:pt x="144865" y="136677"/>
                </a:cubicBezTo>
                <a:cubicBezTo>
                  <a:pt x="144865" y="134557"/>
                  <a:pt x="144082" y="132404"/>
                  <a:pt x="142451" y="130806"/>
                </a:cubicBezTo>
                <a:lnTo>
                  <a:pt x="132894" y="121248"/>
                </a:lnTo>
                <a:cubicBezTo>
                  <a:pt x="131328" y="119682"/>
                  <a:pt x="129175" y="118802"/>
                  <a:pt x="126990" y="118802"/>
                </a:cubicBezTo>
                <a:cubicBezTo>
                  <a:pt x="124771" y="118802"/>
                  <a:pt x="122651" y="119715"/>
                  <a:pt x="121053" y="121281"/>
                </a:cubicBezTo>
                <a:lnTo>
                  <a:pt x="115149" y="127185"/>
                </a:lnTo>
                <a:cubicBezTo>
                  <a:pt x="114431" y="126859"/>
                  <a:pt x="113713" y="126532"/>
                  <a:pt x="112963" y="126239"/>
                </a:cubicBezTo>
                <a:cubicBezTo>
                  <a:pt x="112245" y="125913"/>
                  <a:pt x="111495" y="125652"/>
                  <a:pt x="110745" y="125358"/>
                </a:cubicBezTo>
                <a:lnTo>
                  <a:pt x="110745" y="116942"/>
                </a:lnTo>
                <a:cubicBezTo>
                  <a:pt x="110745" y="114659"/>
                  <a:pt x="109799" y="112571"/>
                  <a:pt x="108298" y="111038"/>
                </a:cubicBezTo>
                <a:cubicBezTo>
                  <a:pt x="106798" y="109538"/>
                  <a:pt x="104710" y="108624"/>
                  <a:pt x="102427" y="108624"/>
                </a:cubicBezTo>
                <a:lnTo>
                  <a:pt x="88890" y="108624"/>
                </a:lnTo>
                <a:cubicBezTo>
                  <a:pt x="86606" y="108624"/>
                  <a:pt x="84519" y="109538"/>
                  <a:pt x="83018" y="111038"/>
                </a:cubicBezTo>
                <a:cubicBezTo>
                  <a:pt x="81518" y="112571"/>
                  <a:pt x="80572" y="114659"/>
                  <a:pt x="80572" y="116942"/>
                </a:cubicBezTo>
                <a:lnTo>
                  <a:pt x="80572" y="125358"/>
                </a:lnTo>
                <a:cubicBezTo>
                  <a:pt x="79821" y="125652"/>
                  <a:pt x="79071" y="125913"/>
                  <a:pt x="78353" y="126206"/>
                </a:cubicBezTo>
                <a:cubicBezTo>
                  <a:pt x="77603" y="126532"/>
                  <a:pt x="76886" y="126859"/>
                  <a:pt x="76168" y="127185"/>
                </a:cubicBezTo>
                <a:lnTo>
                  <a:pt x="70198" y="121248"/>
                </a:lnTo>
                <a:cubicBezTo>
                  <a:pt x="68600" y="119617"/>
                  <a:pt x="66447" y="118802"/>
                  <a:pt x="64294" y="118802"/>
                </a:cubicBezTo>
                <a:cubicBezTo>
                  <a:pt x="62109" y="118802"/>
                  <a:pt x="59988" y="119650"/>
                  <a:pt x="58423" y="121248"/>
                </a:cubicBezTo>
                <a:lnTo>
                  <a:pt x="48865" y="130806"/>
                </a:lnTo>
                <a:cubicBezTo>
                  <a:pt x="47234" y="132404"/>
                  <a:pt x="46419" y="134557"/>
                  <a:pt x="46419" y="136677"/>
                </a:cubicBezTo>
                <a:cubicBezTo>
                  <a:pt x="46419" y="138830"/>
                  <a:pt x="47234" y="140950"/>
                  <a:pt x="48865" y="142581"/>
                </a:cubicBezTo>
                <a:lnTo>
                  <a:pt x="54835" y="148551"/>
                </a:lnTo>
                <a:cubicBezTo>
                  <a:pt x="54476" y="149269"/>
                  <a:pt x="54150" y="149986"/>
                  <a:pt x="53856" y="150704"/>
                </a:cubicBezTo>
                <a:cubicBezTo>
                  <a:pt x="53562" y="151454"/>
                  <a:pt x="53269" y="152172"/>
                  <a:pt x="53008" y="152955"/>
                </a:cubicBezTo>
                <a:lnTo>
                  <a:pt x="44592" y="152955"/>
                </a:lnTo>
                <a:cubicBezTo>
                  <a:pt x="42276" y="152955"/>
                  <a:pt x="40188" y="153868"/>
                  <a:pt x="38688" y="155368"/>
                </a:cubicBezTo>
                <a:cubicBezTo>
                  <a:pt x="37187" y="156902"/>
                  <a:pt x="36241" y="158989"/>
                  <a:pt x="36241" y="161273"/>
                </a:cubicBezTo>
                <a:lnTo>
                  <a:pt x="36241" y="169330"/>
                </a:lnTo>
                <a:cubicBezTo>
                  <a:pt x="34382" y="170341"/>
                  <a:pt x="32718" y="171580"/>
                  <a:pt x="31218" y="173114"/>
                </a:cubicBezTo>
                <a:cubicBezTo>
                  <a:pt x="26390" y="170537"/>
                  <a:pt x="22247" y="166753"/>
                  <a:pt x="19279" y="162186"/>
                </a:cubicBezTo>
                <a:cubicBezTo>
                  <a:pt x="15984" y="157163"/>
                  <a:pt x="14092" y="151160"/>
                  <a:pt x="14092" y="144734"/>
                </a:cubicBezTo>
                <a:lnTo>
                  <a:pt x="14092" y="101709"/>
                </a:lnTo>
                <a:lnTo>
                  <a:pt x="137167" y="101709"/>
                </a:lnTo>
                <a:cubicBezTo>
                  <a:pt x="138863" y="101709"/>
                  <a:pt x="140233" y="100339"/>
                  <a:pt x="140233" y="98675"/>
                </a:cubicBezTo>
                <a:cubicBezTo>
                  <a:pt x="140233" y="96979"/>
                  <a:pt x="138863" y="95609"/>
                  <a:pt x="137167" y="95609"/>
                </a:cubicBezTo>
                <a:lnTo>
                  <a:pt x="11026" y="95609"/>
                </a:lnTo>
                <a:cubicBezTo>
                  <a:pt x="9656" y="95609"/>
                  <a:pt x="8449" y="95054"/>
                  <a:pt x="7568" y="94141"/>
                </a:cubicBezTo>
                <a:cubicBezTo>
                  <a:pt x="6655" y="93260"/>
                  <a:pt x="6101" y="92053"/>
                  <a:pt x="6101" y="90683"/>
                </a:cubicBezTo>
                <a:cubicBezTo>
                  <a:pt x="6101" y="89346"/>
                  <a:pt x="6655" y="88106"/>
                  <a:pt x="7568" y="87226"/>
                </a:cubicBezTo>
                <a:cubicBezTo>
                  <a:pt x="8449" y="86345"/>
                  <a:pt x="9656" y="85790"/>
                  <a:pt x="11026" y="85790"/>
                </a:cubicBezTo>
                <a:close/>
                <a:moveTo>
                  <a:pt x="102427" y="114724"/>
                </a:moveTo>
                <a:cubicBezTo>
                  <a:pt x="103014" y="114724"/>
                  <a:pt x="103569" y="114985"/>
                  <a:pt x="103960" y="115376"/>
                </a:cubicBezTo>
                <a:cubicBezTo>
                  <a:pt x="104384" y="115768"/>
                  <a:pt x="104612" y="116322"/>
                  <a:pt x="104612" y="116942"/>
                </a:cubicBezTo>
                <a:lnTo>
                  <a:pt x="104612" y="127576"/>
                </a:lnTo>
                <a:cubicBezTo>
                  <a:pt x="104612" y="128946"/>
                  <a:pt x="105526" y="130153"/>
                  <a:pt x="106831" y="130512"/>
                </a:cubicBezTo>
                <a:cubicBezTo>
                  <a:pt x="108103" y="130904"/>
                  <a:pt x="109375" y="131328"/>
                  <a:pt x="110614" y="131849"/>
                </a:cubicBezTo>
                <a:cubicBezTo>
                  <a:pt x="111821" y="132371"/>
                  <a:pt x="113028" y="132926"/>
                  <a:pt x="114235" y="133578"/>
                </a:cubicBezTo>
                <a:cubicBezTo>
                  <a:pt x="114696" y="133855"/>
                  <a:pt x="115221" y="133993"/>
                  <a:pt x="115748" y="133993"/>
                </a:cubicBezTo>
                <a:cubicBezTo>
                  <a:pt x="116525" y="133993"/>
                  <a:pt x="117305" y="133692"/>
                  <a:pt x="117889" y="133089"/>
                </a:cubicBezTo>
                <a:lnTo>
                  <a:pt x="125424" y="125554"/>
                </a:lnTo>
                <a:cubicBezTo>
                  <a:pt x="125852" y="125126"/>
                  <a:pt x="126438" y="124905"/>
                  <a:pt x="127018" y="124905"/>
                </a:cubicBezTo>
                <a:cubicBezTo>
                  <a:pt x="127587" y="124905"/>
                  <a:pt x="128151" y="125118"/>
                  <a:pt x="128555" y="125554"/>
                </a:cubicBezTo>
                <a:lnTo>
                  <a:pt x="138113" y="135111"/>
                </a:lnTo>
                <a:cubicBezTo>
                  <a:pt x="138537" y="135536"/>
                  <a:pt x="138765" y="136123"/>
                  <a:pt x="138765" y="136677"/>
                </a:cubicBezTo>
                <a:cubicBezTo>
                  <a:pt x="138765" y="137264"/>
                  <a:pt x="138537" y="137819"/>
                  <a:pt x="138113" y="138243"/>
                </a:cubicBezTo>
                <a:lnTo>
                  <a:pt x="130643" y="145746"/>
                </a:lnTo>
                <a:cubicBezTo>
                  <a:pt x="129664" y="146692"/>
                  <a:pt x="129403" y="148159"/>
                  <a:pt x="130088" y="149399"/>
                </a:cubicBezTo>
                <a:cubicBezTo>
                  <a:pt x="130708" y="150606"/>
                  <a:pt x="131295" y="151845"/>
                  <a:pt x="131817" y="153052"/>
                </a:cubicBezTo>
                <a:cubicBezTo>
                  <a:pt x="132307" y="154259"/>
                  <a:pt x="132731" y="155466"/>
                  <a:pt x="133122" y="156673"/>
                </a:cubicBezTo>
                <a:cubicBezTo>
                  <a:pt x="133416" y="158043"/>
                  <a:pt x="134623" y="159054"/>
                  <a:pt x="136090" y="159054"/>
                </a:cubicBezTo>
                <a:lnTo>
                  <a:pt x="146725" y="159054"/>
                </a:lnTo>
                <a:cubicBezTo>
                  <a:pt x="147344" y="159054"/>
                  <a:pt x="147899" y="159315"/>
                  <a:pt x="148290" y="159707"/>
                </a:cubicBezTo>
                <a:cubicBezTo>
                  <a:pt x="148714" y="160098"/>
                  <a:pt x="148943" y="160653"/>
                  <a:pt x="148943" y="161273"/>
                </a:cubicBezTo>
                <a:lnTo>
                  <a:pt x="148943" y="167209"/>
                </a:lnTo>
                <a:cubicBezTo>
                  <a:pt x="147736" y="166981"/>
                  <a:pt x="146464" y="166851"/>
                  <a:pt x="145159" y="166851"/>
                </a:cubicBezTo>
                <a:cubicBezTo>
                  <a:pt x="139385" y="166851"/>
                  <a:pt x="134133" y="169199"/>
                  <a:pt x="130349" y="172983"/>
                </a:cubicBezTo>
                <a:cubicBezTo>
                  <a:pt x="129208" y="174125"/>
                  <a:pt x="128196" y="175397"/>
                  <a:pt x="127348" y="176800"/>
                </a:cubicBezTo>
                <a:lnTo>
                  <a:pt x="116747" y="176800"/>
                </a:lnTo>
                <a:cubicBezTo>
                  <a:pt x="116975" y="176278"/>
                  <a:pt x="117171" y="175756"/>
                  <a:pt x="117334" y="175201"/>
                </a:cubicBezTo>
                <a:cubicBezTo>
                  <a:pt x="118084" y="172951"/>
                  <a:pt x="118508" y="170537"/>
                  <a:pt x="118508" y="168025"/>
                </a:cubicBezTo>
                <a:cubicBezTo>
                  <a:pt x="118508" y="163197"/>
                  <a:pt x="116975" y="158696"/>
                  <a:pt x="114398" y="154977"/>
                </a:cubicBezTo>
                <a:cubicBezTo>
                  <a:pt x="111723" y="151160"/>
                  <a:pt x="107940" y="148192"/>
                  <a:pt x="103536" y="146561"/>
                </a:cubicBezTo>
                <a:cubicBezTo>
                  <a:pt x="103190" y="146441"/>
                  <a:pt x="102838" y="146384"/>
                  <a:pt x="102492" y="146384"/>
                </a:cubicBezTo>
                <a:cubicBezTo>
                  <a:pt x="101241" y="146384"/>
                  <a:pt x="100075" y="147135"/>
                  <a:pt x="99589" y="148388"/>
                </a:cubicBezTo>
                <a:cubicBezTo>
                  <a:pt x="99034" y="149986"/>
                  <a:pt x="99850" y="151715"/>
                  <a:pt x="101416" y="152302"/>
                </a:cubicBezTo>
                <a:cubicBezTo>
                  <a:pt x="104678" y="153509"/>
                  <a:pt x="107450" y="155662"/>
                  <a:pt x="109407" y="158467"/>
                </a:cubicBezTo>
                <a:cubicBezTo>
                  <a:pt x="111267" y="161175"/>
                  <a:pt x="112376" y="164437"/>
                  <a:pt x="112376" y="168025"/>
                </a:cubicBezTo>
                <a:cubicBezTo>
                  <a:pt x="112376" y="169884"/>
                  <a:pt x="112082" y="171646"/>
                  <a:pt x="111528" y="173309"/>
                </a:cubicBezTo>
                <a:cubicBezTo>
                  <a:pt x="111136" y="174516"/>
                  <a:pt x="110582" y="175691"/>
                  <a:pt x="109929" y="176800"/>
                </a:cubicBezTo>
                <a:lnTo>
                  <a:pt x="81387" y="176800"/>
                </a:lnTo>
                <a:cubicBezTo>
                  <a:pt x="80735" y="175691"/>
                  <a:pt x="80180" y="174516"/>
                  <a:pt x="79756" y="173309"/>
                </a:cubicBezTo>
                <a:cubicBezTo>
                  <a:pt x="79202" y="171646"/>
                  <a:pt x="78941" y="169884"/>
                  <a:pt x="78941" y="168025"/>
                </a:cubicBezTo>
                <a:cubicBezTo>
                  <a:pt x="78941" y="164437"/>
                  <a:pt x="80017" y="161175"/>
                  <a:pt x="81909" y="158467"/>
                </a:cubicBezTo>
                <a:cubicBezTo>
                  <a:pt x="83866" y="155662"/>
                  <a:pt x="86639" y="153509"/>
                  <a:pt x="89901" y="152302"/>
                </a:cubicBezTo>
                <a:cubicBezTo>
                  <a:pt x="91467" y="151715"/>
                  <a:pt x="92282" y="149986"/>
                  <a:pt x="91695" y="148388"/>
                </a:cubicBezTo>
                <a:cubicBezTo>
                  <a:pt x="91235" y="147135"/>
                  <a:pt x="90074" y="146384"/>
                  <a:pt x="88824" y="146384"/>
                </a:cubicBezTo>
                <a:cubicBezTo>
                  <a:pt x="88479" y="146384"/>
                  <a:pt x="88127" y="146441"/>
                  <a:pt x="87781" y="146561"/>
                </a:cubicBezTo>
                <a:cubicBezTo>
                  <a:pt x="83344" y="148192"/>
                  <a:pt x="79560" y="151160"/>
                  <a:pt x="76918" y="154977"/>
                </a:cubicBezTo>
                <a:cubicBezTo>
                  <a:pt x="74341" y="158696"/>
                  <a:pt x="72808" y="163165"/>
                  <a:pt x="72808" y="168025"/>
                </a:cubicBezTo>
                <a:cubicBezTo>
                  <a:pt x="72808" y="170537"/>
                  <a:pt x="73232" y="172951"/>
                  <a:pt x="73950" y="175201"/>
                </a:cubicBezTo>
                <a:cubicBezTo>
                  <a:pt x="74145" y="175756"/>
                  <a:pt x="74341" y="176278"/>
                  <a:pt x="74537" y="176800"/>
                </a:cubicBezTo>
                <a:lnTo>
                  <a:pt x="63968" y="176800"/>
                </a:lnTo>
                <a:cubicBezTo>
                  <a:pt x="63120" y="175397"/>
                  <a:pt x="62109" y="174125"/>
                  <a:pt x="60967" y="172983"/>
                </a:cubicBezTo>
                <a:cubicBezTo>
                  <a:pt x="57151" y="169199"/>
                  <a:pt x="51931" y="166851"/>
                  <a:pt x="46125" y="166851"/>
                </a:cubicBezTo>
                <a:cubicBezTo>
                  <a:pt x="44853" y="166851"/>
                  <a:pt x="43581" y="166981"/>
                  <a:pt x="42341" y="167209"/>
                </a:cubicBezTo>
                <a:lnTo>
                  <a:pt x="42341" y="161273"/>
                </a:lnTo>
                <a:cubicBezTo>
                  <a:pt x="42341" y="160066"/>
                  <a:pt x="43352" y="159054"/>
                  <a:pt x="44592" y="159054"/>
                </a:cubicBezTo>
                <a:lnTo>
                  <a:pt x="55193" y="159054"/>
                </a:lnTo>
                <a:cubicBezTo>
                  <a:pt x="56563" y="159054"/>
                  <a:pt x="57738" y="158141"/>
                  <a:pt x="58129" y="156869"/>
                </a:cubicBezTo>
                <a:cubicBezTo>
                  <a:pt x="58521" y="155564"/>
                  <a:pt x="58977" y="154292"/>
                  <a:pt x="59499" y="153052"/>
                </a:cubicBezTo>
                <a:cubicBezTo>
                  <a:pt x="59988" y="151845"/>
                  <a:pt x="60543" y="150704"/>
                  <a:pt x="61130" y="149627"/>
                </a:cubicBezTo>
                <a:cubicBezTo>
                  <a:pt x="61880" y="148420"/>
                  <a:pt x="61750" y="146822"/>
                  <a:pt x="60706" y="145778"/>
                </a:cubicBezTo>
                <a:lnTo>
                  <a:pt x="53204" y="138243"/>
                </a:lnTo>
                <a:cubicBezTo>
                  <a:pt x="52747" y="137819"/>
                  <a:pt x="52551" y="137264"/>
                  <a:pt x="52551" y="136677"/>
                </a:cubicBezTo>
                <a:cubicBezTo>
                  <a:pt x="52551" y="136123"/>
                  <a:pt x="52747" y="135536"/>
                  <a:pt x="53204" y="135111"/>
                </a:cubicBezTo>
                <a:lnTo>
                  <a:pt x="62761" y="125554"/>
                </a:lnTo>
                <a:cubicBezTo>
                  <a:pt x="63185" y="125130"/>
                  <a:pt x="63748" y="124918"/>
                  <a:pt x="64315" y="124918"/>
                </a:cubicBezTo>
                <a:cubicBezTo>
                  <a:pt x="64881" y="124918"/>
                  <a:pt x="65452" y="125130"/>
                  <a:pt x="65893" y="125554"/>
                </a:cubicBezTo>
                <a:lnTo>
                  <a:pt x="73395" y="133056"/>
                </a:lnTo>
                <a:cubicBezTo>
                  <a:pt x="73962" y="133664"/>
                  <a:pt x="74755" y="133995"/>
                  <a:pt x="75563" y="133995"/>
                </a:cubicBezTo>
                <a:cubicBezTo>
                  <a:pt x="76058" y="133995"/>
                  <a:pt x="76558" y="133871"/>
                  <a:pt x="77016" y="133611"/>
                </a:cubicBezTo>
                <a:cubicBezTo>
                  <a:pt x="78223" y="132959"/>
                  <a:pt x="79462" y="132371"/>
                  <a:pt x="80669" y="131849"/>
                </a:cubicBezTo>
                <a:cubicBezTo>
                  <a:pt x="81876" y="131360"/>
                  <a:pt x="83083" y="130936"/>
                  <a:pt x="84290" y="130577"/>
                </a:cubicBezTo>
                <a:cubicBezTo>
                  <a:pt x="85660" y="130251"/>
                  <a:pt x="86671" y="129044"/>
                  <a:pt x="86671" y="127576"/>
                </a:cubicBezTo>
                <a:lnTo>
                  <a:pt x="86671" y="116942"/>
                </a:lnTo>
                <a:cubicBezTo>
                  <a:pt x="86671" y="116322"/>
                  <a:pt x="86932" y="115768"/>
                  <a:pt x="87324" y="115376"/>
                </a:cubicBezTo>
                <a:cubicBezTo>
                  <a:pt x="87748" y="114985"/>
                  <a:pt x="88302" y="114724"/>
                  <a:pt x="88890" y="114724"/>
                </a:cubicBezTo>
                <a:close/>
                <a:moveTo>
                  <a:pt x="44070" y="184759"/>
                </a:moveTo>
                <a:cubicBezTo>
                  <a:pt x="42374" y="184759"/>
                  <a:pt x="41004" y="186129"/>
                  <a:pt x="41004" y="187825"/>
                </a:cubicBezTo>
                <a:cubicBezTo>
                  <a:pt x="41004" y="189489"/>
                  <a:pt x="42374" y="190859"/>
                  <a:pt x="44070" y="190859"/>
                </a:cubicBezTo>
                <a:lnTo>
                  <a:pt x="48213" y="190859"/>
                </a:lnTo>
                <a:cubicBezTo>
                  <a:pt x="49909" y="190859"/>
                  <a:pt x="51279" y="189489"/>
                  <a:pt x="51279" y="187825"/>
                </a:cubicBezTo>
                <a:cubicBezTo>
                  <a:pt x="51279" y="186129"/>
                  <a:pt x="49909" y="184759"/>
                  <a:pt x="48213" y="184759"/>
                </a:cubicBezTo>
                <a:close/>
                <a:moveTo>
                  <a:pt x="143071" y="184759"/>
                </a:moveTo>
                <a:cubicBezTo>
                  <a:pt x="141408" y="184759"/>
                  <a:pt x="140037" y="186129"/>
                  <a:pt x="140037" y="187825"/>
                </a:cubicBezTo>
                <a:cubicBezTo>
                  <a:pt x="140037" y="189489"/>
                  <a:pt x="141408" y="190859"/>
                  <a:pt x="143071" y="190859"/>
                </a:cubicBezTo>
                <a:lnTo>
                  <a:pt x="147246" y="190859"/>
                </a:lnTo>
                <a:cubicBezTo>
                  <a:pt x="148943" y="190859"/>
                  <a:pt x="150313" y="189489"/>
                  <a:pt x="150313" y="187825"/>
                </a:cubicBezTo>
                <a:cubicBezTo>
                  <a:pt x="150313" y="186129"/>
                  <a:pt x="148943" y="184759"/>
                  <a:pt x="147246" y="184759"/>
                </a:cubicBezTo>
                <a:close/>
                <a:moveTo>
                  <a:pt x="124804" y="182900"/>
                </a:moveTo>
                <a:cubicBezTo>
                  <a:pt x="124413" y="184498"/>
                  <a:pt x="124217" y="186129"/>
                  <a:pt x="124217" y="187825"/>
                </a:cubicBezTo>
                <a:cubicBezTo>
                  <a:pt x="124217" y="189521"/>
                  <a:pt x="124413" y="191152"/>
                  <a:pt x="124804" y="192718"/>
                </a:cubicBezTo>
                <a:lnTo>
                  <a:pt x="66512" y="192718"/>
                </a:lnTo>
                <a:cubicBezTo>
                  <a:pt x="66904" y="191152"/>
                  <a:pt x="67100" y="189521"/>
                  <a:pt x="67100" y="187825"/>
                </a:cubicBezTo>
                <a:cubicBezTo>
                  <a:pt x="67100" y="186129"/>
                  <a:pt x="66904" y="184498"/>
                  <a:pt x="66512" y="182900"/>
                </a:cubicBezTo>
                <a:close/>
                <a:moveTo>
                  <a:pt x="46125" y="172983"/>
                </a:moveTo>
                <a:cubicBezTo>
                  <a:pt x="50235" y="172983"/>
                  <a:pt x="53954" y="174647"/>
                  <a:pt x="56629" y="177322"/>
                </a:cubicBezTo>
                <a:cubicBezTo>
                  <a:pt x="59434" y="180094"/>
                  <a:pt x="60967" y="183846"/>
                  <a:pt x="60967" y="187825"/>
                </a:cubicBezTo>
                <a:cubicBezTo>
                  <a:pt x="60967" y="191772"/>
                  <a:pt x="59434" y="195523"/>
                  <a:pt x="56629" y="198296"/>
                </a:cubicBezTo>
                <a:cubicBezTo>
                  <a:pt x="53954" y="201004"/>
                  <a:pt x="50235" y="202667"/>
                  <a:pt x="46125" y="202667"/>
                </a:cubicBezTo>
                <a:cubicBezTo>
                  <a:pt x="42048" y="202667"/>
                  <a:pt x="38329" y="201004"/>
                  <a:pt x="35654" y="198296"/>
                </a:cubicBezTo>
                <a:cubicBezTo>
                  <a:pt x="32947" y="195621"/>
                  <a:pt x="31283" y="191903"/>
                  <a:pt x="31283" y="187825"/>
                </a:cubicBezTo>
                <a:cubicBezTo>
                  <a:pt x="31283" y="183715"/>
                  <a:pt x="32947" y="179996"/>
                  <a:pt x="35654" y="177322"/>
                </a:cubicBezTo>
                <a:cubicBezTo>
                  <a:pt x="38329" y="174647"/>
                  <a:pt x="42048" y="172983"/>
                  <a:pt x="46125" y="172983"/>
                </a:cubicBezTo>
                <a:close/>
                <a:moveTo>
                  <a:pt x="145159" y="172983"/>
                </a:moveTo>
                <a:cubicBezTo>
                  <a:pt x="149269" y="172983"/>
                  <a:pt x="152988" y="174647"/>
                  <a:pt x="155662" y="177322"/>
                </a:cubicBezTo>
                <a:cubicBezTo>
                  <a:pt x="158337" y="179996"/>
                  <a:pt x="160001" y="183715"/>
                  <a:pt x="160001" y="187825"/>
                </a:cubicBezTo>
                <a:cubicBezTo>
                  <a:pt x="160001" y="191903"/>
                  <a:pt x="158337" y="195621"/>
                  <a:pt x="155662" y="198296"/>
                </a:cubicBezTo>
                <a:cubicBezTo>
                  <a:pt x="152988" y="201004"/>
                  <a:pt x="149269" y="202667"/>
                  <a:pt x="145159" y="202667"/>
                </a:cubicBezTo>
                <a:cubicBezTo>
                  <a:pt x="141081" y="202667"/>
                  <a:pt x="137363" y="201004"/>
                  <a:pt x="134688" y="198296"/>
                </a:cubicBezTo>
                <a:cubicBezTo>
                  <a:pt x="131883" y="195523"/>
                  <a:pt x="130317" y="191772"/>
                  <a:pt x="130317" y="187825"/>
                </a:cubicBezTo>
                <a:cubicBezTo>
                  <a:pt x="130317" y="183846"/>
                  <a:pt x="131883" y="180094"/>
                  <a:pt x="134688" y="177322"/>
                </a:cubicBezTo>
                <a:cubicBezTo>
                  <a:pt x="137363" y="174647"/>
                  <a:pt x="141081" y="172983"/>
                  <a:pt x="145159" y="172983"/>
                </a:cubicBezTo>
                <a:close/>
                <a:moveTo>
                  <a:pt x="95642" y="0"/>
                </a:moveTo>
                <a:cubicBezTo>
                  <a:pt x="81615" y="0"/>
                  <a:pt x="68894" y="5708"/>
                  <a:pt x="59695" y="14907"/>
                </a:cubicBezTo>
                <a:cubicBezTo>
                  <a:pt x="52519" y="22051"/>
                  <a:pt x="47495" y="31348"/>
                  <a:pt x="45603" y="41753"/>
                </a:cubicBezTo>
                <a:cubicBezTo>
                  <a:pt x="37155" y="44722"/>
                  <a:pt x="29913" y="50235"/>
                  <a:pt x="24759" y="57378"/>
                </a:cubicBezTo>
                <a:cubicBezTo>
                  <a:pt x="20192" y="63772"/>
                  <a:pt x="17289" y="71405"/>
                  <a:pt x="16702" y="79658"/>
                </a:cubicBezTo>
                <a:lnTo>
                  <a:pt x="11026" y="79658"/>
                </a:lnTo>
                <a:cubicBezTo>
                  <a:pt x="7992" y="79658"/>
                  <a:pt x="5220" y="80897"/>
                  <a:pt x="3230" y="82887"/>
                </a:cubicBezTo>
                <a:cubicBezTo>
                  <a:pt x="1240" y="84910"/>
                  <a:pt x="1" y="87650"/>
                  <a:pt x="1" y="90683"/>
                </a:cubicBezTo>
                <a:cubicBezTo>
                  <a:pt x="1" y="93717"/>
                  <a:pt x="1240" y="96490"/>
                  <a:pt x="3230" y="98479"/>
                </a:cubicBezTo>
                <a:cubicBezTo>
                  <a:pt x="4535" y="99784"/>
                  <a:pt x="6166" y="100763"/>
                  <a:pt x="7960" y="101285"/>
                </a:cubicBezTo>
                <a:lnTo>
                  <a:pt x="7960" y="144734"/>
                </a:lnTo>
                <a:cubicBezTo>
                  <a:pt x="7960" y="152367"/>
                  <a:pt x="10243" y="159511"/>
                  <a:pt x="14158" y="165481"/>
                </a:cubicBezTo>
                <a:cubicBezTo>
                  <a:pt x="17550" y="170667"/>
                  <a:pt x="22149" y="175006"/>
                  <a:pt x="27597" y="178039"/>
                </a:cubicBezTo>
                <a:cubicBezTo>
                  <a:pt x="26064" y="180975"/>
                  <a:pt x="25183" y="184302"/>
                  <a:pt x="25183" y="187825"/>
                </a:cubicBezTo>
                <a:cubicBezTo>
                  <a:pt x="25183" y="193599"/>
                  <a:pt x="27532" y="198851"/>
                  <a:pt x="31316" y="202635"/>
                </a:cubicBezTo>
                <a:cubicBezTo>
                  <a:pt x="35100" y="206419"/>
                  <a:pt x="40351" y="208767"/>
                  <a:pt x="46125" y="208767"/>
                </a:cubicBezTo>
                <a:cubicBezTo>
                  <a:pt x="51931" y="208767"/>
                  <a:pt x="57151" y="206419"/>
                  <a:pt x="60967" y="202635"/>
                </a:cubicBezTo>
                <a:cubicBezTo>
                  <a:pt x="62109" y="201493"/>
                  <a:pt x="63120" y="200221"/>
                  <a:pt x="63968" y="198851"/>
                </a:cubicBezTo>
                <a:lnTo>
                  <a:pt x="127348" y="198851"/>
                </a:lnTo>
                <a:cubicBezTo>
                  <a:pt x="128196" y="200221"/>
                  <a:pt x="129208" y="201493"/>
                  <a:pt x="130349" y="202635"/>
                </a:cubicBezTo>
                <a:cubicBezTo>
                  <a:pt x="134133" y="206419"/>
                  <a:pt x="139385" y="208767"/>
                  <a:pt x="145159" y="208767"/>
                </a:cubicBezTo>
                <a:cubicBezTo>
                  <a:pt x="150965" y="208767"/>
                  <a:pt x="156184" y="206419"/>
                  <a:pt x="160001" y="202635"/>
                </a:cubicBezTo>
                <a:cubicBezTo>
                  <a:pt x="163785" y="198851"/>
                  <a:pt x="166133" y="193599"/>
                  <a:pt x="166133" y="187825"/>
                </a:cubicBezTo>
                <a:cubicBezTo>
                  <a:pt x="166133" y="184302"/>
                  <a:pt x="165253" y="180975"/>
                  <a:pt x="163719" y="178039"/>
                </a:cubicBezTo>
                <a:cubicBezTo>
                  <a:pt x="169134" y="175006"/>
                  <a:pt x="173766" y="170667"/>
                  <a:pt x="177159" y="165481"/>
                </a:cubicBezTo>
                <a:cubicBezTo>
                  <a:pt x="181073" y="159511"/>
                  <a:pt x="183357" y="152367"/>
                  <a:pt x="183357" y="144734"/>
                </a:cubicBezTo>
                <a:lnTo>
                  <a:pt x="183357" y="101285"/>
                </a:lnTo>
                <a:cubicBezTo>
                  <a:pt x="185151" y="100763"/>
                  <a:pt x="186782" y="99784"/>
                  <a:pt x="188086" y="98479"/>
                </a:cubicBezTo>
                <a:cubicBezTo>
                  <a:pt x="190076" y="96490"/>
                  <a:pt x="191316" y="93717"/>
                  <a:pt x="191316" y="90683"/>
                </a:cubicBezTo>
                <a:cubicBezTo>
                  <a:pt x="191316" y="87650"/>
                  <a:pt x="190076" y="84910"/>
                  <a:pt x="188086" y="82887"/>
                </a:cubicBezTo>
                <a:cubicBezTo>
                  <a:pt x="186064" y="80897"/>
                  <a:pt x="183324" y="79658"/>
                  <a:pt x="180290" y="79658"/>
                </a:cubicBezTo>
                <a:lnTo>
                  <a:pt x="174614" y="79658"/>
                </a:lnTo>
                <a:cubicBezTo>
                  <a:pt x="174027" y="71274"/>
                  <a:pt x="171026" y="63511"/>
                  <a:pt x="166329" y="57085"/>
                </a:cubicBezTo>
                <a:cubicBezTo>
                  <a:pt x="161208" y="50071"/>
                  <a:pt x="154031" y="44689"/>
                  <a:pt x="145681" y="41753"/>
                </a:cubicBezTo>
                <a:cubicBezTo>
                  <a:pt x="145355" y="39861"/>
                  <a:pt x="144898" y="38035"/>
                  <a:pt x="144376" y="36241"/>
                </a:cubicBezTo>
                <a:cubicBezTo>
                  <a:pt x="142941" y="31478"/>
                  <a:pt x="140820" y="26977"/>
                  <a:pt x="138113" y="22867"/>
                </a:cubicBezTo>
                <a:cubicBezTo>
                  <a:pt x="137517" y="21983"/>
                  <a:pt x="136547" y="21501"/>
                  <a:pt x="135559" y="21501"/>
                </a:cubicBezTo>
                <a:cubicBezTo>
                  <a:pt x="134979" y="21501"/>
                  <a:pt x="134392" y="21668"/>
                  <a:pt x="133872" y="22018"/>
                </a:cubicBezTo>
                <a:cubicBezTo>
                  <a:pt x="132470" y="22932"/>
                  <a:pt x="132111" y="24824"/>
                  <a:pt x="133024" y="26259"/>
                </a:cubicBezTo>
                <a:cubicBezTo>
                  <a:pt x="135373" y="29847"/>
                  <a:pt x="137265" y="33762"/>
                  <a:pt x="138537" y="38002"/>
                </a:cubicBezTo>
                <a:cubicBezTo>
                  <a:pt x="139744" y="42047"/>
                  <a:pt x="140396" y="46385"/>
                  <a:pt x="140396" y="50854"/>
                </a:cubicBezTo>
                <a:cubicBezTo>
                  <a:pt x="140396" y="56498"/>
                  <a:pt x="139352" y="61880"/>
                  <a:pt x="137461" y="66805"/>
                </a:cubicBezTo>
                <a:cubicBezTo>
                  <a:pt x="135666" y="71535"/>
                  <a:pt x="133089" y="75874"/>
                  <a:pt x="129893" y="79658"/>
                </a:cubicBezTo>
                <a:lnTo>
                  <a:pt x="61391" y="79658"/>
                </a:lnTo>
                <a:cubicBezTo>
                  <a:pt x="58227" y="75874"/>
                  <a:pt x="55650" y="71535"/>
                  <a:pt x="53856" y="66805"/>
                </a:cubicBezTo>
                <a:cubicBezTo>
                  <a:pt x="51964" y="61880"/>
                  <a:pt x="50920" y="56498"/>
                  <a:pt x="50920" y="50854"/>
                </a:cubicBezTo>
                <a:cubicBezTo>
                  <a:pt x="50920" y="38491"/>
                  <a:pt x="55911" y="27303"/>
                  <a:pt x="64033" y="19213"/>
                </a:cubicBezTo>
                <a:cubicBezTo>
                  <a:pt x="72123" y="11123"/>
                  <a:pt x="83312" y="6100"/>
                  <a:pt x="95642" y="6100"/>
                </a:cubicBezTo>
                <a:cubicBezTo>
                  <a:pt x="101057" y="6100"/>
                  <a:pt x="106211" y="7046"/>
                  <a:pt x="110973" y="8807"/>
                </a:cubicBezTo>
                <a:cubicBezTo>
                  <a:pt x="115931" y="10601"/>
                  <a:pt x="120466" y="13244"/>
                  <a:pt x="124413" y="16571"/>
                </a:cubicBezTo>
                <a:cubicBezTo>
                  <a:pt x="124993" y="17049"/>
                  <a:pt x="125689" y="17283"/>
                  <a:pt x="126381" y="17283"/>
                </a:cubicBezTo>
                <a:cubicBezTo>
                  <a:pt x="127245" y="17283"/>
                  <a:pt x="128102" y="16919"/>
                  <a:pt x="128718" y="16212"/>
                </a:cubicBezTo>
                <a:cubicBezTo>
                  <a:pt x="129795" y="14907"/>
                  <a:pt x="129632" y="13015"/>
                  <a:pt x="128327" y="11906"/>
                </a:cubicBezTo>
                <a:cubicBezTo>
                  <a:pt x="123825" y="8122"/>
                  <a:pt x="118672" y="5121"/>
                  <a:pt x="113028" y="3066"/>
                </a:cubicBezTo>
                <a:cubicBezTo>
                  <a:pt x="107613" y="1076"/>
                  <a:pt x="101742" y="0"/>
                  <a:pt x="95642"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0"/>
          <p:cNvSpPr/>
          <p:nvPr/>
        </p:nvSpPr>
        <p:spPr>
          <a:xfrm>
            <a:off x="7163402" y="3726580"/>
            <a:ext cx="480703" cy="432108"/>
          </a:xfrm>
          <a:custGeom>
            <a:rect b="b" l="l" r="r" t="t"/>
            <a:pathLst>
              <a:path extrusionOk="0" h="207495" w="230830">
                <a:moveTo>
                  <a:pt x="156134" y="61423"/>
                </a:moveTo>
                <a:cubicBezTo>
                  <a:pt x="157794" y="61423"/>
                  <a:pt x="159272" y="62108"/>
                  <a:pt x="160354" y="63190"/>
                </a:cubicBezTo>
                <a:cubicBezTo>
                  <a:pt x="161436" y="64236"/>
                  <a:pt x="162086" y="65715"/>
                  <a:pt x="162086" y="67338"/>
                </a:cubicBezTo>
                <a:cubicBezTo>
                  <a:pt x="162086" y="68961"/>
                  <a:pt x="161436" y="70440"/>
                  <a:pt x="160354" y="71522"/>
                </a:cubicBezTo>
                <a:cubicBezTo>
                  <a:pt x="159272" y="72568"/>
                  <a:pt x="157794" y="73253"/>
                  <a:pt x="156134" y="73253"/>
                </a:cubicBezTo>
                <a:lnTo>
                  <a:pt x="140626" y="73253"/>
                </a:lnTo>
                <a:lnTo>
                  <a:pt x="140626" y="61423"/>
                </a:lnTo>
                <a:close/>
                <a:moveTo>
                  <a:pt x="156134" y="79997"/>
                </a:moveTo>
                <a:cubicBezTo>
                  <a:pt x="157794" y="79997"/>
                  <a:pt x="159272" y="80683"/>
                  <a:pt x="160354" y="81765"/>
                </a:cubicBezTo>
                <a:cubicBezTo>
                  <a:pt x="161436" y="82811"/>
                  <a:pt x="162086" y="84289"/>
                  <a:pt x="162086" y="85912"/>
                </a:cubicBezTo>
                <a:cubicBezTo>
                  <a:pt x="162086" y="87535"/>
                  <a:pt x="161436" y="89014"/>
                  <a:pt x="160354" y="90096"/>
                </a:cubicBezTo>
                <a:cubicBezTo>
                  <a:pt x="159272" y="91142"/>
                  <a:pt x="157794" y="91827"/>
                  <a:pt x="156134" y="91827"/>
                </a:cubicBezTo>
                <a:lnTo>
                  <a:pt x="140626" y="91827"/>
                </a:lnTo>
                <a:lnTo>
                  <a:pt x="140626" y="79997"/>
                </a:lnTo>
                <a:close/>
                <a:moveTo>
                  <a:pt x="144268" y="47970"/>
                </a:moveTo>
                <a:cubicBezTo>
                  <a:pt x="142393" y="47970"/>
                  <a:pt x="140878" y="49485"/>
                  <a:pt x="140878" y="51360"/>
                </a:cubicBezTo>
                <a:lnTo>
                  <a:pt x="140878" y="54678"/>
                </a:lnTo>
                <a:lnTo>
                  <a:pt x="131320" y="54678"/>
                </a:lnTo>
                <a:cubicBezTo>
                  <a:pt x="129445" y="54678"/>
                  <a:pt x="127930" y="56193"/>
                  <a:pt x="127930" y="58069"/>
                </a:cubicBezTo>
                <a:cubicBezTo>
                  <a:pt x="127930" y="59908"/>
                  <a:pt x="129445" y="61423"/>
                  <a:pt x="131320" y="61423"/>
                </a:cubicBezTo>
                <a:lnTo>
                  <a:pt x="133881" y="61423"/>
                </a:lnTo>
                <a:lnTo>
                  <a:pt x="133881" y="91827"/>
                </a:lnTo>
                <a:lnTo>
                  <a:pt x="131320" y="91827"/>
                </a:lnTo>
                <a:cubicBezTo>
                  <a:pt x="129445" y="91827"/>
                  <a:pt x="127930" y="93342"/>
                  <a:pt x="127930" y="95218"/>
                </a:cubicBezTo>
                <a:cubicBezTo>
                  <a:pt x="127930" y="97057"/>
                  <a:pt x="129445" y="98572"/>
                  <a:pt x="131320" y="98572"/>
                </a:cubicBezTo>
                <a:lnTo>
                  <a:pt x="140878" y="98572"/>
                </a:lnTo>
                <a:lnTo>
                  <a:pt x="140878" y="101890"/>
                </a:lnTo>
                <a:cubicBezTo>
                  <a:pt x="140878" y="103766"/>
                  <a:pt x="142393" y="105280"/>
                  <a:pt x="144268" y="105280"/>
                </a:cubicBezTo>
                <a:cubicBezTo>
                  <a:pt x="146108" y="105280"/>
                  <a:pt x="147659" y="103766"/>
                  <a:pt x="147659" y="101890"/>
                </a:cubicBezTo>
                <a:lnTo>
                  <a:pt x="147659" y="98572"/>
                </a:lnTo>
                <a:lnTo>
                  <a:pt x="152744" y="98572"/>
                </a:lnTo>
                <a:lnTo>
                  <a:pt x="152744" y="101890"/>
                </a:lnTo>
                <a:cubicBezTo>
                  <a:pt x="152744" y="103766"/>
                  <a:pt x="154259" y="105280"/>
                  <a:pt x="156134" y="105280"/>
                </a:cubicBezTo>
                <a:cubicBezTo>
                  <a:pt x="158010" y="105280"/>
                  <a:pt x="159489" y="103766"/>
                  <a:pt x="159489" y="101890"/>
                </a:cubicBezTo>
                <a:lnTo>
                  <a:pt x="159489" y="98139"/>
                </a:lnTo>
                <a:cubicBezTo>
                  <a:pt x="161653" y="97526"/>
                  <a:pt x="163564" y="96408"/>
                  <a:pt x="165115" y="94857"/>
                </a:cubicBezTo>
                <a:cubicBezTo>
                  <a:pt x="167423" y="92585"/>
                  <a:pt x="168866" y="89411"/>
                  <a:pt x="168866" y="85912"/>
                </a:cubicBezTo>
                <a:cubicBezTo>
                  <a:pt x="168866" y="82378"/>
                  <a:pt x="167351" y="79024"/>
                  <a:pt x="164754" y="76607"/>
                </a:cubicBezTo>
                <a:cubicBezTo>
                  <a:pt x="167351" y="74227"/>
                  <a:pt x="168866" y="70872"/>
                  <a:pt x="168866" y="67338"/>
                </a:cubicBezTo>
                <a:cubicBezTo>
                  <a:pt x="168866" y="63839"/>
                  <a:pt x="167423" y="60701"/>
                  <a:pt x="165115" y="58393"/>
                </a:cubicBezTo>
                <a:cubicBezTo>
                  <a:pt x="163564" y="56878"/>
                  <a:pt x="161653" y="55724"/>
                  <a:pt x="159489" y="55111"/>
                </a:cubicBezTo>
                <a:lnTo>
                  <a:pt x="159489" y="51360"/>
                </a:lnTo>
                <a:cubicBezTo>
                  <a:pt x="159489" y="49485"/>
                  <a:pt x="158010" y="47970"/>
                  <a:pt x="156134" y="47970"/>
                </a:cubicBezTo>
                <a:cubicBezTo>
                  <a:pt x="154259" y="47970"/>
                  <a:pt x="152744" y="49485"/>
                  <a:pt x="152744" y="51360"/>
                </a:cubicBezTo>
                <a:lnTo>
                  <a:pt x="152744" y="54678"/>
                </a:lnTo>
                <a:lnTo>
                  <a:pt x="147659" y="54678"/>
                </a:lnTo>
                <a:lnTo>
                  <a:pt x="147659" y="51360"/>
                </a:lnTo>
                <a:cubicBezTo>
                  <a:pt x="147659" y="49485"/>
                  <a:pt x="146108" y="47970"/>
                  <a:pt x="144268" y="47970"/>
                </a:cubicBezTo>
                <a:close/>
                <a:moveTo>
                  <a:pt x="178496" y="119960"/>
                </a:moveTo>
                <a:lnTo>
                  <a:pt x="178496" y="130672"/>
                </a:lnTo>
                <a:lnTo>
                  <a:pt x="118300" y="130672"/>
                </a:lnTo>
                <a:lnTo>
                  <a:pt x="118300" y="119960"/>
                </a:lnTo>
                <a:close/>
                <a:moveTo>
                  <a:pt x="193788" y="137416"/>
                </a:moveTo>
                <a:lnTo>
                  <a:pt x="193788" y="148164"/>
                </a:lnTo>
                <a:lnTo>
                  <a:pt x="133629" y="148164"/>
                </a:lnTo>
                <a:lnTo>
                  <a:pt x="133629" y="137416"/>
                </a:lnTo>
                <a:close/>
                <a:moveTo>
                  <a:pt x="65967" y="23047"/>
                </a:moveTo>
                <a:lnTo>
                  <a:pt x="65967" y="165621"/>
                </a:lnTo>
                <a:lnTo>
                  <a:pt x="23047" y="165621"/>
                </a:lnTo>
                <a:lnTo>
                  <a:pt x="23047" y="67698"/>
                </a:lnTo>
                <a:cubicBezTo>
                  <a:pt x="23047" y="65823"/>
                  <a:pt x="21532" y="64308"/>
                  <a:pt x="19657" y="64308"/>
                </a:cubicBezTo>
                <a:cubicBezTo>
                  <a:pt x="17817" y="64308"/>
                  <a:pt x="16266" y="65823"/>
                  <a:pt x="16266" y="67698"/>
                </a:cubicBezTo>
                <a:lnTo>
                  <a:pt x="16266" y="165621"/>
                </a:lnTo>
                <a:lnTo>
                  <a:pt x="6745" y="165621"/>
                </a:lnTo>
                <a:lnTo>
                  <a:pt x="6745" y="23047"/>
                </a:lnTo>
                <a:lnTo>
                  <a:pt x="16266" y="23047"/>
                </a:lnTo>
                <a:lnTo>
                  <a:pt x="16266" y="52370"/>
                </a:lnTo>
                <a:cubicBezTo>
                  <a:pt x="16266" y="54245"/>
                  <a:pt x="17817" y="55760"/>
                  <a:pt x="19657" y="55760"/>
                </a:cubicBezTo>
                <a:cubicBezTo>
                  <a:pt x="21532" y="55760"/>
                  <a:pt x="23047" y="54245"/>
                  <a:pt x="23047" y="52370"/>
                </a:cubicBezTo>
                <a:lnTo>
                  <a:pt x="23047" y="23047"/>
                </a:lnTo>
                <a:close/>
                <a:moveTo>
                  <a:pt x="82233" y="23047"/>
                </a:moveTo>
                <a:lnTo>
                  <a:pt x="82233" y="165621"/>
                </a:lnTo>
                <a:lnTo>
                  <a:pt x="72711" y="165621"/>
                </a:lnTo>
                <a:lnTo>
                  <a:pt x="72711" y="23047"/>
                </a:lnTo>
                <a:close/>
                <a:moveTo>
                  <a:pt x="178496" y="154909"/>
                </a:moveTo>
                <a:lnTo>
                  <a:pt x="178496" y="165621"/>
                </a:lnTo>
                <a:lnTo>
                  <a:pt x="118300" y="165621"/>
                </a:lnTo>
                <a:lnTo>
                  <a:pt x="118300" y="154909"/>
                </a:lnTo>
                <a:close/>
                <a:moveTo>
                  <a:pt x="120392" y="188668"/>
                </a:moveTo>
                <a:lnTo>
                  <a:pt x="120392" y="200389"/>
                </a:lnTo>
                <a:cubicBezTo>
                  <a:pt x="120392" y="200570"/>
                  <a:pt x="120248" y="200750"/>
                  <a:pt x="120067" y="200750"/>
                </a:cubicBezTo>
                <a:lnTo>
                  <a:pt x="87030" y="200750"/>
                </a:lnTo>
                <a:cubicBezTo>
                  <a:pt x="86850" y="200750"/>
                  <a:pt x="86669" y="200570"/>
                  <a:pt x="86669" y="200389"/>
                </a:cubicBezTo>
                <a:lnTo>
                  <a:pt x="86669" y="188668"/>
                </a:lnTo>
                <a:close/>
                <a:moveTo>
                  <a:pt x="210127" y="188668"/>
                </a:moveTo>
                <a:lnTo>
                  <a:pt x="210127" y="200389"/>
                </a:lnTo>
                <a:cubicBezTo>
                  <a:pt x="210127" y="200570"/>
                  <a:pt x="209947" y="200750"/>
                  <a:pt x="209766" y="200750"/>
                </a:cubicBezTo>
                <a:lnTo>
                  <a:pt x="176729" y="200750"/>
                </a:lnTo>
                <a:cubicBezTo>
                  <a:pt x="176548" y="200750"/>
                  <a:pt x="176404" y="200570"/>
                  <a:pt x="176404" y="200389"/>
                </a:cubicBezTo>
                <a:lnTo>
                  <a:pt x="176404" y="188668"/>
                </a:lnTo>
                <a:close/>
                <a:moveTo>
                  <a:pt x="83315" y="0"/>
                </a:moveTo>
                <a:cubicBezTo>
                  <a:pt x="78518" y="0"/>
                  <a:pt x="74190" y="1948"/>
                  <a:pt x="71052" y="5086"/>
                </a:cubicBezTo>
                <a:cubicBezTo>
                  <a:pt x="68131" y="7971"/>
                  <a:pt x="66255" y="11903"/>
                  <a:pt x="65967" y="16267"/>
                </a:cubicBezTo>
                <a:lnTo>
                  <a:pt x="3390" y="16267"/>
                </a:lnTo>
                <a:cubicBezTo>
                  <a:pt x="1515" y="16267"/>
                  <a:pt x="0" y="17782"/>
                  <a:pt x="0" y="19657"/>
                </a:cubicBezTo>
                <a:lnTo>
                  <a:pt x="0" y="169011"/>
                </a:lnTo>
                <a:cubicBezTo>
                  <a:pt x="0" y="170887"/>
                  <a:pt x="1515" y="172401"/>
                  <a:pt x="3390" y="172401"/>
                </a:cubicBezTo>
                <a:lnTo>
                  <a:pt x="65967" y="172401"/>
                </a:lnTo>
                <a:cubicBezTo>
                  <a:pt x="66255" y="176765"/>
                  <a:pt x="68131" y="180661"/>
                  <a:pt x="71052" y="183582"/>
                </a:cubicBezTo>
                <a:cubicBezTo>
                  <a:pt x="73433" y="185963"/>
                  <a:pt x="76498" y="187658"/>
                  <a:pt x="79925" y="188343"/>
                </a:cubicBezTo>
                <a:lnTo>
                  <a:pt x="79925" y="200389"/>
                </a:lnTo>
                <a:cubicBezTo>
                  <a:pt x="79925" y="202337"/>
                  <a:pt x="80718" y="204140"/>
                  <a:pt x="81981" y="205403"/>
                </a:cubicBezTo>
                <a:cubicBezTo>
                  <a:pt x="83279" y="206701"/>
                  <a:pt x="85046" y="207495"/>
                  <a:pt x="87030" y="207495"/>
                </a:cubicBezTo>
                <a:lnTo>
                  <a:pt x="120067" y="207495"/>
                </a:lnTo>
                <a:cubicBezTo>
                  <a:pt x="122015" y="207495"/>
                  <a:pt x="123782" y="206701"/>
                  <a:pt x="125081" y="205403"/>
                </a:cubicBezTo>
                <a:cubicBezTo>
                  <a:pt x="126343" y="204140"/>
                  <a:pt x="127173" y="202337"/>
                  <a:pt x="127173" y="200389"/>
                </a:cubicBezTo>
                <a:lnTo>
                  <a:pt x="127173" y="188668"/>
                </a:lnTo>
                <a:lnTo>
                  <a:pt x="140734" y="188668"/>
                </a:lnTo>
                <a:cubicBezTo>
                  <a:pt x="142609" y="188668"/>
                  <a:pt x="144124" y="187153"/>
                  <a:pt x="144124" y="185313"/>
                </a:cubicBezTo>
                <a:cubicBezTo>
                  <a:pt x="144124" y="183438"/>
                  <a:pt x="142609" y="181923"/>
                  <a:pt x="140734" y="181923"/>
                </a:cubicBezTo>
                <a:lnTo>
                  <a:pt x="83315" y="181923"/>
                </a:lnTo>
                <a:cubicBezTo>
                  <a:pt x="80394" y="181923"/>
                  <a:pt x="77761" y="180733"/>
                  <a:pt x="75813" y="178821"/>
                </a:cubicBezTo>
                <a:cubicBezTo>
                  <a:pt x="74154" y="177126"/>
                  <a:pt x="73036" y="174890"/>
                  <a:pt x="72783" y="172401"/>
                </a:cubicBezTo>
                <a:lnTo>
                  <a:pt x="211173" y="172401"/>
                </a:lnTo>
                <a:cubicBezTo>
                  <a:pt x="213048" y="172401"/>
                  <a:pt x="214563" y="170887"/>
                  <a:pt x="214563" y="169011"/>
                </a:cubicBezTo>
                <a:lnTo>
                  <a:pt x="214563" y="19657"/>
                </a:lnTo>
                <a:cubicBezTo>
                  <a:pt x="214563" y="17782"/>
                  <a:pt x="213048" y="16267"/>
                  <a:pt x="211173" y="16267"/>
                </a:cubicBezTo>
                <a:lnTo>
                  <a:pt x="156062" y="16267"/>
                </a:lnTo>
                <a:cubicBezTo>
                  <a:pt x="154187" y="16267"/>
                  <a:pt x="152672" y="17782"/>
                  <a:pt x="152672" y="19657"/>
                </a:cubicBezTo>
                <a:cubicBezTo>
                  <a:pt x="152672" y="21533"/>
                  <a:pt x="154187" y="23047"/>
                  <a:pt x="156062" y="23047"/>
                </a:cubicBezTo>
                <a:lnTo>
                  <a:pt x="207783" y="23047"/>
                </a:lnTo>
                <a:lnTo>
                  <a:pt x="207783" y="165621"/>
                </a:lnTo>
                <a:lnTo>
                  <a:pt x="185241" y="165621"/>
                </a:lnTo>
                <a:lnTo>
                  <a:pt x="185241" y="154909"/>
                </a:lnTo>
                <a:lnTo>
                  <a:pt x="197179" y="154909"/>
                </a:lnTo>
                <a:cubicBezTo>
                  <a:pt x="199054" y="154909"/>
                  <a:pt x="200569" y="153394"/>
                  <a:pt x="200569" y="151518"/>
                </a:cubicBezTo>
                <a:lnTo>
                  <a:pt x="200569" y="134026"/>
                </a:lnTo>
                <a:cubicBezTo>
                  <a:pt x="200569" y="132186"/>
                  <a:pt x="199054" y="130672"/>
                  <a:pt x="197179" y="130672"/>
                </a:cubicBezTo>
                <a:lnTo>
                  <a:pt x="185241" y="130672"/>
                </a:lnTo>
                <a:lnTo>
                  <a:pt x="185241" y="116569"/>
                </a:lnTo>
                <a:cubicBezTo>
                  <a:pt x="185241" y="114694"/>
                  <a:pt x="183726" y="113179"/>
                  <a:pt x="181886" y="113179"/>
                </a:cubicBezTo>
                <a:lnTo>
                  <a:pt x="171607" y="113179"/>
                </a:lnTo>
                <a:cubicBezTo>
                  <a:pt x="173122" y="112241"/>
                  <a:pt x="174565" y="111195"/>
                  <a:pt x="175899" y="110077"/>
                </a:cubicBezTo>
                <a:cubicBezTo>
                  <a:pt x="183545" y="103766"/>
                  <a:pt x="188956" y="94965"/>
                  <a:pt x="190903" y="84902"/>
                </a:cubicBezTo>
                <a:cubicBezTo>
                  <a:pt x="191264" y="83063"/>
                  <a:pt x="190074" y="81296"/>
                  <a:pt x="188234" y="80935"/>
                </a:cubicBezTo>
                <a:cubicBezTo>
                  <a:pt x="188017" y="80893"/>
                  <a:pt x="187801" y="80872"/>
                  <a:pt x="187588" y="80872"/>
                </a:cubicBezTo>
                <a:cubicBezTo>
                  <a:pt x="185997" y="80872"/>
                  <a:pt x="184585" y="82014"/>
                  <a:pt x="184267" y="83604"/>
                </a:cubicBezTo>
                <a:cubicBezTo>
                  <a:pt x="182644" y="92116"/>
                  <a:pt x="178063" y="99546"/>
                  <a:pt x="171643" y="104884"/>
                </a:cubicBezTo>
                <a:cubicBezTo>
                  <a:pt x="165332" y="110041"/>
                  <a:pt x="157216" y="113179"/>
                  <a:pt x="148416" y="113179"/>
                </a:cubicBezTo>
                <a:cubicBezTo>
                  <a:pt x="138317" y="113179"/>
                  <a:pt x="129156" y="109104"/>
                  <a:pt x="122556" y="102467"/>
                </a:cubicBezTo>
                <a:cubicBezTo>
                  <a:pt x="115956" y="95867"/>
                  <a:pt x="111844" y="86706"/>
                  <a:pt x="111844" y="76607"/>
                </a:cubicBezTo>
                <a:cubicBezTo>
                  <a:pt x="111844" y="66544"/>
                  <a:pt x="115956" y="57419"/>
                  <a:pt x="122556" y="50783"/>
                </a:cubicBezTo>
                <a:cubicBezTo>
                  <a:pt x="129156" y="44147"/>
                  <a:pt x="138317" y="40071"/>
                  <a:pt x="148416" y="40071"/>
                </a:cubicBezTo>
                <a:cubicBezTo>
                  <a:pt x="157216" y="40071"/>
                  <a:pt x="165332" y="43209"/>
                  <a:pt x="171643" y="48403"/>
                </a:cubicBezTo>
                <a:cubicBezTo>
                  <a:pt x="178063" y="53704"/>
                  <a:pt x="182644" y="61134"/>
                  <a:pt x="184267" y="69646"/>
                </a:cubicBezTo>
                <a:cubicBezTo>
                  <a:pt x="184584" y="71264"/>
                  <a:pt x="185989" y="72379"/>
                  <a:pt x="187575" y="72379"/>
                </a:cubicBezTo>
                <a:cubicBezTo>
                  <a:pt x="187792" y="72379"/>
                  <a:pt x="188013" y="72359"/>
                  <a:pt x="188234" y="72315"/>
                </a:cubicBezTo>
                <a:cubicBezTo>
                  <a:pt x="190074" y="71954"/>
                  <a:pt x="191264" y="70223"/>
                  <a:pt x="190903" y="68384"/>
                </a:cubicBezTo>
                <a:cubicBezTo>
                  <a:pt x="188956" y="58285"/>
                  <a:pt x="183545" y="49485"/>
                  <a:pt x="175899" y="43209"/>
                </a:cubicBezTo>
                <a:cubicBezTo>
                  <a:pt x="168433" y="37005"/>
                  <a:pt x="158839" y="33326"/>
                  <a:pt x="148416" y="33326"/>
                </a:cubicBezTo>
                <a:cubicBezTo>
                  <a:pt x="136442" y="33326"/>
                  <a:pt x="125586" y="38159"/>
                  <a:pt x="117759" y="45986"/>
                </a:cubicBezTo>
                <a:cubicBezTo>
                  <a:pt x="109933" y="53849"/>
                  <a:pt x="105063" y="64669"/>
                  <a:pt x="105063" y="76607"/>
                </a:cubicBezTo>
                <a:cubicBezTo>
                  <a:pt x="105063" y="88581"/>
                  <a:pt x="109933" y="99438"/>
                  <a:pt x="117759" y="107264"/>
                </a:cubicBezTo>
                <a:cubicBezTo>
                  <a:pt x="119995" y="109500"/>
                  <a:pt x="122484" y="111484"/>
                  <a:pt x="125153" y="113179"/>
                </a:cubicBezTo>
                <a:lnTo>
                  <a:pt x="114910" y="113179"/>
                </a:lnTo>
                <a:cubicBezTo>
                  <a:pt x="113034" y="113179"/>
                  <a:pt x="111519" y="114694"/>
                  <a:pt x="111519" y="116569"/>
                </a:cubicBezTo>
                <a:lnTo>
                  <a:pt x="111519" y="134026"/>
                </a:lnTo>
                <a:cubicBezTo>
                  <a:pt x="111519" y="135901"/>
                  <a:pt x="113034" y="137416"/>
                  <a:pt x="114910" y="137416"/>
                </a:cubicBezTo>
                <a:lnTo>
                  <a:pt x="126848" y="137416"/>
                </a:lnTo>
                <a:lnTo>
                  <a:pt x="126848" y="148164"/>
                </a:lnTo>
                <a:lnTo>
                  <a:pt x="114910" y="148164"/>
                </a:lnTo>
                <a:cubicBezTo>
                  <a:pt x="113034" y="148164"/>
                  <a:pt x="111519" y="149643"/>
                  <a:pt x="111519" y="151518"/>
                </a:cubicBezTo>
                <a:lnTo>
                  <a:pt x="111519" y="165621"/>
                </a:lnTo>
                <a:lnTo>
                  <a:pt x="89014" y="165621"/>
                </a:lnTo>
                <a:lnTo>
                  <a:pt x="89014" y="23047"/>
                </a:lnTo>
                <a:lnTo>
                  <a:pt x="140734" y="23047"/>
                </a:lnTo>
                <a:cubicBezTo>
                  <a:pt x="142609" y="23047"/>
                  <a:pt x="144124" y="21533"/>
                  <a:pt x="144124" y="19657"/>
                </a:cubicBezTo>
                <a:cubicBezTo>
                  <a:pt x="144124" y="17782"/>
                  <a:pt x="142609" y="16267"/>
                  <a:pt x="140734" y="16267"/>
                </a:cubicBezTo>
                <a:lnTo>
                  <a:pt x="72783" y="16267"/>
                </a:lnTo>
                <a:cubicBezTo>
                  <a:pt x="73036" y="13778"/>
                  <a:pt x="74154" y="11542"/>
                  <a:pt x="75813" y="9847"/>
                </a:cubicBezTo>
                <a:cubicBezTo>
                  <a:pt x="77761" y="7935"/>
                  <a:pt x="80394" y="6745"/>
                  <a:pt x="83315" y="6745"/>
                </a:cubicBezTo>
                <a:lnTo>
                  <a:pt x="213481" y="6745"/>
                </a:lnTo>
                <a:cubicBezTo>
                  <a:pt x="216403" y="6745"/>
                  <a:pt x="219035" y="7935"/>
                  <a:pt x="220947" y="9847"/>
                </a:cubicBezTo>
                <a:cubicBezTo>
                  <a:pt x="222895" y="11794"/>
                  <a:pt x="224085" y="14427"/>
                  <a:pt x="224085" y="17313"/>
                </a:cubicBezTo>
                <a:lnTo>
                  <a:pt x="224085" y="171319"/>
                </a:lnTo>
                <a:cubicBezTo>
                  <a:pt x="224085" y="174241"/>
                  <a:pt x="222895" y="176910"/>
                  <a:pt x="220947" y="178821"/>
                </a:cubicBezTo>
                <a:cubicBezTo>
                  <a:pt x="218963" y="180805"/>
                  <a:pt x="216330" y="181923"/>
                  <a:pt x="213481" y="181923"/>
                </a:cubicBezTo>
                <a:lnTo>
                  <a:pt x="156062" y="181923"/>
                </a:lnTo>
                <a:cubicBezTo>
                  <a:pt x="154187" y="181923"/>
                  <a:pt x="152672" y="183438"/>
                  <a:pt x="152672" y="185313"/>
                </a:cubicBezTo>
                <a:cubicBezTo>
                  <a:pt x="152672" y="187153"/>
                  <a:pt x="154187" y="188668"/>
                  <a:pt x="156062" y="188668"/>
                </a:cubicBezTo>
                <a:lnTo>
                  <a:pt x="169624" y="188668"/>
                </a:lnTo>
                <a:lnTo>
                  <a:pt x="169624" y="200389"/>
                </a:lnTo>
                <a:cubicBezTo>
                  <a:pt x="169624" y="202337"/>
                  <a:pt x="170417" y="204140"/>
                  <a:pt x="171715" y="205403"/>
                </a:cubicBezTo>
                <a:cubicBezTo>
                  <a:pt x="173014" y="206701"/>
                  <a:pt x="174781" y="207495"/>
                  <a:pt x="176729" y="207495"/>
                </a:cubicBezTo>
                <a:lnTo>
                  <a:pt x="209766" y="207495"/>
                </a:lnTo>
                <a:cubicBezTo>
                  <a:pt x="211714" y="207495"/>
                  <a:pt x="213517" y="206701"/>
                  <a:pt x="214780" y="205403"/>
                </a:cubicBezTo>
                <a:cubicBezTo>
                  <a:pt x="216078" y="204140"/>
                  <a:pt x="216871" y="202337"/>
                  <a:pt x="216871" y="200389"/>
                </a:cubicBezTo>
                <a:lnTo>
                  <a:pt x="216871" y="188343"/>
                </a:lnTo>
                <a:cubicBezTo>
                  <a:pt x="220298" y="187658"/>
                  <a:pt x="223364" y="185963"/>
                  <a:pt x="225744" y="183582"/>
                </a:cubicBezTo>
                <a:cubicBezTo>
                  <a:pt x="228882" y="180444"/>
                  <a:pt x="230829" y="176116"/>
                  <a:pt x="230829" y="171319"/>
                </a:cubicBezTo>
                <a:lnTo>
                  <a:pt x="230829" y="17313"/>
                </a:lnTo>
                <a:cubicBezTo>
                  <a:pt x="230829" y="12552"/>
                  <a:pt x="228882" y="8224"/>
                  <a:pt x="225744" y="5086"/>
                </a:cubicBezTo>
                <a:cubicBezTo>
                  <a:pt x="222606" y="1948"/>
                  <a:pt x="218278" y="0"/>
                  <a:pt x="213481"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0"/>
          <p:cNvSpPr/>
          <p:nvPr/>
        </p:nvSpPr>
        <p:spPr>
          <a:xfrm>
            <a:off x="4312609" y="2808339"/>
            <a:ext cx="362886" cy="434759"/>
          </a:xfrm>
          <a:custGeom>
            <a:rect b="b" l="l" r="r" t="t"/>
            <a:pathLst>
              <a:path extrusionOk="0" h="208768" w="174255">
                <a:moveTo>
                  <a:pt x="84909" y="6100"/>
                </a:moveTo>
                <a:lnTo>
                  <a:pt x="84909" y="14288"/>
                </a:lnTo>
                <a:cubicBezTo>
                  <a:pt x="84909" y="15266"/>
                  <a:pt x="84518" y="16147"/>
                  <a:pt x="83866" y="16767"/>
                </a:cubicBezTo>
                <a:cubicBezTo>
                  <a:pt x="83213" y="17419"/>
                  <a:pt x="82333" y="17810"/>
                  <a:pt x="81387" y="17810"/>
                </a:cubicBezTo>
                <a:lnTo>
                  <a:pt x="33990" y="17810"/>
                </a:lnTo>
                <a:cubicBezTo>
                  <a:pt x="33044" y="17810"/>
                  <a:pt x="32131" y="17419"/>
                  <a:pt x="31511" y="16767"/>
                </a:cubicBezTo>
                <a:cubicBezTo>
                  <a:pt x="30859" y="16147"/>
                  <a:pt x="30467" y="15266"/>
                  <a:pt x="30467" y="14288"/>
                </a:cubicBezTo>
                <a:lnTo>
                  <a:pt x="30467" y="6100"/>
                </a:lnTo>
                <a:close/>
                <a:moveTo>
                  <a:pt x="67295" y="50626"/>
                </a:moveTo>
                <a:cubicBezTo>
                  <a:pt x="69741" y="50626"/>
                  <a:pt x="71927" y="51474"/>
                  <a:pt x="73493" y="52844"/>
                </a:cubicBezTo>
                <a:cubicBezTo>
                  <a:pt x="74960" y="54149"/>
                  <a:pt x="75874" y="55910"/>
                  <a:pt x="75874" y="57802"/>
                </a:cubicBezTo>
                <a:cubicBezTo>
                  <a:pt x="75874" y="59694"/>
                  <a:pt x="74960" y="61423"/>
                  <a:pt x="73493" y="62728"/>
                </a:cubicBezTo>
                <a:cubicBezTo>
                  <a:pt x="71927" y="64098"/>
                  <a:pt x="69741" y="64979"/>
                  <a:pt x="67295" y="64979"/>
                </a:cubicBezTo>
                <a:lnTo>
                  <a:pt x="46875" y="64979"/>
                </a:lnTo>
                <a:lnTo>
                  <a:pt x="46875" y="50626"/>
                </a:lnTo>
                <a:close/>
                <a:moveTo>
                  <a:pt x="141113" y="56302"/>
                </a:moveTo>
                <a:cubicBezTo>
                  <a:pt x="144016" y="56302"/>
                  <a:pt x="146626" y="57476"/>
                  <a:pt x="148518" y="59368"/>
                </a:cubicBezTo>
                <a:cubicBezTo>
                  <a:pt x="150410" y="61260"/>
                  <a:pt x="151584" y="63870"/>
                  <a:pt x="151584" y="66773"/>
                </a:cubicBezTo>
                <a:cubicBezTo>
                  <a:pt x="151584" y="69676"/>
                  <a:pt x="150410" y="72286"/>
                  <a:pt x="148518" y="74178"/>
                </a:cubicBezTo>
                <a:cubicBezTo>
                  <a:pt x="146626" y="76070"/>
                  <a:pt x="144016" y="77244"/>
                  <a:pt x="141113" y="77244"/>
                </a:cubicBezTo>
                <a:cubicBezTo>
                  <a:pt x="138243" y="77244"/>
                  <a:pt x="135600" y="76070"/>
                  <a:pt x="133709" y="74178"/>
                </a:cubicBezTo>
                <a:cubicBezTo>
                  <a:pt x="131817" y="72286"/>
                  <a:pt x="130642" y="69676"/>
                  <a:pt x="130642" y="66773"/>
                </a:cubicBezTo>
                <a:cubicBezTo>
                  <a:pt x="130642" y="63870"/>
                  <a:pt x="131817" y="61260"/>
                  <a:pt x="133709" y="59368"/>
                </a:cubicBezTo>
                <a:cubicBezTo>
                  <a:pt x="135600" y="57476"/>
                  <a:pt x="138243" y="56302"/>
                  <a:pt x="141113" y="56302"/>
                </a:cubicBezTo>
                <a:close/>
                <a:moveTo>
                  <a:pt x="141113" y="50202"/>
                </a:moveTo>
                <a:cubicBezTo>
                  <a:pt x="136546" y="50202"/>
                  <a:pt x="132404" y="52029"/>
                  <a:pt x="129403" y="55030"/>
                </a:cubicBezTo>
                <a:cubicBezTo>
                  <a:pt x="126402" y="58063"/>
                  <a:pt x="124542" y="62173"/>
                  <a:pt x="124542" y="66773"/>
                </a:cubicBezTo>
                <a:cubicBezTo>
                  <a:pt x="124542" y="71340"/>
                  <a:pt x="126402" y="75482"/>
                  <a:pt x="129403" y="78483"/>
                </a:cubicBezTo>
                <a:cubicBezTo>
                  <a:pt x="132404" y="81484"/>
                  <a:pt x="136546" y="83344"/>
                  <a:pt x="141113" y="83344"/>
                </a:cubicBezTo>
                <a:cubicBezTo>
                  <a:pt x="145713" y="83344"/>
                  <a:pt x="149855" y="81484"/>
                  <a:pt x="152856" y="78483"/>
                </a:cubicBezTo>
                <a:cubicBezTo>
                  <a:pt x="155857" y="75482"/>
                  <a:pt x="157717" y="71340"/>
                  <a:pt x="157717" y="66773"/>
                </a:cubicBezTo>
                <a:cubicBezTo>
                  <a:pt x="157717" y="62173"/>
                  <a:pt x="155857" y="58063"/>
                  <a:pt x="152856" y="55030"/>
                </a:cubicBezTo>
                <a:cubicBezTo>
                  <a:pt x="149855" y="52029"/>
                  <a:pt x="145713" y="50202"/>
                  <a:pt x="141113" y="50202"/>
                </a:cubicBezTo>
                <a:close/>
                <a:moveTo>
                  <a:pt x="67295" y="71079"/>
                </a:moveTo>
                <a:cubicBezTo>
                  <a:pt x="69741" y="71079"/>
                  <a:pt x="71927" y="71927"/>
                  <a:pt x="73493" y="73329"/>
                </a:cubicBezTo>
                <a:cubicBezTo>
                  <a:pt x="74960" y="74602"/>
                  <a:pt x="75874" y="76363"/>
                  <a:pt x="75874" y="78255"/>
                </a:cubicBezTo>
                <a:cubicBezTo>
                  <a:pt x="75874" y="80147"/>
                  <a:pt x="74960" y="81908"/>
                  <a:pt x="73493" y="83213"/>
                </a:cubicBezTo>
                <a:cubicBezTo>
                  <a:pt x="71927" y="84583"/>
                  <a:pt x="69741" y="85431"/>
                  <a:pt x="67295" y="85431"/>
                </a:cubicBezTo>
                <a:lnTo>
                  <a:pt x="46875" y="85431"/>
                </a:lnTo>
                <a:lnTo>
                  <a:pt x="46875" y="71079"/>
                </a:lnTo>
                <a:close/>
                <a:moveTo>
                  <a:pt x="112310" y="50202"/>
                </a:moveTo>
                <a:cubicBezTo>
                  <a:pt x="110614" y="50202"/>
                  <a:pt x="109244" y="51539"/>
                  <a:pt x="109244" y="53236"/>
                </a:cubicBezTo>
                <a:lnTo>
                  <a:pt x="109244" y="93815"/>
                </a:lnTo>
                <a:cubicBezTo>
                  <a:pt x="109244" y="95511"/>
                  <a:pt x="110614" y="96881"/>
                  <a:pt x="112310" y="96881"/>
                </a:cubicBezTo>
                <a:cubicBezTo>
                  <a:pt x="114006" y="96881"/>
                  <a:pt x="115376" y="95511"/>
                  <a:pt x="115376" y="93815"/>
                </a:cubicBezTo>
                <a:lnTo>
                  <a:pt x="115376" y="53236"/>
                </a:lnTo>
                <a:cubicBezTo>
                  <a:pt x="115376" y="51539"/>
                  <a:pt x="114006" y="50202"/>
                  <a:pt x="112310" y="50202"/>
                </a:cubicBezTo>
                <a:close/>
                <a:moveTo>
                  <a:pt x="52551" y="37121"/>
                </a:moveTo>
                <a:cubicBezTo>
                  <a:pt x="50855" y="37121"/>
                  <a:pt x="49485" y="38491"/>
                  <a:pt x="49485" y="40155"/>
                </a:cubicBezTo>
                <a:lnTo>
                  <a:pt x="49485" y="44493"/>
                </a:lnTo>
                <a:lnTo>
                  <a:pt x="36437" y="44493"/>
                </a:lnTo>
                <a:cubicBezTo>
                  <a:pt x="34740" y="44493"/>
                  <a:pt x="33370" y="45864"/>
                  <a:pt x="33370" y="47560"/>
                </a:cubicBezTo>
                <a:cubicBezTo>
                  <a:pt x="33370" y="49223"/>
                  <a:pt x="34740" y="50626"/>
                  <a:pt x="36437" y="50626"/>
                </a:cubicBezTo>
                <a:lnTo>
                  <a:pt x="40775" y="50626"/>
                </a:lnTo>
                <a:lnTo>
                  <a:pt x="40775" y="85431"/>
                </a:lnTo>
                <a:lnTo>
                  <a:pt x="36437" y="85431"/>
                </a:lnTo>
                <a:cubicBezTo>
                  <a:pt x="34740" y="85431"/>
                  <a:pt x="33370" y="86801"/>
                  <a:pt x="33370" y="88498"/>
                </a:cubicBezTo>
                <a:cubicBezTo>
                  <a:pt x="33370" y="90194"/>
                  <a:pt x="34740" y="91564"/>
                  <a:pt x="36437" y="91564"/>
                </a:cubicBezTo>
                <a:lnTo>
                  <a:pt x="49485" y="91564"/>
                </a:lnTo>
                <a:lnTo>
                  <a:pt x="49485" y="95870"/>
                </a:lnTo>
                <a:cubicBezTo>
                  <a:pt x="49485" y="97566"/>
                  <a:pt x="50855" y="98936"/>
                  <a:pt x="52551" y="98936"/>
                </a:cubicBezTo>
                <a:cubicBezTo>
                  <a:pt x="54214" y="98936"/>
                  <a:pt x="55617" y="97566"/>
                  <a:pt x="55617" y="95870"/>
                </a:cubicBezTo>
                <a:lnTo>
                  <a:pt x="55617" y="91564"/>
                </a:lnTo>
                <a:lnTo>
                  <a:pt x="64261" y="91564"/>
                </a:lnTo>
                <a:lnTo>
                  <a:pt x="64261" y="95870"/>
                </a:lnTo>
                <a:cubicBezTo>
                  <a:pt x="64261" y="97566"/>
                  <a:pt x="65631" y="98936"/>
                  <a:pt x="67295" y="98936"/>
                </a:cubicBezTo>
                <a:cubicBezTo>
                  <a:pt x="68991" y="98936"/>
                  <a:pt x="70361" y="97566"/>
                  <a:pt x="70361" y="95870"/>
                </a:cubicBezTo>
                <a:lnTo>
                  <a:pt x="70361" y="91270"/>
                </a:lnTo>
                <a:cubicBezTo>
                  <a:pt x="73134" y="90748"/>
                  <a:pt x="75580" y="89509"/>
                  <a:pt x="77537" y="87780"/>
                </a:cubicBezTo>
                <a:cubicBezTo>
                  <a:pt x="80277" y="85366"/>
                  <a:pt x="82006" y="82006"/>
                  <a:pt x="82006" y="78255"/>
                </a:cubicBezTo>
                <a:cubicBezTo>
                  <a:pt x="82006" y="74145"/>
                  <a:pt x="79919" y="70459"/>
                  <a:pt x="76657" y="68012"/>
                </a:cubicBezTo>
                <a:cubicBezTo>
                  <a:pt x="79919" y="65566"/>
                  <a:pt x="82006" y="61913"/>
                  <a:pt x="82006" y="57802"/>
                </a:cubicBezTo>
                <a:cubicBezTo>
                  <a:pt x="82006" y="54051"/>
                  <a:pt x="80277" y="50691"/>
                  <a:pt x="77537" y="48277"/>
                </a:cubicBezTo>
                <a:cubicBezTo>
                  <a:pt x="75580" y="46549"/>
                  <a:pt x="73134" y="45309"/>
                  <a:pt x="70361" y="44787"/>
                </a:cubicBezTo>
                <a:lnTo>
                  <a:pt x="70361" y="40155"/>
                </a:lnTo>
                <a:cubicBezTo>
                  <a:pt x="70361" y="38491"/>
                  <a:pt x="68991" y="37121"/>
                  <a:pt x="67295" y="37121"/>
                </a:cubicBezTo>
                <a:cubicBezTo>
                  <a:pt x="65631" y="37121"/>
                  <a:pt x="64261" y="38491"/>
                  <a:pt x="64261" y="40155"/>
                </a:cubicBezTo>
                <a:lnTo>
                  <a:pt x="64261" y="44493"/>
                </a:lnTo>
                <a:lnTo>
                  <a:pt x="55617" y="44493"/>
                </a:lnTo>
                <a:lnTo>
                  <a:pt x="55617" y="40155"/>
                </a:lnTo>
                <a:cubicBezTo>
                  <a:pt x="55617" y="38491"/>
                  <a:pt x="54214" y="37121"/>
                  <a:pt x="52551" y="37121"/>
                </a:cubicBezTo>
                <a:close/>
                <a:moveTo>
                  <a:pt x="30957" y="108331"/>
                </a:moveTo>
                <a:cubicBezTo>
                  <a:pt x="29293" y="108331"/>
                  <a:pt x="27923" y="109701"/>
                  <a:pt x="27923" y="111397"/>
                </a:cubicBezTo>
                <a:cubicBezTo>
                  <a:pt x="27923" y="113060"/>
                  <a:pt x="29293" y="114430"/>
                  <a:pt x="30957" y="114430"/>
                </a:cubicBezTo>
                <a:lnTo>
                  <a:pt x="84420" y="114430"/>
                </a:lnTo>
                <a:cubicBezTo>
                  <a:pt x="86084" y="114430"/>
                  <a:pt x="87454" y="113060"/>
                  <a:pt x="87454" y="111397"/>
                </a:cubicBezTo>
                <a:cubicBezTo>
                  <a:pt x="87454" y="109701"/>
                  <a:pt x="86084" y="108331"/>
                  <a:pt x="84420" y="108331"/>
                </a:cubicBezTo>
                <a:close/>
                <a:moveTo>
                  <a:pt x="30957" y="123695"/>
                </a:moveTo>
                <a:cubicBezTo>
                  <a:pt x="29293" y="123695"/>
                  <a:pt x="27923" y="125065"/>
                  <a:pt x="27923" y="126761"/>
                </a:cubicBezTo>
                <a:cubicBezTo>
                  <a:pt x="27923" y="128424"/>
                  <a:pt x="29293" y="129794"/>
                  <a:pt x="30957" y="129794"/>
                </a:cubicBezTo>
                <a:lnTo>
                  <a:pt x="50757" y="129794"/>
                </a:lnTo>
                <a:cubicBezTo>
                  <a:pt x="52453" y="129794"/>
                  <a:pt x="53823" y="128424"/>
                  <a:pt x="53823" y="126761"/>
                </a:cubicBezTo>
                <a:cubicBezTo>
                  <a:pt x="53823" y="125065"/>
                  <a:pt x="52453" y="123695"/>
                  <a:pt x="50757" y="123695"/>
                </a:cubicBezTo>
                <a:close/>
                <a:moveTo>
                  <a:pt x="64620" y="123695"/>
                </a:moveTo>
                <a:cubicBezTo>
                  <a:pt x="62924" y="123695"/>
                  <a:pt x="61554" y="125065"/>
                  <a:pt x="61554" y="126761"/>
                </a:cubicBezTo>
                <a:cubicBezTo>
                  <a:pt x="61554" y="128424"/>
                  <a:pt x="62924" y="129794"/>
                  <a:pt x="64620" y="129794"/>
                </a:cubicBezTo>
                <a:lnTo>
                  <a:pt x="84420" y="129794"/>
                </a:lnTo>
                <a:cubicBezTo>
                  <a:pt x="86084" y="129794"/>
                  <a:pt x="87454" y="128424"/>
                  <a:pt x="87454" y="126761"/>
                </a:cubicBezTo>
                <a:cubicBezTo>
                  <a:pt x="87454" y="125065"/>
                  <a:pt x="86084" y="123695"/>
                  <a:pt x="84420" y="123695"/>
                </a:cubicBezTo>
                <a:close/>
                <a:moveTo>
                  <a:pt x="128098" y="128033"/>
                </a:moveTo>
                <a:lnTo>
                  <a:pt x="128098" y="139874"/>
                </a:lnTo>
                <a:lnTo>
                  <a:pt x="115376" y="139874"/>
                </a:lnTo>
                <a:lnTo>
                  <a:pt x="115376" y="128033"/>
                </a:lnTo>
                <a:close/>
                <a:moveTo>
                  <a:pt x="30957" y="139058"/>
                </a:moveTo>
                <a:cubicBezTo>
                  <a:pt x="29293" y="139058"/>
                  <a:pt x="27923" y="140429"/>
                  <a:pt x="27923" y="142125"/>
                </a:cubicBezTo>
                <a:cubicBezTo>
                  <a:pt x="27923" y="143788"/>
                  <a:pt x="29293" y="145158"/>
                  <a:pt x="30957" y="145158"/>
                </a:cubicBezTo>
                <a:lnTo>
                  <a:pt x="84420" y="145158"/>
                </a:lnTo>
                <a:cubicBezTo>
                  <a:pt x="86084" y="145158"/>
                  <a:pt x="87454" y="143788"/>
                  <a:pt x="87454" y="142125"/>
                </a:cubicBezTo>
                <a:cubicBezTo>
                  <a:pt x="87454" y="140429"/>
                  <a:pt x="86084" y="139058"/>
                  <a:pt x="84420" y="139058"/>
                </a:cubicBezTo>
                <a:close/>
                <a:moveTo>
                  <a:pt x="112310" y="121900"/>
                </a:moveTo>
                <a:cubicBezTo>
                  <a:pt x="110614" y="121900"/>
                  <a:pt x="109244" y="123270"/>
                  <a:pt x="109244" y="124967"/>
                </a:cubicBezTo>
                <a:lnTo>
                  <a:pt x="109244" y="142940"/>
                </a:lnTo>
                <a:cubicBezTo>
                  <a:pt x="109244" y="144636"/>
                  <a:pt x="110614" y="146007"/>
                  <a:pt x="112310" y="146007"/>
                </a:cubicBezTo>
                <a:lnTo>
                  <a:pt x="131132" y="146007"/>
                </a:lnTo>
                <a:cubicBezTo>
                  <a:pt x="132828" y="146007"/>
                  <a:pt x="134198" y="144636"/>
                  <a:pt x="134198" y="142940"/>
                </a:cubicBezTo>
                <a:lnTo>
                  <a:pt x="134198" y="124967"/>
                </a:lnTo>
                <a:cubicBezTo>
                  <a:pt x="134198" y="123270"/>
                  <a:pt x="132828" y="121900"/>
                  <a:pt x="131132" y="121900"/>
                </a:cubicBezTo>
                <a:close/>
                <a:moveTo>
                  <a:pt x="143364" y="105623"/>
                </a:moveTo>
                <a:cubicBezTo>
                  <a:pt x="141700" y="105623"/>
                  <a:pt x="140298" y="106993"/>
                  <a:pt x="140298" y="108657"/>
                </a:cubicBezTo>
                <a:lnTo>
                  <a:pt x="140298" y="142940"/>
                </a:lnTo>
                <a:cubicBezTo>
                  <a:pt x="140298" y="144636"/>
                  <a:pt x="141700" y="146007"/>
                  <a:pt x="143364" y="146007"/>
                </a:cubicBezTo>
                <a:cubicBezTo>
                  <a:pt x="145060" y="146007"/>
                  <a:pt x="146430" y="144636"/>
                  <a:pt x="146430" y="142940"/>
                </a:cubicBezTo>
                <a:lnTo>
                  <a:pt x="146430" y="108657"/>
                </a:lnTo>
                <a:cubicBezTo>
                  <a:pt x="146430" y="106993"/>
                  <a:pt x="145060" y="105623"/>
                  <a:pt x="143364" y="105623"/>
                </a:cubicBezTo>
                <a:close/>
                <a:moveTo>
                  <a:pt x="155596" y="105623"/>
                </a:moveTo>
                <a:cubicBezTo>
                  <a:pt x="153933" y="105623"/>
                  <a:pt x="152563" y="106993"/>
                  <a:pt x="152563" y="108657"/>
                </a:cubicBezTo>
                <a:lnTo>
                  <a:pt x="152563" y="142940"/>
                </a:lnTo>
                <a:cubicBezTo>
                  <a:pt x="152563" y="144636"/>
                  <a:pt x="153900" y="146007"/>
                  <a:pt x="155596" y="146007"/>
                </a:cubicBezTo>
                <a:cubicBezTo>
                  <a:pt x="157293" y="146007"/>
                  <a:pt x="158663" y="144636"/>
                  <a:pt x="158663" y="142940"/>
                </a:cubicBezTo>
                <a:lnTo>
                  <a:pt x="158663" y="108657"/>
                </a:lnTo>
                <a:cubicBezTo>
                  <a:pt x="158663" y="106993"/>
                  <a:pt x="157293" y="105623"/>
                  <a:pt x="155596" y="105623"/>
                </a:cubicBezTo>
                <a:close/>
                <a:moveTo>
                  <a:pt x="30957" y="154422"/>
                </a:moveTo>
                <a:cubicBezTo>
                  <a:pt x="29293" y="154422"/>
                  <a:pt x="27923" y="155792"/>
                  <a:pt x="27923" y="157456"/>
                </a:cubicBezTo>
                <a:cubicBezTo>
                  <a:pt x="27923" y="159152"/>
                  <a:pt x="29293" y="160522"/>
                  <a:pt x="30957" y="160522"/>
                </a:cubicBezTo>
                <a:lnTo>
                  <a:pt x="50757" y="160522"/>
                </a:lnTo>
                <a:cubicBezTo>
                  <a:pt x="52453" y="160522"/>
                  <a:pt x="53823" y="159152"/>
                  <a:pt x="53823" y="157456"/>
                </a:cubicBezTo>
                <a:cubicBezTo>
                  <a:pt x="53823" y="155792"/>
                  <a:pt x="52453" y="154422"/>
                  <a:pt x="50757" y="154422"/>
                </a:cubicBezTo>
                <a:close/>
                <a:moveTo>
                  <a:pt x="64620" y="154422"/>
                </a:moveTo>
                <a:cubicBezTo>
                  <a:pt x="62924" y="154422"/>
                  <a:pt x="61554" y="155792"/>
                  <a:pt x="61554" y="157456"/>
                </a:cubicBezTo>
                <a:cubicBezTo>
                  <a:pt x="61554" y="159152"/>
                  <a:pt x="62924" y="160522"/>
                  <a:pt x="64620" y="160522"/>
                </a:cubicBezTo>
                <a:lnTo>
                  <a:pt x="84420" y="160522"/>
                </a:lnTo>
                <a:cubicBezTo>
                  <a:pt x="86084" y="160522"/>
                  <a:pt x="87454" y="159152"/>
                  <a:pt x="87454" y="157456"/>
                </a:cubicBezTo>
                <a:cubicBezTo>
                  <a:pt x="87454" y="155792"/>
                  <a:pt x="86084" y="154422"/>
                  <a:pt x="84420" y="154422"/>
                </a:cubicBezTo>
                <a:close/>
                <a:moveTo>
                  <a:pt x="44624" y="190826"/>
                </a:moveTo>
                <a:cubicBezTo>
                  <a:pt x="42928" y="190826"/>
                  <a:pt x="41558" y="192196"/>
                  <a:pt x="41558" y="193892"/>
                </a:cubicBezTo>
                <a:cubicBezTo>
                  <a:pt x="41558" y="195556"/>
                  <a:pt x="42928" y="196959"/>
                  <a:pt x="44624" y="196959"/>
                </a:cubicBezTo>
                <a:lnTo>
                  <a:pt x="70753" y="196959"/>
                </a:lnTo>
                <a:cubicBezTo>
                  <a:pt x="72449" y="196959"/>
                  <a:pt x="73819" y="195556"/>
                  <a:pt x="73819" y="193892"/>
                </a:cubicBezTo>
                <a:cubicBezTo>
                  <a:pt x="73819" y="192196"/>
                  <a:pt x="72449" y="190826"/>
                  <a:pt x="70753" y="190826"/>
                </a:cubicBezTo>
                <a:close/>
                <a:moveTo>
                  <a:pt x="109244" y="185118"/>
                </a:moveTo>
                <a:lnTo>
                  <a:pt x="109244" y="193827"/>
                </a:lnTo>
                <a:cubicBezTo>
                  <a:pt x="109244" y="196274"/>
                  <a:pt x="108265" y="198459"/>
                  <a:pt x="106667" y="200058"/>
                </a:cubicBezTo>
                <a:cubicBezTo>
                  <a:pt x="105068" y="201656"/>
                  <a:pt x="102850" y="202667"/>
                  <a:pt x="100436" y="202667"/>
                </a:cubicBezTo>
                <a:lnTo>
                  <a:pt x="14940" y="202667"/>
                </a:lnTo>
                <a:cubicBezTo>
                  <a:pt x="12526" y="202667"/>
                  <a:pt x="10308" y="201656"/>
                  <a:pt x="8710" y="200058"/>
                </a:cubicBezTo>
                <a:cubicBezTo>
                  <a:pt x="7112" y="198459"/>
                  <a:pt x="6133" y="196274"/>
                  <a:pt x="6133" y="193827"/>
                </a:cubicBezTo>
                <a:lnTo>
                  <a:pt x="6133" y="185118"/>
                </a:lnTo>
                <a:close/>
                <a:moveTo>
                  <a:pt x="14940" y="0"/>
                </a:moveTo>
                <a:cubicBezTo>
                  <a:pt x="10830" y="0"/>
                  <a:pt x="7079" y="1664"/>
                  <a:pt x="4371" y="4371"/>
                </a:cubicBezTo>
                <a:cubicBezTo>
                  <a:pt x="1697" y="7079"/>
                  <a:pt x="0" y="10830"/>
                  <a:pt x="0" y="14940"/>
                </a:cubicBezTo>
                <a:lnTo>
                  <a:pt x="0" y="91270"/>
                </a:lnTo>
                <a:cubicBezTo>
                  <a:pt x="0" y="92967"/>
                  <a:pt x="1370" y="94337"/>
                  <a:pt x="3067" y="94337"/>
                </a:cubicBezTo>
                <a:cubicBezTo>
                  <a:pt x="4763" y="94337"/>
                  <a:pt x="6133" y="92967"/>
                  <a:pt x="6133" y="91270"/>
                </a:cubicBezTo>
                <a:lnTo>
                  <a:pt x="6133" y="14940"/>
                </a:lnTo>
                <a:cubicBezTo>
                  <a:pt x="6133" y="12526"/>
                  <a:pt x="7112" y="10308"/>
                  <a:pt x="8710" y="8710"/>
                </a:cubicBezTo>
                <a:cubicBezTo>
                  <a:pt x="10308" y="7111"/>
                  <a:pt x="12526" y="6100"/>
                  <a:pt x="14940" y="6100"/>
                </a:cubicBezTo>
                <a:lnTo>
                  <a:pt x="24335" y="6100"/>
                </a:lnTo>
                <a:lnTo>
                  <a:pt x="24335" y="14288"/>
                </a:lnTo>
                <a:cubicBezTo>
                  <a:pt x="24335" y="16930"/>
                  <a:pt x="25444" y="19344"/>
                  <a:pt x="27173" y="21105"/>
                </a:cubicBezTo>
                <a:cubicBezTo>
                  <a:pt x="28934" y="22834"/>
                  <a:pt x="31348" y="23943"/>
                  <a:pt x="33990" y="23943"/>
                </a:cubicBezTo>
                <a:lnTo>
                  <a:pt x="81387" y="23943"/>
                </a:lnTo>
                <a:cubicBezTo>
                  <a:pt x="84029" y="23943"/>
                  <a:pt x="86443" y="22834"/>
                  <a:pt x="88204" y="21105"/>
                </a:cubicBezTo>
                <a:cubicBezTo>
                  <a:pt x="89933" y="19344"/>
                  <a:pt x="91042" y="16930"/>
                  <a:pt x="91042" y="14288"/>
                </a:cubicBezTo>
                <a:lnTo>
                  <a:pt x="91042" y="6100"/>
                </a:lnTo>
                <a:lnTo>
                  <a:pt x="100436" y="6100"/>
                </a:lnTo>
                <a:cubicBezTo>
                  <a:pt x="102850" y="6100"/>
                  <a:pt x="105068" y="7111"/>
                  <a:pt x="106667" y="8710"/>
                </a:cubicBezTo>
                <a:cubicBezTo>
                  <a:pt x="108265" y="10308"/>
                  <a:pt x="109244" y="12526"/>
                  <a:pt x="109244" y="14940"/>
                </a:cubicBezTo>
                <a:lnTo>
                  <a:pt x="109244" y="35849"/>
                </a:lnTo>
                <a:lnTo>
                  <a:pt x="103568" y="35849"/>
                </a:lnTo>
                <a:cubicBezTo>
                  <a:pt x="100958" y="35849"/>
                  <a:pt x="98577" y="36926"/>
                  <a:pt x="96848" y="38655"/>
                </a:cubicBezTo>
                <a:cubicBezTo>
                  <a:pt x="95119" y="40383"/>
                  <a:pt x="94043" y="42765"/>
                  <a:pt x="94043" y="45374"/>
                </a:cubicBezTo>
                <a:lnTo>
                  <a:pt x="94043" y="91270"/>
                </a:lnTo>
                <a:cubicBezTo>
                  <a:pt x="94043" y="92967"/>
                  <a:pt x="95413" y="94337"/>
                  <a:pt x="97109" y="94337"/>
                </a:cubicBezTo>
                <a:cubicBezTo>
                  <a:pt x="98805" y="94337"/>
                  <a:pt x="100175" y="92967"/>
                  <a:pt x="100175" y="91270"/>
                </a:cubicBezTo>
                <a:lnTo>
                  <a:pt x="100175" y="45374"/>
                </a:lnTo>
                <a:cubicBezTo>
                  <a:pt x="100175" y="44461"/>
                  <a:pt x="100567" y="43613"/>
                  <a:pt x="101187" y="42993"/>
                </a:cubicBezTo>
                <a:cubicBezTo>
                  <a:pt x="101774" y="42373"/>
                  <a:pt x="102655" y="41982"/>
                  <a:pt x="103568" y="41982"/>
                </a:cubicBezTo>
                <a:lnTo>
                  <a:pt x="164730" y="41982"/>
                </a:lnTo>
                <a:cubicBezTo>
                  <a:pt x="165676" y="41982"/>
                  <a:pt x="166524" y="42373"/>
                  <a:pt x="167144" y="42993"/>
                </a:cubicBezTo>
                <a:cubicBezTo>
                  <a:pt x="167763" y="43613"/>
                  <a:pt x="168155" y="44461"/>
                  <a:pt x="168155" y="45374"/>
                </a:cubicBezTo>
                <a:lnTo>
                  <a:pt x="168155" y="150997"/>
                </a:lnTo>
                <a:cubicBezTo>
                  <a:pt x="168155" y="151943"/>
                  <a:pt x="167763" y="152791"/>
                  <a:pt x="167144" y="153411"/>
                </a:cubicBezTo>
                <a:cubicBezTo>
                  <a:pt x="166524" y="154031"/>
                  <a:pt x="165676" y="154422"/>
                  <a:pt x="164730" y="154422"/>
                </a:cubicBezTo>
                <a:lnTo>
                  <a:pt x="103568" y="154422"/>
                </a:lnTo>
                <a:cubicBezTo>
                  <a:pt x="102655" y="154422"/>
                  <a:pt x="101774" y="154031"/>
                  <a:pt x="101187" y="153411"/>
                </a:cubicBezTo>
                <a:cubicBezTo>
                  <a:pt x="100567" y="152791"/>
                  <a:pt x="100175" y="151943"/>
                  <a:pt x="100175" y="150997"/>
                </a:cubicBezTo>
                <a:lnTo>
                  <a:pt x="100175" y="105134"/>
                </a:lnTo>
                <a:cubicBezTo>
                  <a:pt x="100175" y="103438"/>
                  <a:pt x="98805" y="102068"/>
                  <a:pt x="97109" y="102068"/>
                </a:cubicBezTo>
                <a:cubicBezTo>
                  <a:pt x="95413" y="102068"/>
                  <a:pt x="94043" y="103438"/>
                  <a:pt x="94043" y="105134"/>
                </a:cubicBezTo>
                <a:lnTo>
                  <a:pt x="94043" y="150997"/>
                </a:lnTo>
                <a:cubicBezTo>
                  <a:pt x="94043" y="153640"/>
                  <a:pt x="95119" y="156021"/>
                  <a:pt x="96848" y="157750"/>
                </a:cubicBezTo>
                <a:cubicBezTo>
                  <a:pt x="98577" y="159446"/>
                  <a:pt x="100958" y="160522"/>
                  <a:pt x="103568" y="160522"/>
                </a:cubicBezTo>
                <a:lnTo>
                  <a:pt x="109244" y="160522"/>
                </a:lnTo>
                <a:lnTo>
                  <a:pt x="109244" y="178985"/>
                </a:lnTo>
                <a:lnTo>
                  <a:pt x="6133" y="178985"/>
                </a:lnTo>
                <a:lnTo>
                  <a:pt x="6133" y="105134"/>
                </a:lnTo>
                <a:cubicBezTo>
                  <a:pt x="6133" y="103438"/>
                  <a:pt x="4763" y="102068"/>
                  <a:pt x="3067" y="102068"/>
                </a:cubicBezTo>
                <a:cubicBezTo>
                  <a:pt x="1370" y="102068"/>
                  <a:pt x="0" y="103438"/>
                  <a:pt x="0" y="105134"/>
                </a:cubicBezTo>
                <a:lnTo>
                  <a:pt x="0" y="193827"/>
                </a:lnTo>
                <a:cubicBezTo>
                  <a:pt x="0" y="197937"/>
                  <a:pt x="1697" y="201689"/>
                  <a:pt x="4371" y="204396"/>
                </a:cubicBezTo>
                <a:cubicBezTo>
                  <a:pt x="7079" y="207104"/>
                  <a:pt x="10830" y="208767"/>
                  <a:pt x="14940" y="208767"/>
                </a:cubicBezTo>
                <a:lnTo>
                  <a:pt x="100436" y="208767"/>
                </a:lnTo>
                <a:cubicBezTo>
                  <a:pt x="104547" y="208767"/>
                  <a:pt x="108265" y="207104"/>
                  <a:pt x="110973" y="204396"/>
                </a:cubicBezTo>
                <a:cubicBezTo>
                  <a:pt x="113680" y="201689"/>
                  <a:pt x="115376" y="197937"/>
                  <a:pt x="115376" y="193827"/>
                </a:cubicBezTo>
                <a:lnTo>
                  <a:pt x="115376" y="160522"/>
                </a:lnTo>
                <a:lnTo>
                  <a:pt x="164730" y="160522"/>
                </a:lnTo>
                <a:cubicBezTo>
                  <a:pt x="167372" y="160522"/>
                  <a:pt x="169753" y="159446"/>
                  <a:pt x="171482" y="157750"/>
                </a:cubicBezTo>
                <a:cubicBezTo>
                  <a:pt x="173211" y="156021"/>
                  <a:pt x="174255" y="153640"/>
                  <a:pt x="174255" y="150997"/>
                </a:cubicBezTo>
                <a:lnTo>
                  <a:pt x="174255" y="45374"/>
                </a:lnTo>
                <a:cubicBezTo>
                  <a:pt x="174255" y="42765"/>
                  <a:pt x="173211" y="40383"/>
                  <a:pt x="171482" y="38655"/>
                </a:cubicBezTo>
                <a:cubicBezTo>
                  <a:pt x="169753" y="36926"/>
                  <a:pt x="167372" y="35849"/>
                  <a:pt x="164730" y="35849"/>
                </a:cubicBezTo>
                <a:lnTo>
                  <a:pt x="115376" y="35849"/>
                </a:lnTo>
                <a:lnTo>
                  <a:pt x="115376" y="14940"/>
                </a:lnTo>
                <a:cubicBezTo>
                  <a:pt x="115376" y="10830"/>
                  <a:pt x="113680" y="7079"/>
                  <a:pt x="110973" y="4371"/>
                </a:cubicBezTo>
                <a:cubicBezTo>
                  <a:pt x="108265" y="1664"/>
                  <a:pt x="104547" y="0"/>
                  <a:pt x="100436"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0"/>
          <p:cNvSpPr/>
          <p:nvPr/>
        </p:nvSpPr>
        <p:spPr>
          <a:xfrm>
            <a:off x="2802010" y="3726438"/>
            <a:ext cx="445211" cy="432392"/>
          </a:xfrm>
          <a:custGeom>
            <a:rect b="b" l="l" r="r" t="t"/>
            <a:pathLst>
              <a:path extrusionOk="0" h="207631" w="213787">
                <a:moveTo>
                  <a:pt x="112753" y="29529"/>
                </a:moveTo>
                <a:cubicBezTo>
                  <a:pt x="114242" y="29529"/>
                  <a:pt x="115567" y="30125"/>
                  <a:pt x="116560" y="31118"/>
                </a:cubicBezTo>
                <a:cubicBezTo>
                  <a:pt x="117520" y="32045"/>
                  <a:pt x="118116" y="33370"/>
                  <a:pt x="118116" y="34859"/>
                </a:cubicBezTo>
                <a:cubicBezTo>
                  <a:pt x="118116" y="36316"/>
                  <a:pt x="117520" y="37640"/>
                  <a:pt x="116560" y="38600"/>
                </a:cubicBezTo>
                <a:cubicBezTo>
                  <a:pt x="115567" y="39560"/>
                  <a:pt x="114242" y="40156"/>
                  <a:pt x="112753" y="40156"/>
                </a:cubicBezTo>
                <a:lnTo>
                  <a:pt x="98750" y="40156"/>
                </a:lnTo>
                <a:lnTo>
                  <a:pt x="98750" y="29529"/>
                </a:lnTo>
                <a:close/>
                <a:moveTo>
                  <a:pt x="112753" y="46380"/>
                </a:moveTo>
                <a:cubicBezTo>
                  <a:pt x="114242" y="46380"/>
                  <a:pt x="115567" y="46975"/>
                  <a:pt x="116560" y="47935"/>
                </a:cubicBezTo>
                <a:cubicBezTo>
                  <a:pt x="117520" y="48895"/>
                  <a:pt x="118116" y="50220"/>
                  <a:pt x="118116" y="51676"/>
                </a:cubicBezTo>
                <a:cubicBezTo>
                  <a:pt x="118116" y="53133"/>
                  <a:pt x="117520" y="54457"/>
                  <a:pt x="116560" y="55417"/>
                </a:cubicBezTo>
                <a:cubicBezTo>
                  <a:pt x="115567" y="56377"/>
                  <a:pt x="114242" y="56973"/>
                  <a:pt x="112753" y="56973"/>
                </a:cubicBezTo>
                <a:lnTo>
                  <a:pt x="98750" y="56973"/>
                </a:lnTo>
                <a:lnTo>
                  <a:pt x="98750" y="46380"/>
                </a:lnTo>
                <a:close/>
                <a:moveTo>
                  <a:pt x="101994" y="17248"/>
                </a:moveTo>
                <a:cubicBezTo>
                  <a:pt x="100306" y="17248"/>
                  <a:pt x="98882" y="18638"/>
                  <a:pt x="98882" y="20360"/>
                </a:cubicBezTo>
                <a:lnTo>
                  <a:pt x="98882" y="23339"/>
                </a:lnTo>
                <a:lnTo>
                  <a:pt x="90275" y="23339"/>
                </a:lnTo>
                <a:cubicBezTo>
                  <a:pt x="88554" y="23339"/>
                  <a:pt x="87163" y="24729"/>
                  <a:pt x="87163" y="26451"/>
                </a:cubicBezTo>
                <a:cubicBezTo>
                  <a:pt x="87163" y="28139"/>
                  <a:pt x="88554" y="29529"/>
                  <a:pt x="90275" y="29529"/>
                </a:cubicBezTo>
                <a:lnTo>
                  <a:pt x="92559" y="29529"/>
                </a:lnTo>
                <a:lnTo>
                  <a:pt x="92559" y="56973"/>
                </a:lnTo>
                <a:lnTo>
                  <a:pt x="90275" y="56973"/>
                </a:lnTo>
                <a:cubicBezTo>
                  <a:pt x="88554" y="56973"/>
                  <a:pt x="87163" y="58363"/>
                  <a:pt x="87163" y="60085"/>
                </a:cubicBezTo>
                <a:cubicBezTo>
                  <a:pt x="87163" y="61806"/>
                  <a:pt x="88554" y="63197"/>
                  <a:pt x="90275" y="63197"/>
                </a:cubicBezTo>
                <a:lnTo>
                  <a:pt x="98882" y="63197"/>
                </a:lnTo>
                <a:lnTo>
                  <a:pt x="98882" y="66143"/>
                </a:lnTo>
                <a:cubicBezTo>
                  <a:pt x="98882" y="67864"/>
                  <a:pt x="100306" y="69255"/>
                  <a:pt x="101994" y="69255"/>
                </a:cubicBezTo>
                <a:cubicBezTo>
                  <a:pt x="103715" y="69255"/>
                  <a:pt x="105106" y="67864"/>
                  <a:pt x="105106" y="66143"/>
                </a:cubicBezTo>
                <a:lnTo>
                  <a:pt x="105106" y="63197"/>
                </a:lnTo>
                <a:lnTo>
                  <a:pt x="109641" y="63197"/>
                </a:lnTo>
                <a:lnTo>
                  <a:pt x="109641" y="66143"/>
                </a:lnTo>
                <a:cubicBezTo>
                  <a:pt x="109641" y="67864"/>
                  <a:pt x="111031" y="69255"/>
                  <a:pt x="112753" y="69255"/>
                </a:cubicBezTo>
                <a:cubicBezTo>
                  <a:pt x="114474" y="69255"/>
                  <a:pt x="115865" y="67864"/>
                  <a:pt x="115865" y="66143"/>
                </a:cubicBezTo>
                <a:lnTo>
                  <a:pt x="115865" y="62766"/>
                </a:lnTo>
                <a:cubicBezTo>
                  <a:pt x="117785" y="62236"/>
                  <a:pt x="119506" y="61177"/>
                  <a:pt x="120929" y="59820"/>
                </a:cubicBezTo>
                <a:cubicBezTo>
                  <a:pt x="123015" y="57701"/>
                  <a:pt x="124306" y="54821"/>
                  <a:pt x="124306" y="51676"/>
                </a:cubicBezTo>
                <a:cubicBezTo>
                  <a:pt x="124306" y="48465"/>
                  <a:pt x="122982" y="45420"/>
                  <a:pt x="120631" y="43268"/>
                </a:cubicBezTo>
                <a:cubicBezTo>
                  <a:pt x="122982" y="41083"/>
                  <a:pt x="124306" y="38037"/>
                  <a:pt x="124306" y="34859"/>
                </a:cubicBezTo>
                <a:cubicBezTo>
                  <a:pt x="124306" y="31681"/>
                  <a:pt x="123015" y="28801"/>
                  <a:pt x="120929" y="26716"/>
                </a:cubicBezTo>
                <a:cubicBezTo>
                  <a:pt x="119506" y="25325"/>
                  <a:pt x="117785" y="24299"/>
                  <a:pt x="115865" y="23736"/>
                </a:cubicBezTo>
                <a:lnTo>
                  <a:pt x="115865" y="20360"/>
                </a:lnTo>
                <a:cubicBezTo>
                  <a:pt x="115865" y="18638"/>
                  <a:pt x="114474" y="17248"/>
                  <a:pt x="112753" y="17248"/>
                </a:cubicBezTo>
                <a:cubicBezTo>
                  <a:pt x="111031" y="17248"/>
                  <a:pt x="109641" y="18638"/>
                  <a:pt x="109641" y="20360"/>
                </a:cubicBezTo>
                <a:lnTo>
                  <a:pt x="109641" y="23339"/>
                </a:lnTo>
                <a:lnTo>
                  <a:pt x="105106" y="23339"/>
                </a:lnTo>
                <a:lnTo>
                  <a:pt x="105106" y="20360"/>
                </a:lnTo>
                <a:cubicBezTo>
                  <a:pt x="105106" y="18638"/>
                  <a:pt x="103715" y="17248"/>
                  <a:pt x="101994" y="17248"/>
                </a:cubicBezTo>
                <a:close/>
                <a:moveTo>
                  <a:pt x="96863" y="83523"/>
                </a:moveTo>
                <a:lnTo>
                  <a:pt x="96863" y="91964"/>
                </a:lnTo>
                <a:lnTo>
                  <a:pt x="61839" y="91964"/>
                </a:lnTo>
                <a:lnTo>
                  <a:pt x="61839" y="86436"/>
                </a:lnTo>
                <a:cubicBezTo>
                  <a:pt x="61839" y="85641"/>
                  <a:pt x="62170" y="84913"/>
                  <a:pt x="62699" y="84383"/>
                </a:cubicBezTo>
                <a:cubicBezTo>
                  <a:pt x="63229" y="83854"/>
                  <a:pt x="63957" y="83523"/>
                  <a:pt x="64752" y="83523"/>
                </a:cubicBezTo>
                <a:close/>
                <a:moveTo>
                  <a:pt x="113978" y="88256"/>
                </a:moveTo>
                <a:cubicBezTo>
                  <a:pt x="112256" y="88256"/>
                  <a:pt x="110866" y="89647"/>
                  <a:pt x="110866" y="91368"/>
                </a:cubicBezTo>
                <a:lnTo>
                  <a:pt x="110866" y="98784"/>
                </a:lnTo>
                <a:cubicBezTo>
                  <a:pt x="110866" y="100505"/>
                  <a:pt x="112256" y="101895"/>
                  <a:pt x="113978" y="101895"/>
                </a:cubicBezTo>
                <a:cubicBezTo>
                  <a:pt x="115699" y="101895"/>
                  <a:pt x="117089" y="100505"/>
                  <a:pt x="117089" y="98784"/>
                </a:cubicBezTo>
                <a:lnTo>
                  <a:pt x="117089" y="91368"/>
                </a:lnTo>
                <a:cubicBezTo>
                  <a:pt x="117089" y="89647"/>
                  <a:pt x="115699" y="88256"/>
                  <a:pt x="113978" y="88256"/>
                </a:cubicBezTo>
                <a:close/>
                <a:moveTo>
                  <a:pt x="126027" y="88256"/>
                </a:moveTo>
                <a:cubicBezTo>
                  <a:pt x="124306" y="88256"/>
                  <a:pt x="122916" y="89647"/>
                  <a:pt x="122916" y="91368"/>
                </a:cubicBezTo>
                <a:lnTo>
                  <a:pt x="122916" y="98784"/>
                </a:lnTo>
                <a:cubicBezTo>
                  <a:pt x="122916" y="100505"/>
                  <a:pt x="124306" y="101895"/>
                  <a:pt x="126027" y="101895"/>
                </a:cubicBezTo>
                <a:cubicBezTo>
                  <a:pt x="127749" y="101895"/>
                  <a:pt x="129139" y="100505"/>
                  <a:pt x="129139" y="98784"/>
                </a:cubicBezTo>
                <a:lnTo>
                  <a:pt x="129139" y="91368"/>
                </a:lnTo>
                <a:cubicBezTo>
                  <a:pt x="129139" y="89647"/>
                  <a:pt x="127749" y="88256"/>
                  <a:pt x="126027" y="88256"/>
                </a:cubicBezTo>
                <a:close/>
                <a:moveTo>
                  <a:pt x="138077" y="88256"/>
                </a:moveTo>
                <a:cubicBezTo>
                  <a:pt x="136356" y="88256"/>
                  <a:pt x="134966" y="89647"/>
                  <a:pt x="134966" y="91368"/>
                </a:cubicBezTo>
                <a:lnTo>
                  <a:pt x="134966" y="98784"/>
                </a:lnTo>
                <a:cubicBezTo>
                  <a:pt x="134966" y="100505"/>
                  <a:pt x="136356" y="101895"/>
                  <a:pt x="138077" y="101895"/>
                </a:cubicBezTo>
                <a:cubicBezTo>
                  <a:pt x="139799" y="101895"/>
                  <a:pt x="141189" y="100505"/>
                  <a:pt x="141189" y="98784"/>
                </a:cubicBezTo>
                <a:lnTo>
                  <a:pt x="141189" y="91368"/>
                </a:lnTo>
                <a:cubicBezTo>
                  <a:pt x="141189" y="89647"/>
                  <a:pt x="139799" y="88256"/>
                  <a:pt x="138077" y="88256"/>
                </a:cubicBezTo>
                <a:close/>
                <a:moveTo>
                  <a:pt x="147115" y="83523"/>
                </a:moveTo>
                <a:cubicBezTo>
                  <a:pt x="147909" y="83523"/>
                  <a:pt x="148638" y="83854"/>
                  <a:pt x="149167" y="84383"/>
                </a:cubicBezTo>
                <a:cubicBezTo>
                  <a:pt x="149697" y="84913"/>
                  <a:pt x="150028" y="85641"/>
                  <a:pt x="150028" y="86436"/>
                </a:cubicBezTo>
                <a:lnTo>
                  <a:pt x="150028" y="103716"/>
                </a:lnTo>
                <a:cubicBezTo>
                  <a:pt x="150028" y="104511"/>
                  <a:pt x="149697" y="105239"/>
                  <a:pt x="149167" y="105769"/>
                </a:cubicBezTo>
                <a:cubicBezTo>
                  <a:pt x="148638" y="106298"/>
                  <a:pt x="147909" y="106629"/>
                  <a:pt x="147115" y="106629"/>
                </a:cubicBezTo>
                <a:lnTo>
                  <a:pt x="64752" y="106629"/>
                </a:lnTo>
                <a:cubicBezTo>
                  <a:pt x="63957" y="106629"/>
                  <a:pt x="63229" y="106298"/>
                  <a:pt x="62699" y="105769"/>
                </a:cubicBezTo>
                <a:cubicBezTo>
                  <a:pt x="62170" y="105239"/>
                  <a:pt x="61839" y="104511"/>
                  <a:pt x="61839" y="103716"/>
                </a:cubicBezTo>
                <a:lnTo>
                  <a:pt x="61839" y="98188"/>
                </a:lnTo>
                <a:lnTo>
                  <a:pt x="99975" y="98188"/>
                </a:lnTo>
                <a:cubicBezTo>
                  <a:pt x="101663" y="98188"/>
                  <a:pt x="103086" y="96797"/>
                  <a:pt x="103086" y="95076"/>
                </a:cubicBezTo>
                <a:lnTo>
                  <a:pt x="103086" y="83523"/>
                </a:lnTo>
                <a:close/>
                <a:moveTo>
                  <a:pt x="105933" y="0"/>
                </a:moveTo>
                <a:cubicBezTo>
                  <a:pt x="99875" y="34"/>
                  <a:pt x="93983" y="1258"/>
                  <a:pt x="88620" y="3576"/>
                </a:cubicBezTo>
                <a:cubicBezTo>
                  <a:pt x="80145" y="7250"/>
                  <a:pt x="73723" y="13077"/>
                  <a:pt x="68857" y="20757"/>
                </a:cubicBezTo>
                <a:cubicBezTo>
                  <a:pt x="67930" y="22213"/>
                  <a:pt x="67069" y="23736"/>
                  <a:pt x="66407" y="25226"/>
                </a:cubicBezTo>
                <a:cubicBezTo>
                  <a:pt x="65505" y="27194"/>
                  <a:pt x="65105" y="27824"/>
                  <a:pt x="64325" y="27824"/>
                </a:cubicBezTo>
                <a:cubicBezTo>
                  <a:pt x="63701" y="27824"/>
                  <a:pt x="62835" y="27422"/>
                  <a:pt x="61276" y="26980"/>
                </a:cubicBezTo>
                <a:cubicBezTo>
                  <a:pt x="58863" y="26291"/>
                  <a:pt x="56301" y="26001"/>
                  <a:pt x="53741" y="26001"/>
                </a:cubicBezTo>
                <a:cubicBezTo>
                  <a:pt x="53350" y="26001"/>
                  <a:pt x="52959" y="26007"/>
                  <a:pt x="52569" y="26020"/>
                </a:cubicBezTo>
                <a:cubicBezTo>
                  <a:pt x="48100" y="26252"/>
                  <a:pt x="43631" y="27444"/>
                  <a:pt x="39857" y="29430"/>
                </a:cubicBezTo>
                <a:cubicBezTo>
                  <a:pt x="36216" y="31383"/>
                  <a:pt x="32906" y="34164"/>
                  <a:pt x="30323" y="37508"/>
                </a:cubicBezTo>
                <a:cubicBezTo>
                  <a:pt x="27807" y="40785"/>
                  <a:pt x="25954" y="44526"/>
                  <a:pt x="25159" y="48531"/>
                </a:cubicBezTo>
                <a:cubicBezTo>
                  <a:pt x="24795" y="50319"/>
                  <a:pt x="24034" y="50054"/>
                  <a:pt x="22478" y="50816"/>
                </a:cubicBezTo>
                <a:cubicBezTo>
                  <a:pt x="15658" y="54192"/>
                  <a:pt x="10064" y="59423"/>
                  <a:pt x="6124" y="65746"/>
                </a:cubicBezTo>
                <a:cubicBezTo>
                  <a:pt x="2218" y="72068"/>
                  <a:pt x="0" y="79418"/>
                  <a:pt x="0" y="87032"/>
                </a:cubicBezTo>
                <a:cubicBezTo>
                  <a:pt x="0" y="92229"/>
                  <a:pt x="993" y="97161"/>
                  <a:pt x="2781" y="101730"/>
                </a:cubicBezTo>
                <a:cubicBezTo>
                  <a:pt x="4635" y="106464"/>
                  <a:pt x="7382" y="110767"/>
                  <a:pt x="10792" y="114442"/>
                </a:cubicBezTo>
                <a:cubicBezTo>
                  <a:pt x="11403" y="115106"/>
                  <a:pt x="12236" y="115438"/>
                  <a:pt x="13071" y="115438"/>
                </a:cubicBezTo>
                <a:cubicBezTo>
                  <a:pt x="13819" y="115438"/>
                  <a:pt x="14568" y="115172"/>
                  <a:pt x="15162" y="114641"/>
                </a:cubicBezTo>
                <a:cubicBezTo>
                  <a:pt x="16420" y="113482"/>
                  <a:pt x="16486" y="111496"/>
                  <a:pt x="15327" y="110271"/>
                </a:cubicBezTo>
                <a:cubicBezTo>
                  <a:pt x="12447" y="107159"/>
                  <a:pt x="10130" y="103484"/>
                  <a:pt x="8541" y="99479"/>
                </a:cubicBezTo>
                <a:cubicBezTo>
                  <a:pt x="7051" y="95639"/>
                  <a:pt x="6190" y="91434"/>
                  <a:pt x="6190" y="87032"/>
                </a:cubicBezTo>
                <a:cubicBezTo>
                  <a:pt x="6190" y="80576"/>
                  <a:pt x="8077" y="74320"/>
                  <a:pt x="11388" y="68990"/>
                </a:cubicBezTo>
                <a:cubicBezTo>
                  <a:pt x="14698" y="63660"/>
                  <a:pt x="19432" y="59224"/>
                  <a:pt x="25225" y="56377"/>
                </a:cubicBezTo>
                <a:cubicBezTo>
                  <a:pt x="29264" y="54424"/>
                  <a:pt x="30158" y="54987"/>
                  <a:pt x="31217" y="49789"/>
                </a:cubicBezTo>
                <a:cubicBezTo>
                  <a:pt x="31846" y="46711"/>
                  <a:pt x="33270" y="43831"/>
                  <a:pt x="35223" y="41281"/>
                </a:cubicBezTo>
                <a:cubicBezTo>
                  <a:pt x="37242" y="38666"/>
                  <a:pt x="39857" y="36448"/>
                  <a:pt x="42771" y="34925"/>
                </a:cubicBezTo>
                <a:cubicBezTo>
                  <a:pt x="45750" y="33336"/>
                  <a:pt x="49292" y="32376"/>
                  <a:pt x="52834" y="32211"/>
                </a:cubicBezTo>
                <a:cubicBezTo>
                  <a:pt x="53162" y="32198"/>
                  <a:pt x="53490" y="32191"/>
                  <a:pt x="53818" y="32191"/>
                </a:cubicBezTo>
                <a:cubicBezTo>
                  <a:pt x="56802" y="32191"/>
                  <a:pt x="59767" y="32739"/>
                  <a:pt x="62302" y="33932"/>
                </a:cubicBezTo>
                <a:cubicBezTo>
                  <a:pt x="63856" y="34673"/>
                  <a:pt x="65095" y="35049"/>
                  <a:pt x="66180" y="35049"/>
                </a:cubicBezTo>
                <a:cubicBezTo>
                  <a:pt x="67081" y="35049"/>
                  <a:pt x="67876" y="34789"/>
                  <a:pt x="68658" y="34263"/>
                </a:cubicBezTo>
                <a:cubicBezTo>
                  <a:pt x="70280" y="33171"/>
                  <a:pt x="70777" y="31317"/>
                  <a:pt x="71339" y="29563"/>
                </a:cubicBezTo>
                <a:cubicBezTo>
                  <a:pt x="71869" y="27907"/>
                  <a:pt x="72895" y="25954"/>
                  <a:pt x="74087" y="24034"/>
                </a:cubicBezTo>
                <a:cubicBezTo>
                  <a:pt x="78258" y="17446"/>
                  <a:pt x="83787" y="12415"/>
                  <a:pt x="91069" y="9270"/>
                </a:cubicBezTo>
                <a:cubicBezTo>
                  <a:pt x="95671" y="7250"/>
                  <a:pt x="100736" y="6191"/>
                  <a:pt x="105933" y="6191"/>
                </a:cubicBezTo>
                <a:cubicBezTo>
                  <a:pt x="110733" y="6224"/>
                  <a:pt x="115699" y="7184"/>
                  <a:pt x="120168" y="9005"/>
                </a:cubicBezTo>
                <a:cubicBezTo>
                  <a:pt x="120549" y="9167"/>
                  <a:pt x="120947" y="9244"/>
                  <a:pt x="121339" y="9244"/>
                </a:cubicBezTo>
                <a:cubicBezTo>
                  <a:pt x="122545" y="9244"/>
                  <a:pt x="123699" y="8516"/>
                  <a:pt x="124174" y="7317"/>
                </a:cubicBezTo>
                <a:cubicBezTo>
                  <a:pt x="124836" y="5761"/>
                  <a:pt x="124074" y="3940"/>
                  <a:pt x="122485" y="3278"/>
                </a:cubicBezTo>
                <a:cubicBezTo>
                  <a:pt x="117156" y="1093"/>
                  <a:pt x="111726" y="67"/>
                  <a:pt x="105933" y="0"/>
                </a:cubicBezTo>
                <a:close/>
                <a:moveTo>
                  <a:pt x="96863" y="112820"/>
                </a:moveTo>
                <a:lnTo>
                  <a:pt x="96863" y="121294"/>
                </a:lnTo>
                <a:lnTo>
                  <a:pt x="61839" y="121294"/>
                </a:lnTo>
                <a:lnTo>
                  <a:pt x="61839" y="115766"/>
                </a:lnTo>
                <a:cubicBezTo>
                  <a:pt x="61839" y="114972"/>
                  <a:pt x="62170" y="114243"/>
                  <a:pt x="62699" y="113681"/>
                </a:cubicBezTo>
                <a:cubicBezTo>
                  <a:pt x="63229" y="113151"/>
                  <a:pt x="63957" y="112820"/>
                  <a:pt x="64752" y="112820"/>
                </a:cubicBezTo>
                <a:close/>
                <a:moveTo>
                  <a:pt x="113978" y="117587"/>
                </a:moveTo>
                <a:cubicBezTo>
                  <a:pt x="112256" y="117587"/>
                  <a:pt x="110866" y="118977"/>
                  <a:pt x="110866" y="120699"/>
                </a:cubicBezTo>
                <a:lnTo>
                  <a:pt x="110866" y="128114"/>
                </a:lnTo>
                <a:cubicBezTo>
                  <a:pt x="110866" y="129835"/>
                  <a:pt x="112256" y="131226"/>
                  <a:pt x="113978" y="131226"/>
                </a:cubicBezTo>
                <a:cubicBezTo>
                  <a:pt x="115699" y="131226"/>
                  <a:pt x="117089" y="129835"/>
                  <a:pt x="117089" y="128114"/>
                </a:cubicBezTo>
                <a:lnTo>
                  <a:pt x="117089" y="120699"/>
                </a:lnTo>
                <a:cubicBezTo>
                  <a:pt x="117089" y="118977"/>
                  <a:pt x="115699" y="117587"/>
                  <a:pt x="113978" y="117587"/>
                </a:cubicBezTo>
                <a:close/>
                <a:moveTo>
                  <a:pt x="126027" y="117587"/>
                </a:moveTo>
                <a:cubicBezTo>
                  <a:pt x="124306" y="117587"/>
                  <a:pt x="122916" y="118977"/>
                  <a:pt x="122916" y="120699"/>
                </a:cubicBezTo>
                <a:lnTo>
                  <a:pt x="122916" y="128114"/>
                </a:lnTo>
                <a:cubicBezTo>
                  <a:pt x="122916" y="129835"/>
                  <a:pt x="124306" y="131226"/>
                  <a:pt x="126027" y="131226"/>
                </a:cubicBezTo>
                <a:cubicBezTo>
                  <a:pt x="127749" y="131226"/>
                  <a:pt x="129139" y="129835"/>
                  <a:pt x="129139" y="128114"/>
                </a:cubicBezTo>
                <a:lnTo>
                  <a:pt x="129139" y="120699"/>
                </a:lnTo>
                <a:cubicBezTo>
                  <a:pt x="129139" y="118977"/>
                  <a:pt x="127749" y="117587"/>
                  <a:pt x="126027" y="117587"/>
                </a:cubicBezTo>
                <a:close/>
                <a:moveTo>
                  <a:pt x="138077" y="117587"/>
                </a:moveTo>
                <a:cubicBezTo>
                  <a:pt x="136356" y="117587"/>
                  <a:pt x="134966" y="118977"/>
                  <a:pt x="134966" y="120699"/>
                </a:cubicBezTo>
                <a:lnTo>
                  <a:pt x="134966" y="128114"/>
                </a:lnTo>
                <a:cubicBezTo>
                  <a:pt x="134966" y="129835"/>
                  <a:pt x="136356" y="131226"/>
                  <a:pt x="138077" y="131226"/>
                </a:cubicBezTo>
                <a:cubicBezTo>
                  <a:pt x="139799" y="131226"/>
                  <a:pt x="141189" y="129835"/>
                  <a:pt x="141189" y="128114"/>
                </a:cubicBezTo>
                <a:lnTo>
                  <a:pt x="141189" y="120699"/>
                </a:lnTo>
                <a:cubicBezTo>
                  <a:pt x="141189" y="118977"/>
                  <a:pt x="139799" y="117587"/>
                  <a:pt x="138077" y="117587"/>
                </a:cubicBezTo>
                <a:close/>
                <a:moveTo>
                  <a:pt x="147115" y="112853"/>
                </a:moveTo>
                <a:cubicBezTo>
                  <a:pt x="147909" y="112853"/>
                  <a:pt x="148638" y="113151"/>
                  <a:pt x="149167" y="113681"/>
                </a:cubicBezTo>
                <a:cubicBezTo>
                  <a:pt x="149697" y="114243"/>
                  <a:pt x="150028" y="114972"/>
                  <a:pt x="150028" y="115766"/>
                </a:cubicBezTo>
                <a:lnTo>
                  <a:pt x="150028" y="133047"/>
                </a:lnTo>
                <a:cubicBezTo>
                  <a:pt x="150028" y="133841"/>
                  <a:pt x="149697" y="134569"/>
                  <a:pt x="149167" y="135099"/>
                </a:cubicBezTo>
                <a:cubicBezTo>
                  <a:pt x="148638" y="135629"/>
                  <a:pt x="147909" y="135960"/>
                  <a:pt x="147115" y="135960"/>
                </a:cubicBezTo>
                <a:lnTo>
                  <a:pt x="64752" y="135960"/>
                </a:lnTo>
                <a:cubicBezTo>
                  <a:pt x="63957" y="135960"/>
                  <a:pt x="63229" y="135629"/>
                  <a:pt x="62699" y="135099"/>
                </a:cubicBezTo>
                <a:cubicBezTo>
                  <a:pt x="62170" y="134569"/>
                  <a:pt x="61839" y="133841"/>
                  <a:pt x="61839" y="133047"/>
                </a:cubicBezTo>
                <a:lnTo>
                  <a:pt x="61839" y="127485"/>
                </a:lnTo>
                <a:lnTo>
                  <a:pt x="99975" y="127485"/>
                </a:lnTo>
                <a:cubicBezTo>
                  <a:pt x="101663" y="127485"/>
                  <a:pt x="103086" y="126128"/>
                  <a:pt x="103086" y="124373"/>
                </a:cubicBezTo>
                <a:lnTo>
                  <a:pt x="103086" y="112853"/>
                </a:lnTo>
                <a:close/>
                <a:moveTo>
                  <a:pt x="96863" y="142150"/>
                </a:moveTo>
                <a:lnTo>
                  <a:pt x="96863" y="150625"/>
                </a:lnTo>
                <a:lnTo>
                  <a:pt x="61839" y="150625"/>
                </a:lnTo>
                <a:lnTo>
                  <a:pt x="61839" y="145096"/>
                </a:lnTo>
                <a:cubicBezTo>
                  <a:pt x="61839" y="144269"/>
                  <a:pt x="62170" y="143541"/>
                  <a:pt x="62699" y="143011"/>
                </a:cubicBezTo>
                <a:cubicBezTo>
                  <a:pt x="63229" y="142481"/>
                  <a:pt x="63957" y="142150"/>
                  <a:pt x="64752" y="142150"/>
                </a:cubicBezTo>
                <a:close/>
                <a:moveTo>
                  <a:pt x="113978" y="146884"/>
                </a:moveTo>
                <a:cubicBezTo>
                  <a:pt x="112256" y="146884"/>
                  <a:pt x="110866" y="148274"/>
                  <a:pt x="110866" y="149996"/>
                </a:cubicBezTo>
                <a:lnTo>
                  <a:pt x="110866" y="157444"/>
                </a:lnTo>
                <a:cubicBezTo>
                  <a:pt x="110866" y="159133"/>
                  <a:pt x="112256" y="160523"/>
                  <a:pt x="113978" y="160523"/>
                </a:cubicBezTo>
                <a:cubicBezTo>
                  <a:pt x="115699" y="160523"/>
                  <a:pt x="117089" y="159133"/>
                  <a:pt x="117089" y="157444"/>
                </a:cubicBezTo>
                <a:lnTo>
                  <a:pt x="117089" y="149996"/>
                </a:lnTo>
                <a:cubicBezTo>
                  <a:pt x="117089" y="148274"/>
                  <a:pt x="115699" y="146884"/>
                  <a:pt x="113978" y="146884"/>
                </a:cubicBezTo>
                <a:close/>
                <a:moveTo>
                  <a:pt x="126027" y="146884"/>
                </a:moveTo>
                <a:cubicBezTo>
                  <a:pt x="124306" y="146884"/>
                  <a:pt x="122916" y="148274"/>
                  <a:pt x="122916" y="149996"/>
                </a:cubicBezTo>
                <a:lnTo>
                  <a:pt x="122916" y="157444"/>
                </a:lnTo>
                <a:cubicBezTo>
                  <a:pt x="122916" y="159133"/>
                  <a:pt x="124306" y="160523"/>
                  <a:pt x="126027" y="160523"/>
                </a:cubicBezTo>
                <a:cubicBezTo>
                  <a:pt x="127749" y="160523"/>
                  <a:pt x="129139" y="159133"/>
                  <a:pt x="129139" y="157444"/>
                </a:cubicBezTo>
                <a:lnTo>
                  <a:pt x="129139" y="149996"/>
                </a:lnTo>
                <a:cubicBezTo>
                  <a:pt x="129139" y="148274"/>
                  <a:pt x="127749" y="146884"/>
                  <a:pt x="126027" y="146884"/>
                </a:cubicBezTo>
                <a:close/>
                <a:moveTo>
                  <a:pt x="138077" y="146884"/>
                </a:moveTo>
                <a:cubicBezTo>
                  <a:pt x="136356" y="146884"/>
                  <a:pt x="134966" y="148274"/>
                  <a:pt x="134966" y="149996"/>
                </a:cubicBezTo>
                <a:lnTo>
                  <a:pt x="134966" y="157444"/>
                </a:lnTo>
                <a:cubicBezTo>
                  <a:pt x="134966" y="159133"/>
                  <a:pt x="136356" y="160523"/>
                  <a:pt x="138077" y="160523"/>
                </a:cubicBezTo>
                <a:cubicBezTo>
                  <a:pt x="139799" y="160523"/>
                  <a:pt x="141189" y="159133"/>
                  <a:pt x="141189" y="157444"/>
                </a:cubicBezTo>
                <a:lnTo>
                  <a:pt x="141189" y="149996"/>
                </a:lnTo>
                <a:cubicBezTo>
                  <a:pt x="141189" y="148274"/>
                  <a:pt x="139799" y="146884"/>
                  <a:pt x="138077" y="146884"/>
                </a:cubicBezTo>
                <a:close/>
                <a:moveTo>
                  <a:pt x="147115" y="142150"/>
                </a:moveTo>
                <a:cubicBezTo>
                  <a:pt x="147909" y="142150"/>
                  <a:pt x="148638" y="142481"/>
                  <a:pt x="149167" y="143011"/>
                </a:cubicBezTo>
                <a:cubicBezTo>
                  <a:pt x="149697" y="143541"/>
                  <a:pt x="150028" y="144269"/>
                  <a:pt x="150028" y="145096"/>
                </a:cubicBezTo>
                <a:lnTo>
                  <a:pt x="150028" y="162344"/>
                </a:lnTo>
                <a:cubicBezTo>
                  <a:pt x="150028" y="163171"/>
                  <a:pt x="149697" y="163900"/>
                  <a:pt x="149167" y="164396"/>
                </a:cubicBezTo>
                <a:cubicBezTo>
                  <a:pt x="148638" y="164926"/>
                  <a:pt x="147909" y="165290"/>
                  <a:pt x="147115" y="165290"/>
                </a:cubicBezTo>
                <a:lnTo>
                  <a:pt x="64752" y="165290"/>
                </a:lnTo>
                <a:cubicBezTo>
                  <a:pt x="63957" y="165290"/>
                  <a:pt x="63229" y="164926"/>
                  <a:pt x="62699" y="164396"/>
                </a:cubicBezTo>
                <a:cubicBezTo>
                  <a:pt x="62170" y="163900"/>
                  <a:pt x="61839" y="163171"/>
                  <a:pt x="61839" y="162344"/>
                </a:cubicBezTo>
                <a:lnTo>
                  <a:pt x="61839" y="156815"/>
                </a:lnTo>
                <a:lnTo>
                  <a:pt x="99975" y="156815"/>
                </a:lnTo>
                <a:cubicBezTo>
                  <a:pt x="101663" y="156815"/>
                  <a:pt x="103086" y="155425"/>
                  <a:pt x="103086" y="153704"/>
                </a:cubicBezTo>
                <a:lnTo>
                  <a:pt x="103086" y="142150"/>
                </a:lnTo>
                <a:close/>
                <a:moveTo>
                  <a:pt x="16751" y="191376"/>
                </a:moveTo>
                <a:cubicBezTo>
                  <a:pt x="15062" y="191376"/>
                  <a:pt x="13639" y="192767"/>
                  <a:pt x="13639" y="194488"/>
                </a:cubicBezTo>
                <a:cubicBezTo>
                  <a:pt x="13639" y="196209"/>
                  <a:pt x="15062" y="197600"/>
                  <a:pt x="16751" y="197600"/>
                </a:cubicBezTo>
                <a:lnTo>
                  <a:pt x="49292" y="197600"/>
                </a:lnTo>
                <a:cubicBezTo>
                  <a:pt x="51013" y="197600"/>
                  <a:pt x="52404" y="196209"/>
                  <a:pt x="52404" y="194488"/>
                </a:cubicBezTo>
                <a:cubicBezTo>
                  <a:pt x="52404" y="192767"/>
                  <a:pt x="51013" y="191376"/>
                  <a:pt x="49292" y="191376"/>
                </a:cubicBezTo>
                <a:close/>
                <a:moveTo>
                  <a:pt x="162574" y="191376"/>
                </a:moveTo>
                <a:cubicBezTo>
                  <a:pt x="160853" y="191376"/>
                  <a:pt x="159463" y="192767"/>
                  <a:pt x="159463" y="194488"/>
                </a:cubicBezTo>
                <a:cubicBezTo>
                  <a:pt x="159463" y="196209"/>
                  <a:pt x="160853" y="197600"/>
                  <a:pt x="162574" y="197600"/>
                </a:cubicBezTo>
                <a:lnTo>
                  <a:pt x="195116" y="197600"/>
                </a:lnTo>
                <a:cubicBezTo>
                  <a:pt x="196837" y="197600"/>
                  <a:pt x="198228" y="196209"/>
                  <a:pt x="198228" y="194488"/>
                </a:cubicBezTo>
                <a:cubicBezTo>
                  <a:pt x="198228" y="192767"/>
                  <a:pt x="196837" y="191376"/>
                  <a:pt x="195116" y="191376"/>
                </a:cubicBezTo>
                <a:close/>
                <a:moveTo>
                  <a:pt x="105933" y="187536"/>
                </a:moveTo>
                <a:cubicBezTo>
                  <a:pt x="107853" y="187536"/>
                  <a:pt x="109575" y="188331"/>
                  <a:pt x="110833" y="189589"/>
                </a:cubicBezTo>
                <a:cubicBezTo>
                  <a:pt x="112091" y="190847"/>
                  <a:pt x="112885" y="192568"/>
                  <a:pt x="112885" y="194488"/>
                </a:cubicBezTo>
                <a:cubicBezTo>
                  <a:pt x="112885" y="196408"/>
                  <a:pt x="112091" y="198129"/>
                  <a:pt x="110833" y="199387"/>
                </a:cubicBezTo>
                <a:cubicBezTo>
                  <a:pt x="109575" y="200645"/>
                  <a:pt x="107853" y="201440"/>
                  <a:pt x="105933" y="201440"/>
                </a:cubicBezTo>
                <a:cubicBezTo>
                  <a:pt x="104013" y="201440"/>
                  <a:pt x="102292" y="200645"/>
                  <a:pt x="101034" y="199387"/>
                </a:cubicBezTo>
                <a:cubicBezTo>
                  <a:pt x="99776" y="198129"/>
                  <a:pt x="99014" y="196408"/>
                  <a:pt x="99014" y="194488"/>
                </a:cubicBezTo>
                <a:cubicBezTo>
                  <a:pt x="99014" y="192568"/>
                  <a:pt x="99776" y="190847"/>
                  <a:pt x="101034" y="189589"/>
                </a:cubicBezTo>
                <a:cubicBezTo>
                  <a:pt x="102292" y="188331"/>
                  <a:pt x="104013" y="187536"/>
                  <a:pt x="105933" y="187536"/>
                </a:cubicBezTo>
                <a:close/>
                <a:moveTo>
                  <a:pt x="133190" y="10515"/>
                </a:moveTo>
                <a:cubicBezTo>
                  <a:pt x="132341" y="10515"/>
                  <a:pt x="131495" y="10865"/>
                  <a:pt x="130894" y="11554"/>
                </a:cubicBezTo>
                <a:cubicBezTo>
                  <a:pt x="129735" y="12812"/>
                  <a:pt x="129834" y="14765"/>
                  <a:pt x="131092" y="15924"/>
                </a:cubicBezTo>
                <a:cubicBezTo>
                  <a:pt x="132880" y="17546"/>
                  <a:pt x="134535" y="19333"/>
                  <a:pt x="135959" y="21287"/>
                </a:cubicBezTo>
                <a:cubicBezTo>
                  <a:pt x="137382" y="23240"/>
                  <a:pt x="138640" y="25358"/>
                  <a:pt x="139699" y="27543"/>
                </a:cubicBezTo>
                <a:cubicBezTo>
                  <a:pt x="139898" y="28007"/>
                  <a:pt x="140163" y="28603"/>
                  <a:pt x="140395" y="29099"/>
                </a:cubicBezTo>
                <a:cubicBezTo>
                  <a:pt x="142161" y="33058"/>
                  <a:pt x="142888" y="34677"/>
                  <a:pt x="145250" y="34677"/>
                </a:cubicBezTo>
                <a:cubicBezTo>
                  <a:pt x="146561" y="34677"/>
                  <a:pt x="148376" y="34178"/>
                  <a:pt x="151154" y="33303"/>
                </a:cubicBezTo>
                <a:cubicBezTo>
                  <a:pt x="153469" y="32556"/>
                  <a:pt x="155838" y="32194"/>
                  <a:pt x="158169" y="32194"/>
                </a:cubicBezTo>
                <a:cubicBezTo>
                  <a:pt x="159037" y="32194"/>
                  <a:pt x="159900" y="32245"/>
                  <a:pt x="160754" y="32343"/>
                </a:cubicBezTo>
                <a:cubicBezTo>
                  <a:pt x="163998" y="32707"/>
                  <a:pt x="167143" y="33767"/>
                  <a:pt x="169924" y="35389"/>
                </a:cubicBezTo>
                <a:cubicBezTo>
                  <a:pt x="172439" y="36812"/>
                  <a:pt x="174624" y="38699"/>
                  <a:pt x="176445" y="40984"/>
                </a:cubicBezTo>
                <a:cubicBezTo>
                  <a:pt x="178166" y="43168"/>
                  <a:pt x="179524" y="45717"/>
                  <a:pt x="180384" y="48564"/>
                </a:cubicBezTo>
                <a:cubicBezTo>
                  <a:pt x="180881" y="50187"/>
                  <a:pt x="180881" y="52073"/>
                  <a:pt x="181907" y="53497"/>
                </a:cubicBezTo>
                <a:cubicBezTo>
                  <a:pt x="182569" y="54358"/>
                  <a:pt x="183596" y="55086"/>
                  <a:pt x="185416" y="55847"/>
                </a:cubicBezTo>
                <a:cubicBezTo>
                  <a:pt x="189190" y="57403"/>
                  <a:pt x="192633" y="59853"/>
                  <a:pt x="195612" y="62832"/>
                </a:cubicBezTo>
                <a:cubicBezTo>
                  <a:pt x="198691" y="65944"/>
                  <a:pt x="201174" y="69619"/>
                  <a:pt x="202862" y="73492"/>
                </a:cubicBezTo>
                <a:cubicBezTo>
                  <a:pt x="203822" y="75644"/>
                  <a:pt x="204517" y="77862"/>
                  <a:pt x="204981" y="80113"/>
                </a:cubicBezTo>
                <a:cubicBezTo>
                  <a:pt x="207298" y="91335"/>
                  <a:pt x="203822" y="103021"/>
                  <a:pt x="195612" y="111231"/>
                </a:cubicBezTo>
                <a:cubicBezTo>
                  <a:pt x="189389" y="117421"/>
                  <a:pt x="180848" y="121294"/>
                  <a:pt x="171413" y="121294"/>
                </a:cubicBezTo>
                <a:lnTo>
                  <a:pt x="156252" y="121294"/>
                </a:lnTo>
                <a:lnTo>
                  <a:pt x="156252" y="115766"/>
                </a:lnTo>
                <a:cubicBezTo>
                  <a:pt x="156252" y="113449"/>
                  <a:pt x="155391" y="111330"/>
                  <a:pt x="153967" y="109741"/>
                </a:cubicBezTo>
                <a:cubicBezTo>
                  <a:pt x="155391" y="108119"/>
                  <a:pt x="156252" y="106000"/>
                  <a:pt x="156252" y="103716"/>
                </a:cubicBezTo>
                <a:lnTo>
                  <a:pt x="156252" y="86436"/>
                </a:lnTo>
                <a:cubicBezTo>
                  <a:pt x="156252" y="83920"/>
                  <a:pt x="155225" y="81636"/>
                  <a:pt x="153570" y="79980"/>
                </a:cubicBezTo>
                <a:cubicBezTo>
                  <a:pt x="151915" y="78325"/>
                  <a:pt x="149631" y="77299"/>
                  <a:pt x="147115" y="77299"/>
                </a:cubicBezTo>
                <a:lnTo>
                  <a:pt x="64752" y="77299"/>
                </a:lnTo>
                <a:cubicBezTo>
                  <a:pt x="62269" y="77299"/>
                  <a:pt x="59952" y="78325"/>
                  <a:pt x="58296" y="79980"/>
                </a:cubicBezTo>
                <a:cubicBezTo>
                  <a:pt x="56641" y="81636"/>
                  <a:pt x="55648" y="83920"/>
                  <a:pt x="55648" y="86436"/>
                </a:cubicBezTo>
                <a:lnTo>
                  <a:pt x="55648" y="103716"/>
                </a:lnTo>
                <a:cubicBezTo>
                  <a:pt x="55648" y="106000"/>
                  <a:pt x="56509" y="108119"/>
                  <a:pt x="57899" y="109741"/>
                </a:cubicBezTo>
                <a:cubicBezTo>
                  <a:pt x="56509" y="111330"/>
                  <a:pt x="55648" y="113449"/>
                  <a:pt x="55648" y="115766"/>
                </a:cubicBezTo>
                <a:lnTo>
                  <a:pt x="55648" y="121294"/>
                </a:lnTo>
                <a:lnTo>
                  <a:pt x="40453" y="121294"/>
                </a:lnTo>
                <a:cubicBezTo>
                  <a:pt x="37838" y="121294"/>
                  <a:pt x="35289" y="120997"/>
                  <a:pt x="32872" y="120434"/>
                </a:cubicBezTo>
                <a:cubicBezTo>
                  <a:pt x="30357" y="119871"/>
                  <a:pt x="27940" y="119010"/>
                  <a:pt x="25656" y="117918"/>
                </a:cubicBezTo>
                <a:cubicBezTo>
                  <a:pt x="25215" y="117702"/>
                  <a:pt x="24753" y="117601"/>
                  <a:pt x="24300" y="117601"/>
                </a:cubicBezTo>
                <a:cubicBezTo>
                  <a:pt x="23153" y="117601"/>
                  <a:pt x="22063" y="118250"/>
                  <a:pt x="21518" y="119341"/>
                </a:cubicBezTo>
                <a:cubicBezTo>
                  <a:pt x="20789" y="120897"/>
                  <a:pt x="21418" y="122751"/>
                  <a:pt x="22941" y="123479"/>
                </a:cubicBezTo>
                <a:cubicBezTo>
                  <a:pt x="25656" y="124804"/>
                  <a:pt x="28503" y="125797"/>
                  <a:pt x="31482" y="126492"/>
                </a:cubicBezTo>
                <a:cubicBezTo>
                  <a:pt x="34395" y="127154"/>
                  <a:pt x="37408" y="127485"/>
                  <a:pt x="40453" y="127485"/>
                </a:cubicBezTo>
                <a:lnTo>
                  <a:pt x="55648" y="127485"/>
                </a:lnTo>
                <a:lnTo>
                  <a:pt x="55648" y="133047"/>
                </a:lnTo>
                <a:cubicBezTo>
                  <a:pt x="55648" y="135331"/>
                  <a:pt x="56509" y="137449"/>
                  <a:pt x="57899" y="139038"/>
                </a:cubicBezTo>
                <a:cubicBezTo>
                  <a:pt x="56509" y="140660"/>
                  <a:pt x="55648" y="142779"/>
                  <a:pt x="55648" y="145096"/>
                </a:cubicBezTo>
                <a:lnTo>
                  <a:pt x="55648" y="162344"/>
                </a:lnTo>
                <a:cubicBezTo>
                  <a:pt x="55648" y="164860"/>
                  <a:pt x="56641" y="167144"/>
                  <a:pt x="58296" y="168799"/>
                </a:cubicBezTo>
                <a:cubicBezTo>
                  <a:pt x="59952" y="170454"/>
                  <a:pt x="62236" y="171481"/>
                  <a:pt x="64752" y="171481"/>
                </a:cubicBezTo>
                <a:lnTo>
                  <a:pt x="102855" y="171481"/>
                </a:lnTo>
                <a:lnTo>
                  <a:pt x="102855" y="181710"/>
                </a:lnTo>
                <a:cubicBezTo>
                  <a:pt x="100438" y="182306"/>
                  <a:pt x="98319" y="183531"/>
                  <a:pt x="96631" y="185186"/>
                </a:cubicBezTo>
                <a:cubicBezTo>
                  <a:pt x="94976" y="186874"/>
                  <a:pt x="93751" y="188993"/>
                  <a:pt x="93155" y="191376"/>
                </a:cubicBezTo>
                <a:lnTo>
                  <a:pt x="63361" y="191376"/>
                </a:lnTo>
                <a:cubicBezTo>
                  <a:pt x="61640" y="191376"/>
                  <a:pt x="60250" y="192767"/>
                  <a:pt x="60250" y="194488"/>
                </a:cubicBezTo>
                <a:cubicBezTo>
                  <a:pt x="60250" y="196209"/>
                  <a:pt x="61640" y="197600"/>
                  <a:pt x="63361" y="197600"/>
                </a:cubicBezTo>
                <a:lnTo>
                  <a:pt x="93155" y="197600"/>
                </a:lnTo>
                <a:cubicBezTo>
                  <a:pt x="93751" y="199983"/>
                  <a:pt x="94976" y="202102"/>
                  <a:pt x="96631" y="203790"/>
                </a:cubicBezTo>
                <a:cubicBezTo>
                  <a:pt x="99014" y="206174"/>
                  <a:pt x="102325" y="207630"/>
                  <a:pt x="105933" y="207630"/>
                </a:cubicBezTo>
                <a:cubicBezTo>
                  <a:pt x="109575" y="207630"/>
                  <a:pt x="112852" y="206174"/>
                  <a:pt x="115236" y="203790"/>
                </a:cubicBezTo>
                <a:cubicBezTo>
                  <a:pt x="116924" y="202102"/>
                  <a:pt x="118149" y="199983"/>
                  <a:pt x="118711" y="197600"/>
                </a:cubicBezTo>
                <a:lnTo>
                  <a:pt x="148505" y="197600"/>
                </a:lnTo>
                <a:cubicBezTo>
                  <a:pt x="150227" y="197600"/>
                  <a:pt x="151617" y="196209"/>
                  <a:pt x="151617" y="194488"/>
                </a:cubicBezTo>
                <a:cubicBezTo>
                  <a:pt x="151617" y="192767"/>
                  <a:pt x="150227" y="191376"/>
                  <a:pt x="148505" y="191376"/>
                </a:cubicBezTo>
                <a:lnTo>
                  <a:pt x="118711" y="191376"/>
                </a:lnTo>
                <a:cubicBezTo>
                  <a:pt x="118149" y="188993"/>
                  <a:pt x="116924" y="186874"/>
                  <a:pt x="115236" y="185186"/>
                </a:cubicBezTo>
                <a:cubicBezTo>
                  <a:pt x="113547" y="183531"/>
                  <a:pt x="111429" y="182306"/>
                  <a:pt x="109045" y="181710"/>
                </a:cubicBezTo>
                <a:lnTo>
                  <a:pt x="109045" y="171481"/>
                </a:lnTo>
                <a:lnTo>
                  <a:pt x="147115" y="171481"/>
                </a:lnTo>
                <a:cubicBezTo>
                  <a:pt x="149631" y="171481"/>
                  <a:pt x="151915" y="170454"/>
                  <a:pt x="153570" y="168799"/>
                </a:cubicBezTo>
                <a:cubicBezTo>
                  <a:pt x="155225" y="167144"/>
                  <a:pt x="156252" y="164860"/>
                  <a:pt x="156252" y="162344"/>
                </a:cubicBezTo>
                <a:lnTo>
                  <a:pt x="156252" y="145096"/>
                </a:lnTo>
                <a:cubicBezTo>
                  <a:pt x="156252" y="142779"/>
                  <a:pt x="155391" y="140660"/>
                  <a:pt x="153967" y="139038"/>
                </a:cubicBezTo>
                <a:cubicBezTo>
                  <a:pt x="155391" y="137449"/>
                  <a:pt x="156252" y="135331"/>
                  <a:pt x="156252" y="133047"/>
                </a:cubicBezTo>
                <a:lnTo>
                  <a:pt x="156252" y="127485"/>
                </a:lnTo>
                <a:lnTo>
                  <a:pt x="171413" y="127485"/>
                </a:lnTo>
                <a:cubicBezTo>
                  <a:pt x="182536" y="127485"/>
                  <a:pt x="192666" y="122950"/>
                  <a:pt x="199982" y="115634"/>
                </a:cubicBezTo>
                <a:cubicBezTo>
                  <a:pt x="209715" y="105901"/>
                  <a:pt x="213787" y="92163"/>
                  <a:pt x="211039" y="78855"/>
                </a:cubicBezTo>
                <a:cubicBezTo>
                  <a:pt x="210476" y="76206"/>
                  <a:pt x="209649" y="73591"/>
                  <a:pt x="208556" y="71009"/>
                </a:cubicBezTo>
                <a:cubicBezTo>
                  <a:pt x="206570" y="66441"/>
                  <a:pt x="203590" y="62137"/>
                  <a:pt x="199982" y="58496"/>
                </a:cubicBezTo>
                <a:cubicBezTo>
                  <a:pt x="196473" y="54920"/>
                  <a:pt x="192302" y="52007"/>
                  <a:pt x="187800" y="50153"/>
                </a:cubicBezTo>
                <a:cubicBezTo>
                  <a:pt x="187005" y="49789"/>
                  <a:pt x="186906" y="49458"/>
                  <a:pt x="186807" y="48862"/>
                </a:cubicBezTo>
                <a:cubicBezTo>
                  <a:pt x="186707" y="48300"/>
                  <a:pt x="186575" y="47637"/>
                  <a:pt x="186310" y="46810"/>
                </a:cubicBezTo>
                <a:cubicBezTo>
                  <a:pt x="185218" y="43202"/>
                  <a:pt x="183496" y="39957"/>
                  <a:pt x="181278" y="37143"/>
                </a:cubicBezTo>
                <a:cubicBezTo>
                  <a:pt x="178994" y="34263"/>
                  <a:pt x="176180" y="31847"/>
                  <a:pt x="173035" y="30026"/>
                </a:cubicBezTo>
                <a:cubicBezTo>
                  <a:pt x="169493" y="27974"/>
                  <a:pt x="165554" y="26649"/>
                  <a:pt x="161416" y="26186"/>
                </a:cubicBezTo>
                <a:cubicBezTo>
                  <a:pt x="160358" y="26071"/>
                  <a:pt x="159288" y="26013"/>
                  <a:pt x="158211" y="26013"/>
                </a:cubicBezTo>
                <a:cubicBezTo>
                  <a:pt x="155248" y="26013"/>
                  <a:pt x="152238" y="26455"/>
                  <a:pt x="149300" y="27378"/>
                </a:cubicBezTo>
                <a:cubicBezTo>
                  <a:pt x="148293" y="27692"/>
                  <a:pt x="147673" y="27861"/>
                  <a:pt x="147253" y="27861"/>
                </a:cubicBezTo>
                <a:cubicBezTo>
                  <a:pt x="146610" y="27861"/>
                  <a:pt x="146436" y="27464"/>
                  <a:pt x="146055" y="26583"/>
                </a:cubicBezTo>
                <a:cubicBezTo>
                  <a:pt x="145857" y="26153"/>
                  <a:pt x="145625" y="25656"/>
                  <a:pt x="145294" y="24928"/>
                </a:cubicBezTo>
                <a:cubicBezTo>
                  <a:pt x="144069" y="22313"/>
                  <a:pt x="142613" y="19863"/>
                  <a:pt x="140957" y="17645"/>
                </a:cubicBezTo>
                <a:cubicBezTo>
                  <a:pt x="139236" y="15328"/>
                  <a:pt x="137349" y="13242"/>
                  <a:pt x="135264" y="11322"/>
                </a:cubicBezTo>
                <a:cubicBezTo>
                  <a:pt x="134677" y="10782"/>
                  <a:pt x="133932" y="10515"/>
                  <a:pt x="133190" y="10515"/>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0"/>
          <p:cNvSpPr/>
          <p:nvPr/>
        </p:nvSpPr>
        <p:spPr>
          <a:xfrm>
            <a:off x="3539820" y="3725254"/>
            <a:ext cx="372805" cy="434759"/>
          </a:xfrm>
          <a:custGeom>
            <a:rect b="b" l="l" r="r" t="t"/>
            <a:pathLst>
              <a:path extrusionOk="0" h="208768" w="179018">
                <a:moveTo>
                  <a:pt x="98153" y="78614"/>
                </a:moveTo>
                <a:cubicBezTo>
                  <a:pt x="100176" y="78614"/>
                  <a:pt x="102035" y="79429"/>
                  <a:pt x="103340" y="80734"/>
                </a:cubicBezTo>
                <a:cubicBezTo>
                  <a:pt x="104677" y="82072"/>
                  <a:pt x="105525" y="83898"/>
                  <a:pt x="105525" y="85888"/>
                </a:cubicBezTo>
                <a:cubicBezTo>
                  <a:pt x="105525" y="87911"/>
                  <a:pt x="104677" y="89737"/>
                  <a:pt x="103340" y="91042"/>
                </a:cubicBezTo>
                <a:cubicBezTo>
                  <a:pt x="102035" y="92379"/>
                  <a:pt x="100176" y="93195"/>
                  <a:pt x="98153" y="93195"/>
                </a:cubicBezTo>
                <a:lnTo>
                  <a:pt x="80115" y="93195"/>
                </a:lnTo>
                <a:lnTo>
                  <a:pt x="80115" y="78614"/>
                </a:lnTo>
                <a:close/>
                <a:moveTo>
                  <a:pt x="86443" y="22703"/>
                </a:moveTo>
                <a:lnTo>
                  <a:pt x="86443" y="51115"/>
                </a:lnTo>
                <a:cubicBezTo>
                  <a:pt x="75189" y="51866"/>
                  <a:pt x="65044" y="56759"/>
                  <a:pt x="57509" y="64261"/>
                </a:cubicBezTo>
                <a:cubicBezTo>
                  <a:pt x="49322" y="72449"/>
                  <a:pt x="44266" y="83768"/>
                  <a:pt x="44266" y="96261"/>
                </a:cubicBezTo>
                <a:cubicBezTo>
                  <a:pt x="44266" y="97762"/>
                  <a:pt x="44331" y="99262"/>
                  <a:pt x="44494" y="100730"/>
                </a:cubicBezTo>
                <a:lnTo>
                  <a:pt x="22606" y="100730"/>
                </a:lnTo>
                <a:cubicBezTo>
                  <a:pt x="22182" y="97631"/>
                  <a:pt x="21954" y="94565"/>
                  <a:pt x="21954" y="91499"/>
                </a:cubicBezTo>
                <a:lnTo>
                  <a:pt x="21954" y="44722"/>
                </a:lnTo>
                <a:cubicBezTo>
                  <a:pt x="21954" y="43711"/>
                  <a:pt x="22117" y="42960"/>
                  <a:pt x="22508" y="42471"/>
                </a:cubicBezTo>
                <a:cubicBezTo>
                  <a:pt x="22867" y="41949"/>
                  <a:pt x="23552" y="41558"/>
                  <a:pt x="24498" y="41264"/>
                </a:cubicBezTo>
                <a:lnTo>
                  <a:pt x="86443" y="22703"/>
                </a:lnTo>
                <a:close/>
                <a:moveTo>
                  <a:pt x="98153" y="99327"/>
                </a:moveTo>
                <a:cubicBezTo>
                  <a:pt x="100176" y="99327"/>
                  <a:pt x="102035" y="100143"/>
                  <a:pt x="103340" y="101480"/>
                </a:cubicBezTo>
                <a:cubicBezTo>
                  <a:pt x="104677" y="102785"/>
                  <a:pt x="105525" y="104612"/>
                  <a:pt x="105525" y="106634"/>
                </a:cubicBezTo>
                <a:cubicBezTo>
                  <a:pt x="105525" y="108624"/>
                  <a:pt x="104677" y="110451"/>
                  <a:pt x="103340" y="111788"/>
                </a:cubicBezTo>
                <a:cubicBezTo>
                  <a:pt x="102035" y="113126"/>
                  <a:pt x="100176" y="113941"/>
                  <a:pt x="98153" y="113941"/>
                </a:cubicBezTo>
                <a:lnTo>
                  <a:pt x="80115" y="113941"/>
                </a:lnTo>
                <a:lnTo>
                  <a:pt x="80115" y="99327"/>
                </a:lnTo>
                <a:close/>
                <a:moveTo>
                  <a:pt x="84877" y="65011"/>
                </a:moveTo>
                <a:cubicBezTo>
                  <a:pt x="83214" y="65011"/>
                  <a:pt x="81844" y="66381"/>
                  <a:pt x="81844" y="68045"/>
                </a:cubicBezTo>
                <a:lnTo>
                  <a:pt x="81844" y="72481"/>
                </a:lnTo>
                <a:lnTo>
                  <a:pt x="70459" y="72481"/>
                </a:lnTo>
                <a:cubicBezTo>
                  <a:pt x="68763" y="72481"/>
                  <a:pt x="67393" y="73851"/>
                  <a:pt x="67393" y="75548"/>
                </a:cubicBezTo>
                <a:cubicBezTo>
                  <a:pt x="67393" y="77211"/>
                  <a:pt x="68763" y="78614"/>
                  <a:pt x="70459" y="78614"/>
                </a:cubicBezTo>
                <a:lnTo>
                  <a:pt x="74015" y="78614"/>
                </a:lnTo>
                <a:lnTo>
                  <a:pt x="74015" y="113941"/>
                </a:lnTo>
                <a:lnTo>
                  <a:pt x="70459" y="113941"/>
                </a:lnTo>
                <a:cubicBezTo>
                  <a:pt x="68763" y="113941"/>
                  <a:pt x="67393" y="115311"/>
                  <a:pt x="67393" y="117007"/>
                </a:cubicBezTo>
                <a:cubicBezTo>
                  <a:pt x="67393" y="118671"/>
                  <a:pt x="68763" y="120041"/>
                  <a:pt x="70459" y="120041"/>
                </a:cubicBezTo>
                <a:lnTo>
                  <a:pt x="81844" y="120041"/>
                </a:lnTo>
                <a:lnTo>
                  <a:pt x="81844" y="124477"/>
                </a:lnTo>
                <a:cubicBezTo>
                  <a:pt x="81844" y="126141"/>
                  <a:pt x="83214" y="127511"/>
                  <a:pt x="84877" y="127511"/>
                </a:cubicBezTo>
                <a:cubicBezTo>
                  <a:pt x="86606" y="127511"/>
                  <a:pt x="87943" y="126141"/>
                  <a:pt x="87943" y="124477"/>
                </a:cubicBezTo>
                <a:lnTo>
                  <a:pt x="87943" y="120041"/>
                </a:lnTo>
                <a:lnTo>
                  <a:pt x="95087" y="120041"/>
                </a:lnTo>
                <a:lnTo>
                  <a:pt x="95087" y="124477"/>
                </a:lnTo>
                <a:cubicBezTo>
                  <a:pt x="95087" y="126141"/>
                  <a:pt x="96457" y="127511"/>
                  <a:pt x="98153" y="127511"/>
                </a:cubicBezTo>
                <a:cubicBezTo>
                  <a:pt x="99817" y="127511"/>
                  <a:pt x="101187" y="126141"/>
                  <a:pt x="101187" y="124477"/>
                </a:cubicBezTo>
                <a:lnTo>
                  <a:pt x="101187" y="119715"/>
                </a:lnTo>
                <a:cubicBezTo>
                  <a:pt x="103666" y="119128"/>
                  <a:pt x="105917" y="117856"/>
                  <a:pt x="107646" y="116094"/>
                </a:cubicBezTo>
                <a:cubicBezTo>
                  <a:pt x="110092" y="113680"/>
                  <a:pt x="111625" y="110320"/>
                  <a:pt x="111625" y="106634"/>
                </a:cubicBezTo>
                <a:cubicBezTo>
                  <a:pt x="111625" y="102589"/>
                  <a:pt x="109799" y="98806"/>
                  <a:pt x="106667" y="96261"/>
                </a:cubicBezTo>
                <a:cubicBezTo>
                  <a:pt x="109799" y="93717"/>
                  <a:pt x="111625" y="89933"/>
                  <a:pt x="111625" y="85888"/>
                </a:cubicBezTo>
                <a:cubicBezTo>
                  <a:pt x="111625" y="82202"/>
                  <a:pt x="110092" y="78842"/>
                  <a:pt x="107646" y="76428"/>
                </a:cubicBezTo>
                <a:cubicBezTo>
                  <a:pt x="105917" y="74667"/>
                  <a:pt x="103666" y="73395"/>
                  <a:pt x="101187" y="72840"/>
                </a:cubicBezTo>
                <a:lnTo>
                  <a:pt x="101187" y="68045"/>
                </a:lnTo>
                <a:cubicBezTo>
                  <a:pt x="101187" y="66381"/>
                  <a:pt x="99817" y="65011"/>
                  <a:pt x="98153" y="65011"/>
                </a:cubicBezTo>
                <a:cubicBezTo>
                  <a:pt x="96457" y="65011"/>
                  <a:pt x="95087" y="66381"/>
                  <a:pt x="95087" y="68045"/>
                </a:cubicBezTo>
                <a:lnTo>
                  <a:pt x="95087" y="72481"/>
                </a:lnTo>
                <a:lnTo>
                  <a:pt x="87943" y="72481"/>
                </a:lnTo>
                <a:lnTo>
                  <a:pt x="87943" y="68045"/>
                </a:lnTo>
                <a:cubicBezTo>
                  <a:pt x="87943" y="66381"/>
                  <a:pt x="86606" y="65011"/>
                  <a:pt x="84877" y="65011"/>
                </a:cubicBezTo>
                <a:close/>
                <a:moveTo>
                  <a:pt x="89509" y="57150"/>
                </a:moveTo>
                <a:cubicBezTo>
                  <a:pt x="100306" y="57150"/>
                  <a:pt x="110092" y="61521"/>
                  <a:pt x="117171" y="68600"/>
                </a:cubicBezTo>
                <a:cubicBezTo>
                  <a:pt x="124249" y="75678"/>
                  <a:pt x="128653" y="85464"/>
                  <a:pt x="128653" y="96261"/>
                </a:cubicBezTo>
                <a:cubicBezTo>
                  <a:pt x="128653" y="107058"/>
                  <a:pt x="124249" y="116844"/>
                  <a:pt x="117171" y="123923"/>
                </a:cubicBezTo>
                <a:cubicBezTo>
                  <a:pt x="110092" y="131001"/>
                  <a:pt x="100306" y="135372"/>
                  <a:pt x="89509" y="135372"/>
                </a:cubicBezTo>
                <a:cubicBezTo>
                  <a:pt x="78712" y="135372"/>
                  <a:pt x="68926" y="131001"/>
                  <a:pt x="61848" y="123923"/>
                </a:cubicBezTo>
                <a:cubicBezTo>
                  <a:pt x="54769" y="116844"/>
                  <a:pt x="50398" y="107058"/>
                  <a:pt x="50398" y="96261"/>
                </a:cubicBezTo>
                <a:cubicBezTo>
                  <a:pt x="50398" y="85464"/>
                  <a:pt x="54769" y="75678"/>
                  <a:pt x="61848" y="68600"/>
                </a:cubicBezTo>
                <a:cubicBezTo>
                  <a:pt x="68926" y="61521"/>
                  <a:pt x="78712" y="57150"/>
                  <a:pt x="89509" y="57150"/>
                </a:cubicBezTo>
                <a:close/>
                <a:moveTo>
                  <a:pt x="155303" y="106830"/>
                </a:moveTo>
                <a:cubicBezTo>
                  <a:pt x="153248" y="116225"/>
                  <a:pt x="149399" y="125456"/>
                  <a:pt x="144375" y="134166"/>
                </a:cubicBezTo>
                <a:cubicBezTo>
                  <a:pt x="135405" y="149790"/>
                  <a:pt x="122749" y="163654"/>
                  <a:pt x="109733" y="173570"/>
                </a:cubicBezTo>
                <a:cubicBezTo>
                  <a:pt x="107091" y="175560"/>
                  <a:pt x="104416" y="177452"/>
                  <a:pt x="101644" y="179246"/>
                </a:cubicBezTo>
                <a:cubicBezTo>
                  <a:pt x="98708" y="181105"/>
                  <a:pt x="95642" y="182932"/>
                  <a:pt x="92575" y="184531"/>
                </a:cubicBezTo>
                <a:lnTo>
                  <a:pt x="92575" y="141407"/>
                </a:lnTo>
                <a:cubicBezTo>
                  <a:pt x="103862" y="140657"/>
                  <a:pt x="113974" y="135764"/>
                  <a:pt x="121509" y="128261"/>
                </a:cubicBezTo>
                <a:cubicBezTo>
                  <a:pt x="127283" y="122455"/>
                  <a:pt x="131523" y="115083"/>
                  <a:pt x="133513" y="106830"/>
                </a:cubicBezTo>
                <a:close/>
                <a:moveTo>
                  <a:pt x="89509" y="15821"/>
                </a:moveTo>
                <a:cubicBezTo>
                  <a:pt x="88563" y="15821"/>
                  <a:pt x="87617" y="15984"/>
                  <a:pt x="86671" y="16277"/>
                </a:cubicBezTo>
                <a:lnTo>
                  <a:pt x="22769" y="35425"/>
                </a:lnTo>
                <a:cubicBezTo>
                  <a:pt x="20486" y="36110"/>
                  <a:pt x="18790" y="37219"/>
                  <a:pt x="17615" y="38818"/>
                </a:cubicBezTo>
                <a:cubicBezTo>
                  <a:pt x="16408" y="40449"/>
                  <a:pt x="15854" y="42373"/>
                  <a:pt x="15854" y="44722"/>
                </a:cubicBezTo>
                <a:lnTo>
                  <a:pt x="15854" y="91499"/>
                </a:lnTo>
                <a:cubicBezTo>
                  <a:pt x="15854" y="104938"/>
                  <a:pt x="19736" y="118182"/>
                  <a:pt x="25607" y="130186"/>
                </a:cubicBezTo>
                <a:cubicBezTo>
                  <a:pt x="32392" y="144049"/>
                  <a:pt x="42113" y="156869"/>
                  <a:pt x="52812" y="167340"/>
                </a:cubicBezTo>
                <a:cubicBezTo>
                  <a:pt x="53407" y="167935"/>
                  <a:pt x="54177" y="168229"/>
                  <a:pt x="54946" y="168229"/>
                </a:cubicBezTo>
                <a:cubicBezTo>
                  <a:pt x="55735" y="168229"/>
                  <a:pt x="56523" y="167919"/>
                  <a:pt x="57118" y="167307"/>
                </a:cubicBezTo>
                <a:cubicBezTo>
                  <a:pt x="58292" y="166133"/>
                  <a:pt x="58292" y="164176"/>
                  <a:pt x="57085" y="163001"/>
                </a:cubicBezTo>
                <a:cubicBezTo>
                  <a:pt x="46843" y="152955"/>
                  <a:pt x="37546" y="140689"/>
                  <a:pt x="31087" y="127511"/>
                </a:cubicBezTo>
                <a:cubicBezTo>
                  <a:pt x="27793" y="120824"/>
                  <a:pt x="25248" y="113876"/>
                  <a:pt x="23715" y="106830"/>
                </a:cubicBezTo>
                <a:lnTo>
                  <a:pt x="45505" y="106830"/>
                </a:lnTo>
                <a:cubicBezTo>
                  <a:pt x="47495" y="115083"/>
                  <a:pt x="51736" y="122455"/>
                  <a:pt x="57509" y="128261"/>
                </a:cubicBezTo>
                <a:cubicBezTo>
                  <a:pt x="65044" y="135764"/>
                  <a:pt x="75189" y="140657"/>
                  <a:pt x="86443" y="141407"/>
                </a:cubicBezTo>
                <a:lnTo>
                  <a:pt x="86443" y="184531"/>
                </a:lnTo>
                <a:cubicBezTo>
                  <a:pt x="82985" y="182769"/>
                  <a:pt x="79528" y="180681"/>
                  <a:pt x="76298" y="178561"/>
                </a:cubicBezTo>
                <a:cubicBezTo>
                  <a:pt x="73199" y="176506"/>
                  <a:pt x="70166" y="174321"/>
                  <a:pt x="67230" y="171972"/>
                </a:cubicBezTo>
                <a:cubicBezTo>
                  <a:pt x="66657" y="171525"/>
                  <a:pt x="65977" y="171305"/>
                  <a:pt x="65304" y="171305"/>
                </a:cubicBezTo>
                <a:cubicBezTo>
                  <a:pt x="64405" y="171305"/>
                  <a:pt x="63521" y="171697"/>
                  <a:pt x="62924" y="172461"/>
                </a:cubicBezTo>
                <a:cubicBezTo>
                  <a:pt x="61880" y="173766"/>
                  <a:pt x="62109" y="175691"/>
                  <a:pt x="63413" y="176734"/>
                </a:cubicBezTo>
                <a:cubicBezTo>
                  <a:pt x="66447" y="179148"/>
                  <a:pt x="69611" y="181464"/>
                  <a:pt x="72938" y="183650"/>
                </a:cubicBezTo>
                <a:cubicBezTo>
                  <a:pt x="76168" y="185770"/>
                  <a:pt x="79495" y="187760"/>
                  <a:pt x="82920" y="189554"/>
                </a:cubicBezTo>
                <a:cubicBezTo>
                  <a:pt x="85627" y="191022"/>
                  <a:pt x="87487" y="191707"/>
                  <a:pt x="89574" y="191707"/>
                </a:cubicBezTo>
                <a:cubicBezTo>
                  <a:pt x="91662" y="191707"/>
                  <a:pt x="93489" y="190957"/>
                  <a:pt x="96164" y="189521"/>
                </a:cubicBezTo>
                <a:cubicBezTo>
                  <a:pt x="99197" y="187890"/>
                  <a:pt x="102133" y="186194"/>
                  <a:pt x="104938" y="184367"/>
                </a:cubicBezTo>
                <a:cubicBezTo>
                  <a:pt x="107841" y="182508"/>
                  <a:pt x="110679" y="180518"/>
                  <a:pt x="113419" y="178431"/>
                </a:cubicBezTo>
                <a:cubicBezTo>
                  <a:pt x="127022" y="168058"/>
                  <a:pt x="140265" y="153574"/>
                  <a:pt x="149660" y="137232"/>
                </a:cubicBezTo>
                <a:cubicBezTo>
                  <a:pt x="157880" y="122879"/>
                  <a:pt x="163164" y="107124"/>
                  <a:pt x="163164" y="91499"/>
                </a:cubicBezTo>
                <a:lnTo>
                  <a:pt x="163164" y="44722"/>
                </a:lnTo>
                <a:cubicBezTo>
                  <a:pt x="163164" y="42471"/>
                  <a:pt x="162545" y="40481"/>
                  <a:pt x="161338" y="38883"/>
                </a:cubicBezTo>
                <a:cubicBezTo>
                  <a:pt x="160131" y="37252"/>
                  <a:pt x="158402" y="36078"/>
                  <a:pt x="156249" y="35425"/>
                </a:cubicBezTo>
                <a:lnTo>
                  <a:pt x="121444" y="24987"/>
                </a:lnTo>
                <a:cubicBezTo>
                  <a:pt x="121146" y="24897"/>
                  <a:pt x="120846" y="24855"/>
                  <a:pt x="120552" y="24855"/>
                </a:cubicBezTo>
                <a:cubicBezTo>
                  <a:pt x="119234" y="24855"/>
                  <a:pt x="118027" y="25709"/>
                  <a:pt x="117627" y="27042"/>
                </a:cubicBezTo>
                <a:cubicBezTo>
                  <a:pt x="117138" y="28640"/>
                  <a:pt x="118084" y="30336"/>
                  <a:pt x="119682" y="30826"/>
                </a:cubicBezTo>
                <a:lnTo>
                  <a:pt x="154520" y="41264"/>
                </a:lnTo>
                <a:cubicBezTo>
                  <a:pt x="155401" y="41525"/>
                  <a:pt x="156021" y="41949"/>
                  <a:pt x="156445" y="42504"/>
                </a:cubicBezTo>
                <a:cubicBezTo>
                  <a:pt x="156836" y="43058"/>
                  <a:pt x="157065" y="43808"/>
                  <a:pt x="157065" y="44722"/>
                </a:cubicBezTo>
                <a:lnTo>
                  <a:pt x="157065" y="91499"/>
                </a:lnTo>
                <a:cubicBezTo>
                  <a:pt x="157065" y="94565"/>
                  <a:pt x="156836" y="97631"/>
                  <a:pt x="156412" y="100730"/>
                </a:cubicBezTo>
                <a:lnTo>
                  <a:pt x="134524" y="100730"/>
                </a:lnTo>
                <a:cubicBezTo>
                  <a:pt x="134687" y="99262"/>
                  <a:pt x="134753" y="97762"/>
                  <a:pt x="134753" y="96261"/>
                </a:cubicBezTo>
                <a:cubicBezTo>
                  <a:pt x="134753" y="83768"/>
                  <a:pt x="129697" y="72449"/>
                  <a:pt x="121509" y="64261"/>
                </a:cubicBezTo>
                <a:cubicBezTo>
                  <a:pt x="113974" y="56759"/>
                  <a:pt x="103862" y="51866"/>
                  <a:pt x="92575" y="51115"/>
                </a:cubicBezTo>
                <a:lnTo>
                  <a:pt x="92575" y="22703"/>
                </a:lnTo>
                <a:lnTo>
                  <a:pt x="106406" y="26879"/>
                </a:lnTo>
                <a:cubicBezTo>
                  <a:pt x="106690" y="26958"/>
                  <a:pt x="106975" y="26996"/>
                  <a:pt x="107256" y="26996"/>
                </a:cubicBezTo>
                <a:cubicBezTo>
                  <a:pt x="108590" y="26996"/>
                  <a:pt x="109818" y="26139"/>
                  <a:pt x="110223" y="24791"/>
                </a:cubicBezTo>
                <a:cubicBezTo>
                  <a:pt x="110679" y="23193"/>
                  <a:pt x="109766" y="21496"/>
                  <a:pt x="108168" y="21007"/>
                </a:cubicBezTo>
                <a:lnTo>
                  <a:pt x="92347" y="16277"/>
                </a:lnTo>
                <a:cubicBezTo>
                  <a:pt x="91401" y="15984"/>
                  <a:pt x="90455" y="15821"/>
                  <a:pt x="89509" y="15821"/>
                </a:cubicBezTo>
                <a:close/>
                <a:moveTo>
                  <a:pt x="89509" y="6100"/>
                </a:moveTo>
                <a:cubicBezTo>
                  <a:pt x="91401" y="6100"/>
                  <a:pt x="93293" y="6393"/>
                  <a:pt x="95152" y="6948"/>
                </a:cubicBezTo>
                <a:lnTo>
                  <a:pt x="170341" y="29488"/>
                </a:lnTo>
                <a:cubicBezTo>
                  <a:pt x="171189" y="29749"/>
                  <a:pt x="171809" y="30206"/>
                  <a:pt x="172200" y="30728"/>
                </a:cubicBezTo>
                <a:cubicBezTo>
                  <a:pt x="172689" y="31348"/>
                  <a:pt x="172885" y="32163"/>
                  <a:pt x="172885" y="32946"/>
                </a:cubicBezTo>
                <a:lnTo>
                  <a:pt x="172885" y="91499"/>
                </a:lnTo>
                <a:cubicBezTo>
                  <a:pt x="172885" y="112375"/>
                  <a:pt x="164273" y="134851"/>
                  <a:pt x="149986" y="154683"/>
                </a:cubicBezTo>
                <a:cubicBezTo>
                  <a:pt x="135699" y="174484"/>
                  <a:pt x="115801" y="191609"/>
                  <a:pt x="93163" y="201852"/>
                </a:cubicBezTo>
                <a:cubicBezTo>
                  <a:pt x="91988" y="202374"/>
                  <a:pt x="90749" y="202667"/>
                  <a:pt x="89509" y="202667"/>
                </a:cubicBezTo>
                <a:cubicBezTo>
                  <a:pt x="88270" y="202667"/>
                  <a:pt x="87030" y="202374"/>
                  <a:pt x="85856" y="201852"/>
                </a:cubicBezTo>
                <a:cubicBezTo>
                  <a:pt x="63218" y="191642"/>
                  <a:pt x="43320" y="174516"/>
                  <a:pt x="29032" y="154716"/>
                </a:cubicBezTo>
                <a:cubicBezTo>
                  <a:pt x="14745" y="134851"/>
                  <a:pt x="6133" y="112375"/>
                  <a:pt x="6133" y="91499"/>
                </a:cubicBezTo>
                <a:lnTo>
                  <a:pt x="6133" y="32946"/>
                </a:lnTo>
                <a:cubicBezTo>
                  <a:pt x="6133" y="31935"/>
                  <a:pt x="6329" y="31217"/>
                  <a:pt x="6720" y="30695"/>
                </a:cubicBezTo>
                <a:cubicBezTo>
                  <a:pt x="7112" y="30141"/>
                  <a:pt x="7797" y="29749"/>
                  <a:pt x="8678" y="29488"/>
                </a:cubicBezTo>
                <a:lnTo>
                  <a:pt x="83866" y="6948"/>
                </a:lnTo>
                <a:cubicBezTo>
                  <a:pt x="85725" y="6393"/>
                  <a:pt x="87617" y="6100"/>
                  <a:pt x="89509" y="6100"/>
                </a:cubicBezTo>
                <a:close/>
                <a:moveTo>
                  <a:pt x="89509" y="0"/>
                </a:moveTo>
                <a:cubicBezTo>
                  <a:pt x="87030" y="0"/>
                  <a:pt x="84584" y="359"/>
                  <a:pt x="82137" y="1109"/>
                </a:cubicBezTo>
                <a:lnTo>
                  <a:pt x="6916" y="23649"/>
                </a:lnTo>
                <a:cubicBezTo>
                  <a:pt x="4796" y="24269"/>
                  <a:pt x="3034" y="25411"/>
                  <a:pt x="1827" y="27074"/>
                </a:cubicBezTo>
                <a:cubicBezTo>
                  <a:pt x="653" y="28640"/>
                  <a:pt x="1" y="30597"/>
                  <a:pt x="1" y="32946"/>
                </a:cubicBezTo>
                <a:lnTo>
                  <a:pt x="1" y="91499"/>
                </a:lnTo>
                <a:cubicBezTo>
                  <a:pt x="1" y="113648"/>
                  <a:pt x="9069" y="137427"/>
                  <a:pt x="24107" y="158272"/>
                </a:cubicBezTo>
                <a:cubicBezTo>
                  <a:pt x="38981" y="178920"/>
                  <a:pt x="59727" y="196763"/>
                  <a:pt x="83344" y="207430"/>
                </a:cubicBezTo>
                <a:cubicBezTo>
                  <a:pt x="85334" y="208310"/>
                  <a:pt x="87421" y="208767"/>
                  <a:pt x="89509" y="208767"/>
                </a:cubicBezTo>
                <a:cubicBezTo>
                  <a:pt x="91597" y="208767"/>
                  <a:pt x="93684" y="208310"/>
                  <a:pt x="95674" y="207430"/>
                </a:cubicBezTo>
                <a:cubicBezTo>
                  <a:pt x="119291" y="196730"/>
                  <a:pt x="140070" y="178887"/>
                  <a:pt x="154944" y="158239"/>
                </a:cubicBezTo>
                <a:cubicBezTo>
                  <a:pt x="169949" y="137395"/>
                  <a:pt x="179018" y="113648"/>
                  <a:pt x="179018" y="91499"/>
                </a:cubicBezTo>
                <a:lnTo>
                  <a:pt x="179018" y="32946"/>
                </a:lnTo>
                <a:cubicBezTo>
                  <a:pt x="179018" y="30956"/>
                  <a:pt x="178430" y="28869"/>
                  <a:pt x="177093" y="27074"/>
                </a:cubicBezTo>
                <a:cubicBezTo>
                  <a:pt x="175951" y="25541"/>
                  <a:pt x="174320" y="24302"/>
                  <a:pt x="172102" y="23649"/>
                </a:cubicBezTo>
                <a:lnTo>
                  <a:pt x="96914" y="1109"/>
                </a:lnTo>
                <a:cubicBezTo>
                  <a:pt x="94435" y="359"/>
                  <a:pt x="91988" y="0"/>
                  <a:pt x="89509"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0"/>
          <p:cNvSpPr/>
          <p:nvPr/>
        </p:nvSpPr>
        <p:spPr>
          <a:xfrm>
            <a:off x="4226840" y="3725882"/>
            <a:ext cx="543939" cy="433504"/>
          </a:xfrm>
          <a:custGeom>
            <a:rect b="b" l="l" r="r" t="t"/>
            <a:pathLst>
              <a:path extrusionOk="0" h="208165" w="261195">
                <a:moveTo>
                  <a:pt x="141667" y="81271"/>
                </a:moveTo>
                <a:cubicBezTo>
                  <a:pt x="144313" y="81271"/>
                  <a:pt x="146754" y="82329"/>
                  <a:pt x="148464" y="84038"/>
                </a:cubicBezTo>
                <a:cubicBezTo>
                  <a:pt x="150214" y="85788"/>
                  <a:pt x="151272" y="88148"/>
                  <a:pt x="151272" y="90753"/>
                </a:cubicBezTo>
                <a:cubicBezTo>
                  <a:pt x="151272" y="93398"/>
                  <a:pt x="150214" y="95759"/>
                  <a:pt x="148464" y="97468"/>
                </a:cubicBezTo>
                <a:cubicBezTo>
                  <a:pt x="146754" y="99218"/>
                  <a:pt x="144313" y="100276"/>
                  <a:pt x="141667" y="100276"/>
                </a:cubicBezTo>
                <a:lnTo>
                  <a:pt x="118429" y="100276"/>
                </a:lnTo>
                <a:lnTo>
                  <a:pt x="118429" y="81271"/>
                </a:lnTo>
                <a:close/>
                <a:moveTo>
                  <a:pt x="141667" y="107887"/>
                </a:moveTo>
                <a:cubicBezTo>
                  <a:pt x="144313" y="107887"/>
                  <a:pt x="146754" y="108985"/>
                  <a:pt x="148464" y="110695"/>
                </a:cubicBezTo>
                <a:cubicBezTo>
                  <a:pt x="150214" y="112404"/>
                  <a:pt x="151272" y="114805"/>
                  <a:pt x="151272" y="117410"/>
                </a:cubicBezTo>
                <a:cubicBezTo>
                  <a:pt x="151272" y="120014"/>
                  <a:pt x="150214" y="122375"/>
                  <a:pt x="148464" y="124125"/>
                </a:cubicBezTo>
                <a:cubicBezTo>
                  <a:pt x="146754" y="125834"/>
                  <a:pt x="144313" y="126892"/>
                  <a:pt x="141667" y="126892"/>
                </a:cubicBezTo>
                <a:lnTo>
                  <a:pt x="118429" y="126892"/>
                </a:lnTo>
                <a:lnTo>
                  <a:pt x="118429" y="107887"/>
                </a:lnTo>
                <a:close/>
                <a:moveTo>
                  <a:pt x="124656" y="64015"/>
                </a:moveTo>
                <a:cubicBezTo>
                  <a:pt x="122540" y="64015"/>
                  <a:pt x="120871" y="65724"/>
                  <a:pt x="120871" y="67841"/>
                </a:cubicBezTo>
                <a:lnTo>
                  <a:pt x="120871" y="73620"/>
                </a:lnTo>
                <a:lnTo>
                  <a:pt x="106098" y="73620"/>
                </a:lnTo>
                <a:cubicBezTo>
                  <a:pt x="103982" y="73620"/>
                  <a:pt x="102272" y="75329"/>
                  <a:pt x="102272" y="77445"/>
                </a:cubicBezTo>
                <a:cubicBezTo>
                  <a:pt x="102272" y="79561"/>
                  <a:pt x="103982" y="81271"/>
                  <a:pt x="106098" y="81271"/>
                </a:cubicBezTo>
                <a:lnTo>
                  <a:pt x="110819" y="81271"/>
                </a:lnTo>
                <a:lnTo>
                  <a:pt x="110819" y="126892"/>
                </a:lnTo>
                <a:lnTo>
                  <a:pt x="106098" y="126892"/>
                </a:lnTo>
                <a:cubicBezTo>
                  <a:pt x="103982" y="126892"/>
                  <a:pt x="102272" y="128642"/>
                  <a:pt x="102272" y="130718"/>
                </a:cubicBezTo>
                <a:cubicBezTo>
                  <a:pt x="102272" y="132834"/>
                  <a:pt x="103982" y="134543"/>
                  <a:pt x="106098" y="134543"/>
                </a:cubicBezTo>
                <a:lnTo>
                  <a:pt x="120871" y="134543"/>
                </a:lnTo>
                <a:lnTo>
                  <a:pt x="120871" y="140322"/>
                </a:lnTo>
                <a:cubicBezTo>
                  <a:pt x="120871" y="142439"/>
                  <a:pt x="122540" y="144148"/>
                  <a:pt x="124656" y="144148"/>
                </a:cubicBezTo>
                <a:cubicBezTo>
                  <a:pt x="126772" y="144148"/>
                  <a:pt x="128481" y="142439"/>
                  <a:pt x="128481" y="140322"/>
                </a:cubicBezTo>
                <a:lnTo>
                  <a:pt x="128481" y="134543"/>
                </a:lnTo>
                <a:lnTo>
                  <a:pt x="137882" y="134543"/>
                </a:lnTo>
                <a:lnTo>
                  <a:pt x="137882" y="140322"/>
                </a:lnTo>
                <a:cubicBezTo>
                  <a:pt x="137882" y="142439"/>
                  <a:pt x="139592" y="144148"/>
                  <a:pt x="141667" y="144148"/>
                </a:cubicBezTo>
                <a:cubicBezTo>
                  <a:pt x="143783" y="144148"/>
                  <a:pt x="145493" y="142439"/>
                  <a:pt x="145493" y="140322"/>
                </a:cubicBezTo>
                <a:lnTo>
                  <a:pt x="145493" y="134136"/>
                </a:lnTo>
                <a:cubicBezTo>
                  <a:pt x="148708" y="133363"/>
                  <a:pt x="151597" y="131735"/>
                  <a:pt x="153836" y="129497"/>
                </a:cubicBezTo>
                <a:cubicBezTo>
                  <a:pt x="156969" y="126404"/>
                  <a:pt x="158923" y="122131"/>
                  <a:pt x="158923" y="117410"/>
                </a:cubicBezTo>
                <a:cubicBezTo>
                  <a:pt x="158923" y="112201"/>
                  <a:pt x="156522" y="107317"/>
                  <a:pt x="152493" y="104061"/>
                </a:cubicBezTo>
                <a:cubicBezTo>
                  <a:pt x="156522" y="100846"/>
                  <a:pt x="158923" y="95962"/>
                  <a:pt x="158923" y="90753"/>
                </a:cubicBezTo>
                <a:cubicBezTo>
                  <a:pt x="158923" y="86073"/>
                  <a:pt x="156969" y="81759"/>
                  <a:pt x="153836" y="78666"/>
                </a:cubicBezTo>
                <a:cubicBezTo>
                  <a:pt x="151597" y="76428"/>
                  <a:pt x="148708" y="74800"/>
                  <a:pt x="145493" y="74067"/>
                </a:cubicBezTo>
                <a:lnTo>
                  <a:pt x="145493" y="67841"/>
                </a:lnTo>
                <a:cubicBezTo>
                  <a:pt x="145493" y="65724"/>
                  <a:pt x="143783" y="64015"/>
                  <a:pt x="141667" y="64015"/>
                </a:cubicBezTo>
                <a:cubicBezTo>
                  <a:pt x="139592" y="64015"/>
                  <a:pt x="137882" y="65724"/>
                  <a:pt x="137882" y="67841"/>
                </a:cubicBezTo>
                <a:lnTo>
                  <a:pt x="137882" y="73620"/>
                </a:lnTo>
                <a:lnTo>
                  <a:pt x="128481" y="73620"/>
                </a:lnTo>
                <a:lnTo>
                  <a:pt x="128481" y="67841"/>
                </a:lnTo>
                <a:cubicBezTo>
                  <a:pt x="128481" y="65724"/>
                  <a:pt x="126772" y="64015"/>
                  <a:pt x="124656" y="64015"/>
                </a:cubicBezTo>
                <a:close/>
                <a:moveTo>
                  <a:pt x="130598" y="53556"/>
                </a:moveTo>
                <a:cubicBezTo>
                  <a:pt x="144557" y="53556"/>
                  <a:pt x="157173" y="59213"/>
                  <a:pt x="166330" y="68370"/>
                </a:cubicBezTo>
                <a:cubicBezTo>
                  <a:pt x="175446" y="77486"/>
                  <a:pt x="181103" y="90143"/>
                  <a:pt x="181103" y="104061"/>
                </a:cubicBezTo>
                <a:cubicBezTo>
                  <a:pt x="181103" y="118020"/>
                  <a:pt x="175446" y="130636"/>
                  <a:pt x="166330" y="139793"/>
                </a:cubicBezTo>
                <a:cubicBezTo>
                  <a:pt x="156888" y="149235"/>
                  <a:pt x="144109" y="154607"/>
                  <a:pt x="130598" y="154607"/>
                </a:cubicBezTo>
                <a:cubicBezTo>
                  <a:pt x="116639" y="154607"/>
                  <a:pt x="104022" y="148950"/>
                  <a:pt x="94866" y="139793"/>
                </a:cubicBezTo>
                <a:cubicBezTo>
                  <a:pt x="85749" y="130636"/>
                  <a:pt x="80093" y="118020"/>
                  <a:pt x="80093" y="104061"/>
                </a:cubicBezTo>
                <a:cubicBezTo>
                  <a:pt x="80093" y="90143"/>
                  <a:pt x="85749" y="77486"/>
                  <a:pt x="94866" y="68370"/>
                </a:cubicBezTo>
                <a:cubicBezTo>
                  <a:pt x="104022" y="59213"/>
                  <a:pt x="116639" y="53556"/>
                  <a:pt x="130598" y="53556"/>
                </a:cubicBezTo>
                <a:close/>
                <a:moveTo>
                  <a:pt x="230659" y="1"/>
                </a:moveTo>
                <a:cubicBezTo>
                  <a:pt x="229733" y="1"/>
                  <a:pt x="228803" y="338"/>
                  <a:pt x="228067" y="1016"/>
                </a:cubicBezTo>
                <a:cubicBezTo>
                  <a:pt x="227253" y="1748"/>
                  <a:pt x="226846" y="2766"/>
                  <a:pt x="226846" y="3783"/>
                </a:cubicBezTo>
                <a:lnTo>
                  <a:pt x="226846" y="10417"/>
                </a:lnTo>
                <a:lnTo>
                  <a:pt x="130598" y="10417"/>
                </a:lnTo>
                <a:cubicBezTo>
                  <a:pt x="107238" y="10417"/>
                  <a:pt x="84936" y="19045"/>
                  <a:pt x="67639" y="34713"/>
                </a:cubicBezTo>
                <a:cubicBezTo>
                  <a:pt x="50872" y="49974"/>
                  <a:pt x="39640" y="71218"/>
                  <a:pt x="37361" y="95108"/>
                </a:cubicBezTo>
                <a:cubicBezTo>
                  <a:pt x="37198" y="97183"/>
                  <a:pt x="38704" y="99055"/>
                  <a:pt x="40820" y="99218"/>
                </a:cubicBezTo>
                <a:cubicBezTo>
                  <a:pt x="40946" y="99230"/>
                  <a:pt x="41071" y="99237"/>
                  <a:pt x="41195" y="99237"/>
                </a:cubicBezTo>
                <a:cubicBezTo>
                  <a:pt x="43116" y="99237"/>
                  <a:pt x="44777" y="97787"/>
                  <a:pt x="44930" y="95800"/>
                </a:cubicBezTo>
                <a:cubicBezTo>
                  <a:pt x="47047" y="73904"/>
                  <a:pt x="57343" y="54370"/>
                  <a:pt x="72808" y="40370"/>
                </a:cubicBezTo>
                <a:cubicBezTo>
                  <a:pt x="88029" y="26492"/>
                  <a:pt x="108336" y="18027"/>
                  <a:pt x="130598" y="18027"/>
                </a:cubicBezTo>
                <a:lnTo>
                  <a:pt x="230672" y="18027"/>
                </a:lnTo>
                <a:cubicBezTo>
                  <a:pt x="232178" y="18027"/>
                  <a:pt x="233154" y="17457"/>
                  <a:pt x="233724" y="16521"/>
                </a:cubicBezTo>
                <a:cubicBezTo>
                  <a:pt x="234253" y="15667"/>
                  <a:pt x="234497" y="14609"/>
                  <a:pt x="234497" y="13469"/>
                </a:cubicBezTo>
                <a:lnTo>
                  <a:pt x="251834" y="31986"/>
                </a:lnTo>
                <a:lnTo>
                  <a:pt x="234497" y="50544"/>
                </a:lnTo>
                <a:cubicBezTo>
                  <a:pt x="234497" y="49242"/>
                  <a:pt x="234497" y="48306"/>
                  <a:pt x="233561" y="47248"/>
                </a:cubicBezTo>
                <a:cubicBezTo>
                  <a:pt x="232869" y="46475"/>
                  <a:pt x="231811" y="45945"/>
                  <a:pt x="230672" y="45945"/>
                </a:cubicBezTo>
                <a:lnTo>
                  <a:pt x="130598" y="45945"/>
                </a:lnTo>
                <a:cubicBezTo>
                  <a:pt x="114522" y="45945"/>
                  <a:pt x="99993" y="52457"/>
                  <a:pt x="89494" y="62957"/>
                </a:cubicBezTo>
                <a:cubicBezTo>
                  <a:pt x="78953" y="73497"/>
                  <a:pt x="72442" y="88026"/>
                  <a:pt x="72442" y="104061"/>
                </a:cubicBezTo>
                <a:cubicBezTo>
                  <a:pt x="72442" y="120136"/>
                  <a:pt x="78953" y="134665"/>
                  <a:pt x="89494" y="145206"/>
                </a:cubicBezTo>
                <a:cubicBezTo>
                  <a:pt x="93156" y="148869"/>
                  <a:pt x="97267" y="152002"/>
                  <a:pt x="101784" y="154607"/>
                </a:cubicBezTo>
                <a:lnTo>
                  <a:pt x="60924" y="154607"/>
                </a:lnTo>
                <a:cubicBezTo>
                  <a:pt x="56651" y="148747"/>
                  <a:pt x="53151" y="142276"/>
                  <a:pt x="50424" y="135398"/>
                </a:cubicBezTo>
                <a:cubicBezTo>
                  <a:pt x="47576" y="128154"/>
                  <a:pt x="45704" y="120421"/>
                  <a:pt x="44930" y="112363"/>
                </a:cubicBezTo>
                <a:cubicBezTo>
                  <a:pt x="44737" y="110352"/>
                  <a:pt x="43073" y="108892"/>
                  <a:pt x="41127" y="108892"/>
                </a:cubicBezTo>
                <a:cubicBezTo>
                  <a:pt x="41025" y="108892"/>
                  <a:pt x="40923" y="108896"/>
                  <a:pt x="40820" y="108904"/>
                </a:cubicBezTo>
                <a:cubicBezTo>
                  <a:pt x="38704" y="109108"/>
                  <a:pt x="37157" y="110980"/>
                  <a:pt x="37361" y="113096"/>
                </a:cubicBezTo>
                <a:cubicBezTo>
                  <a:pt x="38215" y="121886"/>
                  <a:pt x="40250" y="130311"/>
                  <a:pt x="43343" y="138165"/>
                </a:cubicBezTo>
                <a:cubicBezTo>
                  <a:pt x="45581" y="143944"/>
                  <a:pt x="48430" y="149438"/>
                  <a:pt x="51727" y="154607"/>
                </a:cubicBezTo>
                <a:lnTo>
                  <a:pt x="34349" y="154607"/>
                </a:lnTo>
                <a:lnTo>
                  <a:pt x="34349" y="147973"/>
                </a:lnTo>
                <a:cubicBezTo>
                  <a:pt x="34349" y="146915"/>
                  <a:pt x="33901" y="145898"/>
                  <a:pt x="33128" y="145206"/>
                </a:cubicBezTo>
                <a:cubicBezTo>
                  <a:pt x="32387" y="144523"/>
                  <a:pt x="31450" y="144187"/>
                  <a:pt x="30518" y="144187"/>
                </a:cubicBezTo>
                <a:cubicBezTo>
                  <a:pt x="29505" y="144187"/>
                  <a:pt x="28498" y="144585"/>
                  <a:pt x="27756" y="145369"/>
                </a:cubicBezTo>
                <a:lnTo>
                  <a:pt x="1384" y="173572"/>
                </a:lnTo>
                <a:cubicBezTo>
                  <a:pt x="41" y="175037"/>
                  <a:pt x="1" y="177275"/>
                  <a:pt x="1384" y="178740"/>
                </a:cubicBezTo>
                <a:lnTo>
                  <a:pt x="27553" y="206781"/>
                </a:lnTo>
                <a:cubicBezTo>
                  <a:pt x="28285" y="207636"/>
                  <a:pt x="29343" y="208165"/>
                  <a:pt x="30524" y="208165"/>
                </a:cubicBezTo>
                <a:cubicBezTo>
                  <a:pt x="32640" y="208165"/>
                  <a:pt x="34349" y="206455"/>
                  <a:pt x="34349" y="204380"/>
                </a:cubicBezTo>
                <a:lnTo>
                  <a:pt x="34349" y="197746"/>
                </a:lnTo>
                <a:lnTo>
                  <a:pt x="130598" y="197746"/>
                </a:lnTo>
                <a:cubicBezTo>
                  <a:pt x="154812" y="197746"/>
                  <a:pt x="176911" y="188549"/>
                  <a:pt x="193556" y="173450"/>
                </a:cubicBezTo>
                <a:cubicBezTo>
                  <a:pt x="210323" y="158188"/>
                  <a:pt x="221556" y="136944"/>
                  <a:pt x="223835" y="113096"/>
                </a:cubicBezTo>
                <a:cubicBezTo>
                  <a:pt x="224038" y="110980"/>
                  <a:pt x="222492" y="109108"/>
                  <a:pt x="220375" y="108904"/>
                </a:cubicBezTo>
                <a:cubicBezTo>
                  <a:pt x="220273" y="108896"/>
                  <a:pt x="220170" y="108892"/>
                  <a:pt x="220069" y="108892"/>
                </a:cubicBezTo>
                <a:cubicBezTo>
                  <a:pt x="218122" y="108892"/>
                  <a:pt x="216458" y="110352"/>
                  <a:pt x="216265" y="112363"/>
                </a:cubicBezTo>
                <a:cubicBezTo>
                  <a:pt x="214149" y="134258"/>
                  <a:pt x="203852" y="153793"/>
                  <a:pt x="188428" y="167793"/>
                </a:cubicBezTo>
                <a:cubicBezTo>
                  <a:pt x="173126" y="181671"/>
                  <a:pt x="152859" y="190095"/>
                  <a:pt x="130598" y="190095"/>
                </a:cubicBezTo>
                <a:lnTo>
                  <a:pt x="30524" y="190095"/>
                </a:lnTo>
                <a:cubicBezTo>
                  <a:pt x="29384" y="190095"/>
                  <a:pt x="28326" y="190624"/>
                  <a:pt x="27634" y="191438"/>
                </a:cubicBezTo>
                <a:cubicBezTo>
                  <a:pt x="26698" y="192537"/>
                  <a:pt x="26698" y="193432"/>
                  <a:pt x="26698" y="194694"/>
                </a:cubicBezTo>
                <a:lnTo>
                  <a:pt x="9361" y="176177"/>
                </a:lnTo>
                <a:lnTo>
                  <a:pt x="26698" y="157619"/>
                </a:lnTo>
                <a:cubicBezTo>
                  <a:pt x="26698" y="158962"/>
                  <a:pt x="26739" y="159938"/>
                  <a:pt x="27715" y="160996"/>
                </a:cubicBezTo>
                <a:cubicBezTo>
                  <a:pt x="28407" y="161770"/>
                  <a:pt x="29425" y="162217"/>
                  <a:pt x="30524" y="162217"/>
                </a:cubicBezTo>
                <a:lnTo>
                  <a:pt x="130598" y="162217"/>
                </a:lnTo>
                <a:cubicBezTo>
                  <a:pt x="146144" y="162217"/>
                  <a:pt x="160836" y="156072"/>
                  <a:pt x="171702" y="145206"/>
                </a:cubicBezTo>
                <a:cubicBezTo>
                  <a:pt x="182242" y="134665"/>
                  <a:pt x="188754" y="120136"/>
                  <a:pt x="188754" y="104061"/>
                </a:cubicBezTo>
                <a:cubicBezTo>
                  <a:pt x="188754" y="89939"/>
                  <a:pt x="183748" y="76875"/>
                  <a:pt x="175120" y="66660"/>
                </a:cubicBezTo>
                <a:cubicBezTo>
                  <a:pt x="170766" y="61492"/>
                  <a:pt x="165434" y="57056"/>
                  <a:pt x="159411" y="53556"/>
                </a:cubicBezTo>
                <a:lnTo>
                  <a:pt x="200271" y="53556"/>
                </a:lnTo>
                <a:cubicBezTo>
                  <a:pt x="204544" y="59416"/>
                  <a:pt x="208085" y="65887"/>
                  <a:pt x="210771" y="72765"/>
                </a:cubicBezTo>
                <a:cubicBezTo>
                  <a:pt x="213620" y="80009"/>
                  <a:pt x="215492" y="87782"/>
                  <a:pt x="216265" y="95800"/>
                </a:cubicBezTo>
                <a:cubicBezTo>
                  <a:pt x="216456" y="97787"/>
                  <a:pt x="218083" y="99237"/>
                  <a:pt x="220034" y="99237"/>
                </a:cubicBezTo>
                <a:cubicBezTo>
                  <a:pt x="220160" y="99237"/>
                  <a:pt x="220288" y="99230"/>
                  <a:pt x="220416" y="99218"/>
                </a:cubicBezTo>
                <a:cubicBezTo>
                  <a:pt x="222492" y="99055"/>
                  <a:pt x="224038" y="97183"/>
                  <a:pt x="223835" y="95108"/>
                </a:cubicBezTo>
                <a:cubicBezTo>
                  <a:pt x="222980" y="86317"/>
                  <a:pt x="220945" y="77893"/>
                  <a:pt x="217852" y="69998"/>
                </a:cubicBezTo>
                <a:cubicBezTo>
                  <a:pt x="215614" y="64218"/>
                  <a:pt x="212806" y="58724"/>
                  <a:pt x="209469" y="53556"/>
                </a:cubicBezTo>
                <a:lnTo>
                  <a:pt x="226846" y="53556"/>
                </a:lnTo>
                <a:lnTo>
                  <a:pt x="226846" y="60189"/>
                </a:lnTo>
                <a:cubicBezTo>
                  <a:pt x="226846" y="62306"/>
                  <a:pt x="228555" y="64015"/>
                  <a:pt x="230672" y="64015"/>
                </a:cubicBezTo>
                <a:cubicBezTo>
                  <a:pt x="231852" y="64015"/>
                  <a:pt x="232910" y="63445"/>
                  <a:pt x="233643" y="62591"/>
                </a:cubicBezTo>
                <a:lnTo>
                  <a:pt x="259811" y="34591"/>
                </a:lnTo>
                <a:cubicBezTo>
                  <a:pt x="261195" y="33126"/>
                  <a:pt x="261154" y="30847"/>
                  <a:pt x="259811" y="29382"/>
                </a:cubicBezTo>
                <a:lnTo>
                  <a:pt x="233439" y="1219"/>
                </a:lnTo>
                <a:cubicBezTo>
                  <a:pt x="232693" y="409"/>
                  <a:pt x="231678" y="1"/>
                  <a:pt x="230659"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0"/>
          <p:cNvSpPr/>
          <p:nvPr/>
        </p:nvSpPr>
        <p:spPr>
          <a:xfrm>
            <a:off x="4994249" y="3724946"/>
            <a:ext cx="447937" cy="435376"/>
          </a:xfrm>
          <a:custGeom>
            <a:rect b="b" l="l" r="r" t="t"/>
            <a:pathLst>
              <a:path extrusionOk="0" h="209064" w="215096">
                <a:moveTo>
                  <a:pt x="107548" y="7378"/>
                </a:moveTo>
                <a:lnTo>
                  <a:pt x="122067" y="20485"/>
                </a:lnTo>
                <a:cubicBezTo>
                  <a:pt x="120319" y="20485"/>
                  <a:pt x="118907" y="21896"/>
                  <a:pt x="118907" y="23611"/>
                </a:cubicBezTo>
                <a:lnTo>
                  <a:pt x="118907" y="37121"/>
                </a:lnTo>
                <a:cubicBezTo>
                  <a:pt x="115311" y="35979"/>
                  <a:pt x="111514" y="35374"/>
                  <a:pt x="107548" y="35374"/>
                </a:cubicBezTo>
                <a:cubicBezTo>
                  <a:pt x="103582" y="35374"/>
                  <a:pt x="99784" y="35979"/>
                  <a:pt x="96188" y="37121"/>
                </a:cubicBezTo>
                <a:lnTo>
                  <a:pt x="96188" y="23611"/>
                </a:lnTo>
                <a:cubicBezTo>
                  <a:pt x="96188" y="21896"/>
                  <a:pt x="94776" y="20485"/>
                  <a:pt x="93029" y="20485"/>
                </a:cubicBezTo>
                <a:lnTo>
                  <a:pt x="107548" y="7378"/>
                </a:lnTo>
                <a:close/>
                <a:moveTo>
                  <a:pt x="114303" y="59942"/>
                </a:moveTo>
                <a:cubicBezTo>
                  <a:pt x="115681" y="59942"/>
                  <a:pt x="116925" y="60479"/>
                  <a:pt x="117832" y="61387"/>
                </a:cubicBezTo>
                <a:cubicBezTo>
                  <a:pt x="118706" y="62294"/>
                  <a:pt x="119277" y="63504"/>
                  <a:pt x="119277" y="64882"/>
                </a:cubicBezTo>
                <a:cubicBezTo>
                  <a:pt x="119277" y="66260"/>
                  <a:pt x="118706" y="67470"/>
                  <a:pt x="117832" y="68377"/>
                </a:cubicBezTo>
                <a:cubicBezTo>
                  <a:pt x="116925" y="69285"/>
                  <a:pt x="115681" y="69822"/>
                  <a:pt x="114303" y="69822"/>
                </a:cubicBezTo>
                <a:lnTo>
                  <a:pt x="100994" y="69822"/>
                </a:lnTo>
                <a:lnTo>
                  <a:pt x="100994" y="59942"/>
                </a:lnTo>
                <a:close/>
                <a:moveTo>
                  <a:pt x="114303" y="76107"/>
                </a:moveTo>
                <a:cubicBezTo>
                  <a:pt x="115681" y="76107"/>
                  <a:pt x="116925" y="76679"/>
                  <a:pt x="117832" y="77552"/>
                </a:cubicBezTo>
                <a:cubicBezTo>
                  <a:pt x="118706" y="78460"/>
                  <a:pt x="119277" y="79703"/>
                  <a:pt x="119277" y="81048"/>
                </a:cubicBezTo>
                <a:cubicBezTo>
                  <a:pt x="119277" y="82426"/>
                  <a:pt x="118706" y="83669"/>
                  <a:pt x="117832" y="84543"/>
                </a:cubicBezTo>
                <a:cubicBezTo>
                  <a:pt x="116925" y="85450"/>
                  <a:pt x="115681" y="85988"/>
                  <a:pt x="114303" y="85988"/>
                </a:cubicBezTo>
                <a:lnTo>
                  <a:pt x="100994" y="85988"/>
                </a:lnTo>
                <a:lnTo>
                  <a:pt x="100994" y="76107"/>
                </a:lnTo>
                <a:close/>
                <a:moveTo>
                  <a:pt x="103145" y="47809"/>
                </a:moveTo>
                <a:cubicBezTo>
                  <a:pt x="101397" y="47809"/>
                  <a:pt x="99986" y="49220"/>
                  <a:pt x="99986" y="50968"/>
                </a:cubicBezTo>
                <a:lnTo>
                  <a:pt x="99986" y="53623"/>
                </a:lnTo>
                <a:lnTo>
                  <a:pt x="92659" y="53623"/>
                </a:lnTo>
                <a:cubicBezTo>
                  <a:pt x="90945" y="53623"/>
                  <a:pt x="89533" y="55035"/>
                  <a:pt x="89533" y="56782"/>
                </a:cubicBezTo>
                <a:cubicBezTo>
                  <a:pt x="89533" y="58530"/>
                  <a:pt x="90945" y="59942"/>
                  <a:pt x="92659" y="59942"/>
                </a:cubicBezTo>
                <a:lnTo>
                  <a:pt x="94676" y="59942"/>
                </a:lnTo>
                <a:lnTo>
                  <a:pt x="94676" y="85988"/>
                </a:lnTo>
                <a:lnTo>
                  <a:pt x="92659" y="85988"/>
                </a:lnTo>
                <a:cubicBezTo>
                  <a:pt x="90945" y="85988"/>
                  <a:pt x="89533" y="87433"/>
                  <a:pt x="89533" y="89147"/>
                </a:cubicBezTo>
                <a:cubicBezTo>
                  <a:pt x="89533" y="90895"/>
                  <a:pt x="90945" y="92307"/>
                  <a:pt x="92659" y="92307"/>
                </a:cubicBezTo>
                <a:lnTo>
                  <a:pt x="99986" y="92307"/>
                </a:lnTo>
                <a:lnTo>
                  <a:pt x="99986" y="94995"/>
                </a:lnTo>
                <a:cubicBezTo>
                  <a:pt x="99986" y="96743"/>
                  <a:pt x="101397" y="98121"/>
                  <a:pt x="103145" y="98121"/>
                </a:cubicBezTo>
                <a:cubicBezTo>
                  <a:pt x="104859" y="98121"/>
                  <a:pt x="106271" y="96743"/>
                  <a:pt x="106271" y="94995"/>
                </a:cubicBezTo>
                <a:lnTo>
                  <a:pt x="106271" y="92307"/>
                </a:lnTo>
                <a:lnTo>
                  <a:pt x="111144" y="92307"/>
                </a:lnTo>
                <a:lnTo>
                  <a:pt x="111144" y="94995"/>
                </a:lnTo>
                <a:cubicBezTo>
                  <a:pt x="111144" y="96743"/>
                  <a:pt x="112555" y="98121"/>
                  <a:pt x="114303" y="98121"/>
                </a:cubicBezTo>
                <a:cubicBezTo>
                  <a:pt x="116017" y="98121"/>
                  <a:pt x="117429" y="96743"/>
                  <a:pt x="117429" y="94995"/>
                </a:cubicBezTo>
                <a:lnTo>
                  <a:pt x="117429" y="91836"/>
                </a:lnTo>
                <a:cubicBezTo>
                  <a:pt x="119277" y="91298"/>
                  <a:pt x="120924" y="90324"/>
                  <a:pt x="122268" y="89013"/>
                </a:cubicBezTo>
                <a:cubicBezTo>
                  <a:pt x="124318" y="86963"/>
                  <a:pt x="125562" y="84140"/>
                  <a:pt x="125562" y="81048"/>
                </a:cubicBezTo>
                <a:cubicBezTo>
                  <a:pt x="125562" y="77989"/>
                  <a:pt x="124318" y="75099"/>
                  <a:pt x="122100" y="72982"/>
                </a:cubicBezTo>
                <a:cubicBezTo>
                  <a:pt x="124318" y="70864"/>
                  <a:pt x="125562" y="67940"/>
                  <a:pt x="125562" y="64882"/>
                </a:cubicBezTo>
                <a:cubicBezTo>
                  <a:pt x="125562" y="61790"/>
                  <a:pt x="124318" y="58967"/>
                  <a:pt x="122268" y="56950"/>
                </a:cubicBezTo>
                <a:cubicBezTo>
                  <a:pt x="120924" y="55606"/>
                  <a:pt x="119277" y="54631"/>
                  <a:pt x="117429" y="54094"/>
                </a:cubicBezTo>
                <a:lnTo>
                  <a:pt x="117429" y="50968"/>
                </a:lnTo>
                <a:cubicBezTo>
                  <a:pt x="117429" y="49220"/>
                  <a:pt x="116017" y="47809"/>
                  <a:pt x="114303" y="47809"/>
                </a:cubicBezTo>
                <a:cubicBezTo>
                  <a:pt x="112555" y="47809"/>
                  <a:pt x="111144" y="49220"/>
                  <a:pt x="111144" y="50968"/>
                </a:cubicBezTo>
                <a:lnTo>
                  <a:pt x="111144" y="53623"/>
                </a:lnTo>
                <a:lnTo>
                  <a:pt x="106271" y="53623"/>
                </a:lnTo>
                <a:lnTo>
                  <a:pt x="106271" y="50968"/>
                </a:lnTo>
                <a:cubicBezTo>
                  <a:pt x="106271" y="49220"/>
                  <a:pt x="104859" y="47809"/>
                  <a:pt x="103145" y="47809"/>
                </a:cubicBezTo>
                <a:close/>
                <a:moveTo>
                  <a:pt x="177487" y="66495"/>
                </a:moveTo>
                <a:lnTo>
                  <a:pt x="192006" y="79603"/>
                </a:lnTo>
                <a:cubicBezTo>
                  <a:pt x="190259" y="79603"/>
                  <a:pt x="188847" y="81014"/>
                  <a:pt x="188847" y="82762"/>
                </a:cubicBezTo>
                <a:lnTo>
                  <a:pt x="188847" y="98289"/>
                </a:lnTo>
                <a:cubicBezTo>
                  <a:pt x="185251" y="97146"/>
                  <a:pt x="181453" y="96541"/>
                  <a:pt x="177487" y="96541"/>
                </a:cubicBezTo>
                <a:cubicBezTo>
                  <a:pt x="173521" y="96541"/>
                  <a:pt x="169724" y="97146"/>
                  <a:pt x="166128" y="98289"/>
                </a:cubicBezTo>
                <a:lnTo>
                  <a:pt x="166128" y="82762"/>
                </a:lnTo>
                <a:cubicBezTo>
                  <a:pt x="166128" y="81014"/>
                  <a:pt x="164716" y="79603"/>
                  <a:pt x="162968" y="79603"/>
                </a:cubicBezTo>
                <a:lnTo>
                  <a:pt x="177487" y="66495"/>
                </a:lnTo>
                <a:close/>
                <a:moveTo>
                  <a:pt x="37608" y="88912"/>
                </a:moveTo>
                <a:lnTo>
                  <a:pt x="52127" y="102053"/>
                </a:lnTo>
                <a:cubicBezTo>
                  <a:pt x="50379" y="102053"/>
                  <a:pt x="48968" y="103431"/>
                  <a:pt x="48968" y="105179"/>
                </a:cubicBezTo>
                <a:lnTo>
                  <a:pt x="48968" y="118689"/>
                </a:lnTo>
                <a:cubicBezTo>
                  <a:pt x="45372" y="117547"/>
                  <a:pt x="41574" y="116908"/>
                  <a:pt x="37608" y="116908"/>
                </a:cubicBezTo>
                <a:cubicBezTo>
                  <a:pt x="33642" y="116908"/>
                  <a:pt x="29844" y="117547"/>
                  <a:pt x="26248" y="118656"/>
                </a:cubicBezTo>
                <a:lnTo>
                  <a:pt x="26248" y="105179"/>
                </a:lnTo>
                <a:cubicBezTo>
                  <a:pt x="26248" y="103431"/>
                  <a:pt x="24837" y="102053"/>
                  <a:pt x="23089" y="102053"/>
                </a:cubicBezTo>
                <a:lnTo>
                  <a:pt x="37608" y="88912"/>
                </a:lnTo>
                <a:close/>
                <a:moveTo>
                  <a:pt x="184243" y="121109"/>
                </a:moveTo>
                <a:cubicBezTo>
                  <a:pt x="185621" y="121109"/>
                  <a:pt x="186864" y="121681"/>
                  <a:pt x="187772" y="122554"/>
                </a:cubicBezTo>
                <a:cubicBezTo>
                  <a:pt x="188645" y="123462"/>
                  <a:pt x="189217" y="124705"/>
                  <a:pt x="189217" y="126050"/>
                </a:cubicBezTo>
                <a:cubicBezTo>
                  <a:pt x="189217" y="127394"/>
                  <a:pt x="188645" y="128638"/>
                  <a:pt x="187772" y="129545"/>
                </a:cubicBezTo>
                <a:cubicBezTo>
                  <a:pt x="186864" y="130419"/>
                  <a:pt x="185621" y="130990"/>
                  <a:pt x="184243" y="130990"/>
                </a:cubicBezTo>
                <a:lnTo>
                  <a:pt x="170934" y="130990"/>
                </a:lnTo>
                <a:lnTo>
                  <a:pt x="170934" y="121109"/>
                </a:lnTo>
                <a:close/>
                <a:moveTo>
                  <a:pt x="184243" y="137275"/>
                </a:moveTo>
                <a:cubicBezTo>
                  <a:pt x="185621" y="137275"/>
                  <a:pt x="186864" y="137846"/>
                  <a:pt x="187772" y="138754"/>
                </a:cubicBezTo>
                <a:cubicBezTo>
                  <a:pt x="188645" y="139628"/>
                  <a:pt x="189217" y="140871"/>
                  <a:pt x="189217" y="142216"/>
                </a:cubicBezTo>
                <a:cubicBezTo>
                  <a:pt x="189217" y="143593"/>
                  <a:pt x="188645" y="144837"/>
                  <a:pt x="187772" y="145711"/>
                </a:cubicBezTo>
                <a:cubicBezTo>
                  <a:pt x="186864" y="146618"/>
                  <a:pt x="185621" y="147190"/>
                  <a:pt x="184243" y="147190"/>
                </a:cubicBezTo>
                <a:lnTo>
                  <a:pt x="170934" y="147190"/>
                </a:lnTo>
                <a:lnTo>
                  <a:pt x="170934" y="137275"/>
                </a:lnTo>
                <a:close/>
                <a:moveTo>
                  <a:pt x="44363" y="141510"/>
                </a:moveTo>
                <a:cubicBezTo>
                  <a:pt x="45741" y="141510"/>
                  <a:pt x="46985" y="142047"/>
                  <a:pt x="47892" y="142955"/>
                </a:cubicBezTo>
                <a:cubicBezTo>
                  <a:pt x="48766" y="143862"/>
                  <a:pt x="49338" y="145072"/>
                  <a:pt x="49338" y="146450"/>
                </a:cubicBezTo>
                <a:cubicBezTo>
                  <a:pt x="49338" y="147795"/>
                  <a:pt x="48766" y="149038"/>
                  <a:pt x="47892" y="149912"/>
                </a:cubicBezTo>
                <a:cubicBezTo>
                  <a:pt x="46985" y="150819"/>
                  <a:pt x="45741" y="151391"/>
                  <a:pt x="44363" y="151391"/>
                </a:cubicBezTo>
                <a:lnTo>
                  <a:pt x="31054" y="151391"/>
                </a:lnTo>
                <a:lnTo>
                  <a:pt x="31054" y="141510"/>
                </a:lnTo>
                <a:close/>
                <a:moveTo>
                  <a:pt x="173085" y="108977"/>
                </a:moveTo>
                <a:cubicBezTo>
                  <a:pt x="171337" y="108977"/>
                  <a:pt x="169925" y="110388"/>
                  <a:pt x="169925" y="112136"/>
                </a:cubicBezTo>
                <a:lnTo>
                  <a:pt x="169925" y="114791"/>
                </a:lnTo>
                <a:lnTo>
                  <a:pt x="162599" y="114791"/>
                </a:lnTo>
                <a:cubicBezTo>
                  <a:pt x="160885" y="114791"/>
                  <a:pt x="159473" y="116236"/>
                  <a:pt x="159473" y="117950"/>
                </a:cubicBezTo>
                <a:cubicBezTo>
                  <a:pt x="159473" y="119698"/>
                  <a:pt x="160885" y="121109"/>
                  <a:pt x="162599" y="121109"/>
                </a:cubicBezTo>
                <a:lnTo>
                  <a:pt x="164615" y="121109"/>
                </a:lnTo>
                <a:lnTo>
                  <a:pt x="164615" y="147190"/>
                </a:lnTo>
                <a:lnTo>
                  <a:pt x="162599" y="147190"/>
                </a:lnTo>
                <a:cubicBezTo>
                  <a:pt x="160885" y="147190"/>
                  <a:pt x="159473" y="148568"/>
                  <a:pt x="159473" y="150315"/>
                </a:cubicBezTo>
                <a:cubicBezTo>
                  <a:pt x="159473" y="152063"/>
                  <a:pt x="160885" y="153474"/>
                  <a:pt x="162599" y="153474"/>
                </a:cubicBezTo>
                <a:lnTo>
                  <a:pt x="169925" y="153474"/>
                </a:lnTo>
                <a:lnTo>
                  <a:pt x="169925" y="156163"/>
                </a:lnTo>
                <a:cubicBezTo>
                  <a:pt x="169925" y="157911"/>
                  <a:pt x="171337" y="159322"/>
                  <a:pt x="173085" y="159322"/>
                </a:cubicBezTo>
                <a:cubicBezTo>
                  <a:pt x="174799" y="159322"/>
                  <a:pt x="176210" y="157911"/>
                  <a:pt x="176210" y="156163"/>
                </a:cubicBezTo>
                <a:lnTo>
                  <a:pt x="176210" y="153474"/>
                </a:lnTo>
                <a:lnTo>
                  <a:pt x="181083" y="153474"/>
                </a:lnTo>
                <a:lnTo>
                  <a:pt x="181083" y="156163"/>
                </a:lnTo>
                <a:cubicBezTo>
                  <a:pt x="181083" y="157911"/>
                  <a:pt x="182461" y="159322"/>
                  <a:pt x="184243" y="159322"/>
                </a:cubicBezTo>
                <a:cubicBezTo>
                  <a:pt x="185957" y="159322"/>
                  <a:pt x="187368" y="157911"/>
                  <a:pt x="187368" y="156163"/>
                </a:cubicBezTo>
                <a:lnTo>
                  <a:pt x="187368" y="153038"/>
                </a:lnTo>
                <a:cubicBezTo>
                  <a:pt x="189217" y="152500"/>
                  <a:pt x="190864" y="151492"/>
                  <a:pt x="192208" y="150181"/>
                </a:cubicBezTo>
                <a:cubicBezTo>
                  <a:pt x="194258" y="148131"/>
                  <a:pt x="195502" y="145308"/>
                  <a:pt x="195502" y="142216"/>
                </a:cubicBezTo>
                <a:cubicBezTo>
                  <a:pt x="195502" y="139157"/>
                  <a:pt x="194258" y="136267"/>
                  <a:pt x="192040" y="134149"/>
                </a:cubicBezTo>
                <a:cubicBezTo>
                  <a:pt x="194258" y="132032"/>
                  <a:pt x="195502" y="129108"/>
                  <a:pt x="195502" y="126050"/>
                </a:cubicBezTo>
                <a:cubicBezTo>
                  <a:pt x="195502" y="122958"/>
                  <a:pt x="194258" y="120135"/>
                  <a:pt x="192208" y="118118"/>
                </a:cubicBezTo>
                <a:cubicBezTo>
                  <a:pt x="190864" y="116807"/>
                  <a:pt x="189217" y="115799"/>
                  <a:pt x="187368" y="115261"/>
                </a:cubicBezTo>
                <a:lnTo>
                  <a:pt x="187368" y="112136"/>
                </a:lnTo>
                <a:cubicBezTo>
                  <a:pt x="187368" y="110388"/>
                  <a:pt x="185957" y="108977"/>
                  <a:pt x="184243" y="108977"/>
                </a:cubicBezTo>
                <a:cubicBezTo>
                  <a:pt x="182461" y="108977"/>
                  <a:pt x="181083" y="110388"/>
                  <a:pt x="181083" y="112136"/>
                </a:cubicBezTo>
                <a:lnTo>
                  <a:pt x="181083" y="114791"/>
                </a:lnTo>
                <a:lnTo>
                  <a:pt x="176210" y="114791"/>
                </a:lnTo>
                <a:lnTo>
                  <a:pt x="176210" y="112136"/>
                </a:lnTo>
                <a:cubicBezTo>
                  <a:pt x="176210" y="110388"/>
                  <a:pt x="174799" y="108977"/>
                  <a:pt x="173085" y="108977"/>
                </a:cubicBezTo>
                <a:close/>
                <a:moveTo>
                  <a:pt x="44363" y="157675"/>
                </a:moveTo>
                <a:cubicBezTo>
                  <a:pt x="45741" y="157675"/>
                  <a:pt x="46985" y="158247"/>
                  <a:pt x="47892" y="159121"/>
                </a:cubicBezTo>
                <a:cubicBezTo>
                  <a:pt x="48766" y="160028"/>
                  <a:pt x="49338" y="161272"/>
                  <a:pt x="49338" y="162616"/>
                </a:cubicBezTo>
                <a:cubicBezTo>
                  <a:pt x="49338" y="163960"/>
                  <a:pt x="48766" y="165204"/>
                  <a:pt x="47892" y="166111"/>
                </a:cubicBezTo>
                <a:cubicBezTo>
                  <a:pt x="46985" y="167019"/>
                  <a:pt x="45741" y="167556"/>
                  <a:pt x="44363" y="167556"/>
                </a:cubicBezTo>
                <a:lnTo>
                  <a:pt x="31054" y="167556"/>
                </a:lnTo>
                <a:lnTo>
                  <a:pt x="31054" y="157675"/>
                </a:lnTo>
                <a:close/>
                <a:moveTo>
                  <a:pt x="33172" y="129343"/>
                </a:moveTo>
                <a:cubicBezTo>
                  <a:pt x="31458" y="129343"/>
                  <a:pt x="30046" y="130789"/>
                  <a:pt x="30046" y="132503"/>
                </a:cubicBezTo>
                <a:lnTo>
                  <a:pt x="30046" y="135191"/>
                </a:lnTo>
                <a:lnTo>
                  <a:pt x="22719" y="135191"/>
                </a:lnTo>
                <a:cubicBezTo>
                  <a:pt x="21005" y="135191"/>
                  <a:pt x="19594" y="136603"/>
                  <a:pt x="19594" y="138351"/>
                </a:cubicBezTo>
                <a:cubicBezTo>
                  <a:pt x="19594" y="140098"/>
                  <a:pt x="21005" y="141510"/>
                  <a:pt x="22719" y="141510"/>
                </a:cubicBezTo>
                <a:lnTo>
                  <a:pt x="24736" y="141510"/>
                </a:lnTo>
                <a:lnTo>
                  <a:pt x="24736" y="167556"/>
                </a:lnTo>
                <a:lnTo>
                  <a:pt x="22719" y="167556"/>
                </a:lnTo>
                <a:cubicBezTo>
                  <a:pt x="21005" y="167556"/>
                  <a:pt x="19594" y="168968"/>
                  <a:pt x="19594" y="170716"/>
                </a:cubicBezTo>
                <a:cubicBezTo>
                  <a:pt x="19594" y="172463"/>
                  <a:pt x="21005" y="173875"/>
                  <a:pt x="22719" y="173875"/>
                </a:cubicBezTo>
                <a:lnTo>
                  <a:pt x="30046" y="173875"/>
                </a:lnTo>
                <a:lnTo>
                  <a:pt x="30046" y="176564"/>
                </a:lnTo>
                <a:cubicBezTo>
                  <a:pt x="30046" y="178278"/>
                  <a:pt x="31458" y="179689"/>
                  <a:pt x="33205" y="179689"/>
                </a:cubicBezTo>
                <a:cubicBezTo>
                  <a:pt x="34919" y="179689"/>
                  <a:pt x="36331" y="178278"/>
                  <a:pt x="36331" y="176564"/>
                </a:cubicBezTo>
                <a:lnTo>
                  <a:pt x="36331" y="173875"/>
                </a:lnTo>
                <a:lnTo>
                  <a:pt x="41204" y="173875"/>
                </a:lnTo>
                <a:lnTo>
                  <a:pt x="41204" y="176564"/>
                </a:lnTo>
                <a:cubicBezTo>
                  <a:pt x="41204" y="178278"/>
                  <a:pt x="42616" y="179689"/>
                  <a:pt x="44363" y="179689"/>
                </a:cubicBezTo>
                <a:cubicBezTo>
                  <a:pt x="46077" y="179689"/>
                  <a:pt x="47489" y="178278"/>
                  <a:pt x="47489" y="176564"/>
                </a:cubicBezTo>
                <a:lnTo>
                  <a:pt x="47489" y="173404"/>
                </a:lnTo>
                <a:cubicBezTo>
                  <a:pt x="49338" y="172867"/>
                  <a:pt x="50984" y="171892"/>
                  <a:pt x="52329" y="170548"/>
                </a:cubicBezTo>
                <a:cubicBezTo>
                  <a:pt x="54379" y="168531"/>
                  <a:pt x="55622" y="165708"/>
                  <a:pt x="55622" y="162616"/>
                </a:cubicBezTo>
                <a:cubicBezTo>
                  <a:pt x="55622" y="159558"/>
                  <a:pt x="54379" y="156667"/>
                  <a:pt x="52161" y="154516"/>
                </a:cubicBezTo>
                <a:cubicBezTo>
                  <a:pt x="54379" y="152399"/>
                  <a:pt x="55622" y="149509"/>
                  <a:pt x="55622" y="146450"/>
                </a:cubicBezTo>
                <a:cubicBezTo>
                  <a:pt x="55622" y="143358"/>
                  <a:pt x="54379" y="140535"/>
                  <a:pt x="52329" y="138485"/>
                </a:cubicBezTo>
                <a:cubicBezTo>
                  <a:pt x="50984" y="137174"/>
                  <a:pt x="49338" y="136166"/>
                  <a:pt x="47489" y="135662"/>
                </a:cubicBezTo>
                <a:lnTo>
                  <a:pt x="47489" y="132503"/>
                </a:lnTo>
                <a:cubicBezTo>
                  <a:pt x="47489" y="130789"/>
                  <a:pt x="46077" y="129343"/>
                  <a:pt x="44363" y="129343"/>
                </a:cubicBezTo>
                <a:cubicBezTo>
                  <a:pt x="42616" y="129343"/>
                  <a:pt x="41204" y="130789"/>
                  <a:pt x="41204" y="132503"/>
                </a:cubicBezTo>
                <a:lnTo>
                  <a:pt x="41204" y="135191"/>
                </a:lnTo>
                <a:lnTo>
                  <a:pt x="36331" y="135191"/>
                </a:lnTo>
                <a:lnTo>
                  <a:pt x="36331" y="132503"/>
                </a:lnTo>
                <a:cubicBezTo>
                  <a:pt x="36331" y="130789"/>
                  <a:pt x="34919" y="129343"/>
                  <a:pt x="33172" y="129343"/>
                </a:cubicBezTo>
                <a:close/>
                <a:moveTo>
                  <a:pt x="48968" y="190377"/>
                </a:moveTo>
                <a:lnTo>
                  <a:pt x="48968" y="202778"/>
                </a:lnTo>
                <a:lnTo>
                  <a:pt x="26248" y="202778"/>
                </a:lnTo>
                <a:lnTo>
                  <a:pt x="26248" y="190377"/>
                </a:lnTo>
                <a:cubicBezTo>
                  <a:pt x="29844" y="191519"/>
                  <a:pt x="33642" y="192158"/>
                  <a:pt x="37608" y="192158"/>
                </a:cubicBezTo>
                <a:cubicBezTo>
                  <a:pt x="41574" y="192158"/>
                  <a:pt x="45405" y="191519"/>
                  <a:pt x="48968" y="190377"/>
                </a:cubicBezTo>
                <a:close/>
                <a:moveTo>
                  <a:pt x="118907" y="108842"/>
                </a:moveTo>
                <a:lnTo>
                  <a:pt x="118907" y="202778"/>
                </a:lnTo>
                <a:lnTo>
                  <a:pt x="96188" y="202778"/>
                </a:lnTo>
                <a:lnTo>
                  <a:pt x="96188" y="108842"/>
                </a:lnTo>
                <a:cubicBezTo>
                  <a:pt x="99784" y="109985"/>
                  <a:pt x="103582" y="110590"/>
                  <a:pt x="107548" y="110590"/>
                </a:cubicBezTo>
                <a:cubicBezTo>
                  <a:pt x="111514" y="110590"/>
                  <a:pt x="115345" y="109985"/>
                  <a:pt x="118907" y="108842"/>
                </a:cubicBezTo>
                <a:close/>
                <a:moveTo>
                  <a:pt x="188847" y="170010"/>
                </a:moveTo>
                <a:lnTo>
                  <a:pt x="188847" y="202778"/>
                </a:lnTo>
                <a:lnTo>
                  <a:pt x="166128" y="202778"/>
                </a:lnTo>
                <a:lnTo>
                  <a:pt x="166128" y="170010"/>
                </a:lnTo>
                <a:cubicBezTo>
                  <a:pt x="169724" y="171119"/>
                  <a:pt x="173521" y="171758"/>
                  <a:pt x="177487" y="171758"/>
                </a:cubicBezTo>
                <a:cubicBezTo>
                  <a:pt x="181453" y="171758"/>
                  <a:pt x="185251" y="171119"/>
                  <a:pt x="188847" y="170010"/>
                </a:cubicBezTo>
                <a:close/>
                <a:moveTo>
                  <a:pt x="37607" y="81556"/>
                </a:moveTo>
                <a:cubicBezTo>
                  <a:pt x="36857" y="81556"/>
                  <a:pt x="36108" y="81825"/>
                  <a:pt x="35524" y="82358"/>
                </a:cubicBezTo>
                <a:lnTo>
                  <a:pt x="13040" y="102658"/>
                </a:lnTo>
                <a:cubicBezTo>
                  <a:pt x="12301" y="103229"/>
                  <a:pt x="11797" y="104137"/>
                  <a:pt x="11797" y="105179"/>
                </a:cubicBezTo>
                <a:cubicBezTo>
                  <a:pt x="11797" y="106926"/>
                  <a:pt x="13208" y="108338"/>
                  <a:pt x="14922" y="108338"/>
                </a:cubicBezTo>
                <a:lnTo>
                  <a:pt x="19964" y="108338"/>
                </a:lnTo>
                <a:lnTo>
                  <a:pt x="19964" y="121311"/>
                </a:lnTo>
                <a:cubicBezTo>
                  <a:pt x="16636" y="123092"/>
                  <a:pt x="13645" y="125310"/>
                  <a:pt x="11024" y="127932"/>
                </a:cubicBezTo>
                <a:cubicBezTo>
                  <a:pt x="4201" y="134754"/>
                  <a:pt x="0" y="144165"/>
                  <a:pt x="0" y="154516"/>
                </a:cubicBezTo>
                <a:cubicBezTo>
                  <a:pt x="0" y="164901"/>
                  <a:pt x="4201" y="174312"/>
                  <a:pt x="11024" y="181134"/>
                </a:cubicBezTo>
                <a:cubicBezTo>
                  <a:pt x="13645" y="183756"/>
                  <a:pt x="16636" y="185974"/>
                  <a:pt x="19964" y="187722"/>
                </a:cubicBezTo>
                <a:lnTo>
                  <a:pt x="19964" y="205904"/>
                </a:lnTo>
                <a:cubicBezTo>
                  <a:pt x="19964" y="207652"/>
                  <a:pt x="21341" y="209063"/>
                  <a:pt x="23089" y="209063"/>
                </a:cubicBezTo>
                <a:lnTo>
                  <a:pt x="52127" y="209063"/>
                </a:lnTo>
                <a:cubicBezTo>
                  <a:pt x="53875" y="209063"/>
                  <a:pt x="55286" y="207652"/>
                  <a:pt x="55286" y="205904"/>
                </a:cubicBezTo>
                <a:lnTo>
                  <a:pt x="55286" y="187722"/>
                </a:lnTo>
                <a:cubicBezTo>
                  <a:pt x="58580" y="185974"/>
                  <a:pt x="61571" y="183756"/>
                  <a:pt x="64226" y="181134"/>
                </a:cubicBezTo>
                <a:cubicBezTo>
                  <a:pt x="71015" y="174312"/>
                  <a:pt x="75216" y="164901"/>
                  <a:pt x="75216" y="154516"/>
                </a:cubicBezTo>
                <a:cubicBezTo>
                  <a:pt x="75216" y="152433"/>
                  <a:pt x="75048" y="150349"/>
                  <a:pt x="74712" y="148299"/>
                </a:cubicBezTo>
                <a:cubicBezTo>
                  <a:pt x="74342" y="146249"/>
                  <a:pt x="73838" y="144232"/>
                  <a:pt x="73166" y="142249"/>
                </a:cubicBezTo>
                <a:cubicBezTo>
                  <a:pt x="72713" y="140944"/>
                  <a:pt x="71501" y="140125"/>
                  <a:pt x="70198" y="140125"/>
                </a:cubicBezTo>
                <a:cubicBezTo>
                  <a:pt x="69857" y="140125"/>
                  <a:pt x="69509" y="140181"/>
                  <a:pt x="69167" y="140300"/>
                </a:cubicBezTo>
                <a:cubicBezTo>
                  <a:pt x="67520" y="140871"/>
                  <a:pt x="66646" y="142652"/>
                  <a:pt x="67217" y="144299"/>
                </a:cubicBezTo>
                <a:cubicBezTo>
                  <a:pt x="67789" y="145879"/>
                  <a:pt x="68192" y="147559"/>
                  <a:pt x="68494" y="149341"/>
                </a:cubicBezTo>
                <a:cubicBezTo>
                  <a:pt x="68763" y="150987"/>
                  <a:pt x="68931" y="152735"/>
                  <a:pt x="68931" y="154516"/>
                </a:cubicBezTo>
                <a:cubicBezTo>
                  <a:pt x="68931" y="163187"/>
                  <a:pt x="65402" y="171018"/>
                  <a:pt x="59756" y="176664"/>
                </a:cubicBezTo>
                <a:cubicBezTo>
                  <a:pt x="54076" y="182344"/>
                  <a:pt x="46246" y="185840"/>
                  <a:pt x="37608" y="185840"/>
                </a:cubicBezTo>
                <a:cubicBezTo>
                  <a:pt x="28971" y="185840"/>
                  <a:pt x="21140" y="182344"/>
                  <a:pt x="15460" y="176664"/>
                </a:cubicBezTo>
                <a:cubicBezTo>
                  <a:pt x="9814" y="171018"/>
                  <a:pt x="6285" y="163187"/>
                  <a:pt x="6285" y="154516"/>
                </a:cubicBezTo>
                <a:cubicBezTo>
                  <a:pt x="6285" y="145879"/>
                  <a:pt x="9814" y="138048"/>
                  <a:pt x="15460" y="132402"/>
                </a:cubicBezTo>
                <a:cubicBezTo>
                  <a:pt x="21140" y="126722"/>
                  <a:pt x="28971" y="123227"/>
                  <a:pt x="37608" y="123227"/>
                </a:cubicBezTo>
                <a:cubicBezTo>
                  <a:pt x="42078" y="123227"/>
                  <a:pt x="46313" y="124134"/>
                  <a:pt x="50111" y="125814"/>
                </a:cubicBezTo>
                <a:cubicBezTo>
                  <a:pt x="54110" y="127562"/>
                  <a:pt x="57672" y="130083"/>
                  <a:pt x="60596" y="133242"/>
                </a:cubicBezTo>
                <a:cubicBezTo>
                  <a:pt x="61213" y="133911"/>
                  <a:pt x="62051" y="134248"/>
                  <a:pt x="62892" y="134248"/>
                </a:cubicBezTo>
                <a:cubicBezTo>
                  <a:pt x="63657" y="134248"/>
                  <a:pt x="64425" y="133970"/>
                  <a:pt x="65033" y="133410"/>
                </a:cubicBezTo>
                <a:cubicBezTo>
                  <a:pt x="66310" y="132234"/>
                  <a:pt x="66377" y="130217"/>
                  <a:pt x="65167" y="128940"/>
                </a:cubicBezTo>
                <a:cubicBezTo>
                  <a:pt x="62344" y="125915"/>
                  <a:pt x="58983" y="123327"/>
                  <a:pt x="55286" y="121345"/>
                </a:cubicBezTo>
                <a:lnTo>
                  <a:pt x="55286" y="108338"/>
                </a:lnTo>
                <a:lnTo>
                  <a:pt x="60294" y="108338"/>
                </a:lnTo>
                <a:cubicBezTo>
                  <a:pt x="61168" y="108338"/>
                  <a:pt x="62008" y="107935"/>
                  <a:pt x="62613" y="107296"/>
                </a:cubicBezTo>
                <a:cubicBezTo>
                  <a:pt x="63756" y="106019"/>
                  <a:pt x="63688" y="104002"/>
                  <a:pt x="62378" y="102860"/>
                </a:cubicBezTo>
                <a:lnTo>
                  <a:pt x="39725" y="82392"/>
                </a:lnTo>
                <a:cubicBezTo>
                  <a:pt x="39133" y="81833"/>
                  <a:pt x="38369" y="81556"/>
                  <a:pt x="37607" y="81556"/>
                </a:cubicBezTo>
                <a:close/>
                <a:moveTo>
                  <a:pt x="107525" y="0"/>
                </a:moveTo>
                <a:cubicBezTo>
                  <a:pt x="106776" y="0"/>
                  <a:pt x="106026" y="261"/>
                  <a:pt x="105430" y="790"/>
                </a:cubicBezTo>
                <a:lnTo>
                  <a:pt x="82980" y="21090"/>
                </a:lnTo>
                <a:cubicBezTo>
                  <a:pt x="82207" y="21661"/>
                  <a:pt x="81736" y="22602"/>
                  <a:pt x="81736" y="23611"/>
                </a:cubicBezTo>
                <a:cubicBezTo>
                  <a:pt x="81736" y="25358"/>
                  <a:pt x="83148" y="26770"/>
                  <a:pt x="84862" y="26770"/>
                </a:cubicBezTo>
                <a:lnTo>
                  <a:pt x="89870" y="26770"/>
                </a:lnTo>
                <a:lnTo>
                  <a:pt x="89870" y="39743"/>
                </a:lnTo>
                <a:cubicBezTo>
                  <a:pt x="86576" y="41524"/>
                  <a:pt x="83585" y="43776"/>
                  <a:pt x="80963" y="46397"/>
                </a:cubicBezTo>
                <a:cubicBezTo>
                  <a:pt x="74141" y="53186"/>
                  <a:pt x="69940" y="62597"/>
                  <a:pt x="69940" y="72982"/>
                </a:cubicBezTo>
                <a:cubicBezTo>
                  <a:pt x="69940" y="83367"/>
                  <a:pt x="74141" y="92777"/>
                  <a:pt x="80963" y="99566"/>
                </a:cubicBezTo>
                <a:cubicBezTo>
                  <a:pt x="83585" y="102188"/>
                  <a:pt x="86576" y="104406"/>
                  <a:pt x="89870" y="106187"/>
                </a:cubicBezTo>
                <a:lnTo>
                  <a:pt x="89870" y="205904"/>
                </a:lnTo>
                <a:cubicBezTo>
                  <a:pt x="89870" y="207652"/>
                  <a:pt x="91281" y="209063"/>
                  <a:pt x="93029" y="209063"/>
                </a:cubicBezTo>
                <a:lnTo>
                  <a:pt x="122067" y="209063"/>
                </a:lnTo>
                <a:cubicBezTo>
                  <a:pt x="123814" y="209063"/>
                  <a:pt x="125226" y="207652"/>
                  <a:pt x="125226" y="205904"/>
                </a:cubicBezTo>
                <a:lnTo>
                  <a:pt x="125226" y="106187"/>
                </a:lnTo>
                <a:cubicBezTo>
                  <a:pt x="128520" y="104406"/>
                  <a:pt x="131511" y="102188"/>
                  <a:pt x="134132" y="99566"/>
                </a:cubicBezTo>
                <a:cubicBezTo>
                  <a:pt x="140955" y="92777"/>
                  <a:pt x="145156" y="83367"/>
                  <a:pt x="145156" y="72982"/>
                </a:cubicBezTo>
                <a:cubicBezTo>
                  <a:pt x="145156" y="70427"/>
                  <a:pt x="144887" y="67907"/>
                  <a:pt x="144383" y="65420"/>
                </a:cubicBezTo>
                <a:cubicBezTo>
                  <a:pt x="143879" y="62933"/>
                  <a:pt x="143139" y="60513"/>
                  <a:pt x="142165" y="58227"/>
                </a:cubicBezTo>
                <a:cubicBezTo>
                  <a:pt x="141638" y="57048"/>
                  <a:pt x="140492" y="56318"/>
                  <a:pt x="139274" y="56318"/>
                </a:cubicBezTo>
                <a:cubicBezTo>
                  <a:pt x="138861" y="56318"/>
                  <a:pt x="138439" y="56402"/>
                  <a:pt x="138031" y="56581"/>
                </a:cubicBezTo>
                <a:cubicBezTo>
                  <a:pt x="136418" y="57253"/>
                  <a:pt x="135678" y="59101"/>
                  <a:pt x="136350" y="60681"/>
                </a:cubicBezTo>
                <a:cubicBezTo>
                  <a:pt x="137191" y="62597"/>
                  <a:pt x="137829" y="64613"/>
                  <a:pt x="138232" y="66697"/>
                </a:cubicBezTo>
                <a:cubicBezTo>
                  <a:pt x="138636" y="68680"/>
                  <a:pt x="138871" y="70797"/>
                  <a:pt x="138871" y="72982"/>
                </a:cubicBezTo>
                <a:cubicBezTo>
                  <a:pt x="138871" y="81619"/>
                  <a:pt x="135342" y="89450"/>
                  <a:pt x="129696" y="95096"/>
                </a:cubicBezTo>
                <a:cubicBezTo>
                  <a:pt x="124016" y="100776"/>
                  <a:pt x="116185" y="104271"/>
                  <a:pt x="107548" y="104271"/>
                </a:cubicBezTo>
                <a:cubicBezTo>
                  <a:pt x="98910" y="104271"/>
                  <a:pt x="91079" y="100776"/>
                  <a:pt x="85400" y="95096"/>
                </a:cubicBezTo>
                <a:cubicBezTo>
                  <a:pt x="79753" y="89450"/>
                  <a:pt x="76224" y="81619"/>
                  <a:pt x="76224" y="72982"/>
                </a:cubicBezTo>
                <a:cubicBezTo>
                  <a:pt x="76224" y="64311"/>
                  <a:pt x="79753" y="56513"/>
                  <a:pt x="85400" y="50834"/>
                </a:cubicBezTo>
                <a:cubicBezTo>
                  <a:pt x="91079" y="45154"/>
                  <a:pt x="98910" y="41658"/>
                  <a:pt x="107548" y="41658"/>
                </a:cubicBezTo>
                <a:cubicBezTo>
                  <a:pt x="111614" y="41658"/>
                  <a:pt x="115513" y="42431"/>
                  <a:pt x="119042" y="43843"/>
                </a:cubicBezTo>
                <a:cubicBezTo>
                  <a:pt x="122772" y="45322"/>
                  <a:pt x="126100" y="47439"/>
                  <a:pt x="128956" y="50128"/>
                </a:cubicBezTo>
                <a:cubicBezTo>
                  <a:pt x="129568" y="50691"/>
                  <a:pt x="130342" y="50970"/>
                  <a:pt x="131112" y="50970"/>
                </a:cubicBezTo>
                <a:cubicBezTo>
                  <a:pt x="131949" y="50970"/>
                  <a:pt x="132780" y="50641"/>
                  <a:pt x="133393" y="49993"/>
                </a:cubicBezTo>
                <a:cubicBezTo>
                  <a:pt x="134603" y="48716"/>
                  <a:pt x="134535" y="46733"/>
                  <a:pt x="133258" y="45557"/>
                </a:cubicBezTo>
                <a:cubicBezTo>
                  <a:pt x="130839" y="43272"/>
                  <a:pt x="128150" y="41322"/>
                  <a:pt x="125226" y="39776"/>
                </a:cubicBezTo>
                <a:lnTo>
                  <a:pt x="125226" y="26770"/>
                </a:lnTo>
                <a:lnTo>
                  <a:pt x="130234" y="26770"/>
                </a:lnTo>
                <a:cubicBezTo>
                  <a:pt x="131107" y="26770"/>
                  <a:pt x="131948" y="26400"/>
                  <a:pt x="132553" y="25728"/>
                </a:cubicBezTo>
                <a:cubicBezTo>
                  <a:pt x="133729" y="24451"/>
                  <a:pt x="133628" y="22468"/>
                  <a:pt x="132317" y="21292"/>
                </a:cubicBezTo>
                <a:lnTo>
                  <a:pt x="109665" y="824"/>
                </a:lnTo>
                <a:cubicBezTo>
                  <a:pt x="109068" y="278"/>
                  <a:pt x="108297" y="0"/>
                  <a:pt x="107525" y="0"/>
                </a:cubicBezTo>
                <a:close/>
                <a:moveTo>
                  <a:pt x="177482" y="59122"/>
                </a:moveTo>
                <a:cubicBezTo>
                  <a:pt x="176728" y="59122"/>
                  <a:pt x="175970" y="59391"/>
                  <a:pt x="175370" y="59942"/>
                </a:cubicBezTo>
                <a:lnTo>
                  <a:pt x="152919" y="80241"/>
                </a:lnTo>
                <a:cubicBezTo>
                  <a:pt x="150533" y="82022"/>
                  <a:pt x="151777" y="85921"/>
                  <a:pt x="154801" y="85921"/>
                </a:cubicBezTo>
                <a:lnTo>
                  <a:pt x="159809" y="85921"/>
                </a:lnTo>
                <a:lnTo>
                  <a:pt x="159809" y="100944"/>
                </a:lnTo>
                <a:cubicBezTo>
                  <a:pt x="156516" y="102692"/>
                  <a:pt x="153524" y="104910"/>
                  <a:pt x="150903" y="107531"/>
                </a:cubicBezTo>
                <a:cubicBezTo>
                  <a:pt x="144080" y="114354"/>
                  <a:pt x="139879" y="123764"/>
                  <a:pt x="139879" y="134149"/>
                </a:cubicBezTo>
                <a:cubicBezTo>
                  <a:pt x="139879" y="144535"/>
                  <a:pt x="144080" y="153911"/>
                  <a:pt x="150903" y="160734"/>
                </a:cubicBezTo>
                <a:cubicBezTo>
                  <a:pt x="153524" y="163355"/>
                  <a:pt x="156516" y="165574"/>
                  <a:pt x="159809" y="167355"/>
                </a:cubicBezTo>
                <a:lnTo>
                  <a:pt x="159809" y="205904"/>
                </a:lnTo>
                <a:cubicBezTo>
                  <a:pt x="159809" y="207652"/>
                  <a:pt x="161221" y="209063"/>
                  <a:pt x="162968" y="209063"/>
                </a:cubicBezTo>
                <a:lnTo>
                  <a:pt x="192006" y="209063"/>
                </a:lnTo>
                <a:cubicBezTo>
                  <a:pt x="193754" y="209063"/>
                  <a:pt x="195165" y="207652"/>
                  <a:pt x="195165" y="205904"/>
                </a:cubicBezTo>
                <a:lnTo>
                  <a:pt x="195165" y="167355"/>
                </a:lnTo>
                <a:cubicBezTo>
                  <a:pt x="198459" y="165574"/>
                  <a:pt x="201450" y="163355"/>
                  <a:pt x="204072" y="160734"/>
                </a:cubicBezTo>
                <a:cubicBezTo>
                  <a:pt x="210894" y="153911"/>
                  <a:pt x="215095" y="144535"/>
                  <a:pt x="215095" y="134149"/>
                </a:cubicBezTo>
                <a:cubicBezTo>
                  <a:pt x="215095" y="131931"/>
                  <a:pt x="214894" y="129747"/>
                  <a:pt x="214524" y="127596"/>
                </a:cubicBezTo>
                <a:cubicBezTo>
                  <a:pt x="214154" y="125478"/>
                  <a:pt x="213583" y="123361"/>
                  <a:pt x="212844" y="121311"/>
                </a:cubicBezTo>
                <a:cubicBezTo>
                  <a:pt x="212372" y="120026"/>
                  <a:pt x="211164" y="119233"/>
                  <a:pt x="209890" y="119233"/>
                </a:cubicBezTo>
                <a:cubicBezTo>
                  <a:pt x="209530" y="119233"/>
                  <a:pt x="209165" y="119296"/>
                  <a:pt x="208811" y="119429"/>
                </a:cubicBezTo>
                <a:cubicBezTo>
                  <a:pt x="207197" y="120000"/>
                  <a:pt x="206357" y="121815"/>
                  <a:pt x="206928" y="123428"/>
                </a:cubicBezTo>
                <a:cubicBezTo>
                  <a:pt x="207533" y="125109"/>
                  <a:pt x="208004" y="126856"/>
                  <a:pt x="208340" y="128705"/>
                </a:cubicBezTo>
                <a:cubicBezTo>
                  <a:pt x="208643" y="130452"/>
                  <a:pt x="208811" y="132267"/>
                  <a:pt x="208811" y="134149"/>
                </a:cubicBezTo>
                <a:cubicBezTo>
                  <a:pt x="208811" y="142787"/>
                  <a:pt x="205282" y="150618"/>
                  <a:pt x="199635" y="156298"/>
                </a:cubicBezTo>
                <a:cubicBezTo>
                  <a:pt x="193956" y="161944"/>
                  <a:pt x="186125" y="165439"/>
                  <a:pt x="177487" y="165439"/>
                </a:cubicBezTo>
                <a:cubicBezTo>
                  <a:pt x="168850" y="165439"/>
                  <a:pt x="161019" y="161944"/>
                  <a:pt x="155339" y="156298"/>
                </a:cubicBezTo>
                <a:cubicBezTo>
                  <a:pt x="149693" y="150618"/>
                  <a:pt x="146164" y="142787"/>
                  <a:pt x="146164" y="134149"/>
                </a:cubicBezTo>
                <a:cubicBezTo>
                  <a:pt x="146164" y="125478"/>
                  <a:pt x="149693" y="117681"/>
                  <a:pt x="155339" y="112001"/>
                </a:cubicBezTo>
                <a:cubicBezTo>
                  <a:pt x="161019" y="106355"/>
                  <a:pt x="168850" y="102826"/>
                  <a:pt x="177487" y="102826"/>
                </a:cubicBezTo>
                <a:cubicBezTo>
                  <a:pt x="181856" y="102826"/>
                  <a:pt x="186024" y="103734"/>
                  <a:pt x="189788" y="105313"/>
                </a:cubicBezTo>
                <a:cubicBezTo>
                  <a:pt x="193687" y="106994"/>
                  <a:pt x="197216" y="109447"/>
                  <a:pt x="200106" y="112505"/>
                </a:cubicBezTo>
                <a:cubicBezTo>
                  <a:pt x="200723" y="113140"/>
                  <a:pt x="201542" y="113459"/>
                  <a:pt x="202361" y="113459"/>
                </a:cubicBezTo>
                <a:cubicBezTo>
                  <a:pt x="203147" y="113459"/>
                  <a:pt x="203933" y="113165"/>
                  <a:pt x="204542" y="112573"/>
                </a:cubicBezTo>
                <a:cubicBezTo>
                  <a:pt x="205819" y="111363"/>
                  <a:pt x="205853" y="109380"/>
                  <a:pt x="204643" y="108136"/>
                </a:cubicBezTo>
                <a:cubicBezTo>
                  <a:pt x="201887" y="105280"/>
                  <a:pt x="198694" y="102826"/>
                  <a:pt x="195165" y="100944"/>
                </a:cubicBezTo>
                <a:lnTo>
                  <a:pt x="195165" y="85921"/>
                </a:lnTo>
                <a:lnTo>
                  <a:pt x="200173" y="85921"/>
                </a:lnTo>
                <a:cubicBezTo>
                  <a:pt x="201047" y="85921"/>
                  <a:pt x="201887" y="85518"/>
                  <a:pt x="202492" y="84846"/>
                </a:cubicBezTo>
                <a:cubicBezTo>
                  <a:pt x="203635" y="83568"/>
                  <a:pt x="203568" y="81585"/>
                  <a:pt x="202257" y="80443"/>
                </a:cubicBezTo>
                <a:lnTo>
                  <a:pt x="179605" y="59942"/>
                </a:lnTo>
                <a:cubicBezTo>
                  <a:pt x="179012" y="59400"/>
                  <a:pt x="178249" y="59122"/>
                  <a:pt x="177482" y="59122"/>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0"/>
          <p:cNvSpPr/>
          <p:nvPr/>
        </p:nvSpPr>
        <p:spPr>
          <a:xfrm>
            <a:off x="6513795" y="3725254"/>
            <a:ext cx="284630" cy="434759"/>
          </a:xfrm>
          <a:custGeom>
            <a:rect b="b" l="l" r="r" t="t"/>
            <a:pathLst>
              <a:path extrusionOk="0" h="208768" w="136677">
                <a:moveTo>
                  <a:pt x="75547" y="88367"/>
                </a:moveTo>
                <a:cubicBezTo>
                  <a:pt x="77146" y="88367"/>
                  <a:pt x="78613" y="88922"/>
                  <a:pt x="79657" y="89835"/>
                </a:cubicBezTo>
                <a:cubicBezTo>
                  <a:pt x="80603" y="90651"/>
                  <a:pt x="81158" y="91760"/>
                  <a:pt x="81158" y="92967"/>
                </a:cubicBezTo>
                <a:cubicBezTo>
                  <a:pt x="81158" y="94141"/>
                  <a:pt x="80603" y="95250"/>
                  <a:pt x="79657" y="96066"/>
                </a:cubicBezTo>
                <a:cubicBezTo>
                  <a:pt x="78613" y="96979"/>
                  <a:pt x="77146" y="97533"/>
                  <a:pt x="75547" y="97533"/>
                </a:cubicBezTo>
                <a:lnTo>
                  <a:pt x="61031" y="97533"/>
                </a:lnTo>
                <a:lnTo>
                  <a:pt x="61031" y="88367"/>
                </a:lnTo>
                <a:close/>
                <a:moveTo>
                  <a:pt x="75547" y="103666"/>
                </a:moveTo>
                <a:cubicBezTo>
                  <a:pt x="77146" y="103666"/>
                  <a:pt x="78613" y="104220"/>
                  <a:pt x="79657" y="105134"/>
                </a:cubicBezTo>
                <a:cubicBezTo>
                  <a:pt x="80603" y="105982"/>
                  <a:pt x="81158" y="107058"/>
                  <a:pt x="81158" y="108265"/>
                </a:cubicBezTo>
                <a:cubicBezTo>
                  <a:pt x="81158" y="109440"/>
                  <a:pt x="80603" y="110549"/>
                  <a:pt x="79657" y="111364"/>
                </a:cubicBezTo>
                <a:cubicBezTo>
                  <a:pt x="78613" y="112278"/>
                  <a:pt x="77146" y="112832"/>
                  <a:pt x="75547" y="112832"/>
                </a:cubicBezTo>
                <a:lnTo>
                  <a:pt x="61031" y="112832"/>
                </a:lnTo>
                <a:lnTo>
                  <a:pt x="61031" y="103666"/>
                </a:lnTo>
                <a:close/>
                <a:moveTo>
                  <a:pt x="64489" y="76722"/>
                </a:moveTo>
                <a:cubicBezTo>
                  <a:pt x="62793" y="76722"/>
                  <a:pt x="61423" y="78092"/>
                  <a:pt x="61423" y="79788"/>
                </a:cubicBezTo>
                <a:lnTo>
                  <a:pt x="61423" y="82235"/>
                </a:lnTo>
                <a:lnTo>
                  <a:pt x="52452" y="82235"/>
                </a:lnTo>
                <a:cubicBezTo>
                  <a:pt x="50756" y="82235"/>
                  <a:pt x="49386" y="83605"/>
                  <a:pt x="49386" y="85301"/>
                </a:cubicBezTo>
                <a:cubicBezTo>
                  <a:pt x="49386" y="86997"/>
                  <a:pt x="50756" y="88367"/>
                  <a:pt x="52452" y="88367"/>
                </a:cubicBezTo>
                <a:lnTo>
                  <a:pt x="54899" y="88367"/>
                </a:lnTo>
                <a:lnTo>
                  <a:pt x="54899" y="112832"/>
                </a:lnTo>
                <a:lnTo>
                  <a:pt x="52452" y="112832"/>
                </a:lnTo>
                <a:cubicBezTo>
                  <a:pt x="50756" y="112832"/>
                  <a:pt x="49386" y="114235"/>
                  <a:pt x="49386" y="115898"/>
                </a:cubicBezTo>
                <a:cubicBezTo>
                  <a:pt x="49386" y="117595"/>
                  <a:pt x="50756" y="118965"/>
                  <a:pt x="52452" y="118965"/>
                </a:cubicBezTo>
                <a:lnTo>
                  <a:pt x="61423" y="118965"/>
                </a:lnTo>
                <a:lnTo>
                  <a:pt x="61423" y="121444"/>
                </a:lnTo>
                <a:cubicBezTo>
                  <a:pt x="61423" y="123107"/>
                  <a:pt x="62793" y="124477"/>
                  <a:pt x="64489" y="124477"/>
                </a:cubicBezTo>
                <a:cubicBezTo>
                  <a:pt x="66185" y="124477"/>
                  <a:pt x="67555" y="123107"/>
                  <a:pt x="67555" y="121444"/>
                </a:cubicBezTo>
                <a:lnTo>
                  <a:pt x="67555" y="118965"/>
                </a:lnTo>
                <a:lnTo>
                  <a:pt x="72481" y="118965"/>
                </a:lnTo>
                <a:lnTo>
                  <a:pt x="72481" y="121444"/>
                </a:lnTo>
                <a:cubicBezTo>
                  <a:pt x="72481" y="123107"/>
                  <a:pt x="73851" y="124477"/>
                  <a:pt x="75547" y="124477"/>
                </a:cubicBezTo>
                <a:cubicBezTo>
                  <a:pt x="77211" y="124477"/>
                  <a:pt x="78581" y="123107"/>
                  <a:pt x="78581" y="121444"/>
                </a:cubicBezTo>
                <a:lnTo>
                  <a:pt x="78581" y="118606"/>
                </a:lnTo>
                <a:cubicBezTo>
                  <a:pt x="80538" y="118117"/>
                  <a:pt x="82267" y="117203"/>
                  <a:pt x="83702" y="115964"/>
                </a:cubicBezTo>
                <a:cubicBezTo>
                  <a:pt x="85920" y="114006"/>
                  <a:pt x="87290" y="111266"/>
                  <a:pt x="87290" y="108265"/>
                </a:cubicBezTo>
                <a:cubicBezTo>
                  <a:pt x="87290" y="105264"/>
                  <a:pt x="85920" y="102557"/>
                  <a:pt x="83735" y="100600"/>
                </a:cubicBezTo>
                <a:cubicBezTo>
                  <a:pt x="85920" y="98642"/>
                  <a:pt x="87290" y="95935"/>
                  <a:pt x="87290" y="92967"/>
                </a:cubicBezTo>
                <a:cubicBezTo>
                  <a:pt x="87290" y="89933"/>
                  <a:pt x="85920" y="87193"/>
                  <a:pt x="83702" y="85268"/>
                </a:cubicBezTo>
                <a:cubicBezTo>
                  <a:pt x="82267" y="84029"/>
                  <a:pt x="80538" y="83083"/>
                  <a:pt x="78581" y="82593"/>
                </a:cubicBezTo>
                <a:lnTo>
                  <a:pt x="78581" y="79788"/>
                </a:lnTo>
                <a:cubicBezTo>
                  <a:pt x="78581" y="78092"/>
                  <a:pt x="77211" y="76722"/>
                  <a:pt x="75547" y="76722"/>
                </a:cubicBezTo>
                <a:cubicBezTo>
                  <a:pt x="73851" y="76722"/>
                  <a:pt x="72481" y="78092"/>
                  <a:pt x="72481" y="79788"/>
                </a:cubicBezTo>
                <a:lnTo>
                  <a:pt x="72481" y="82235"/>
                </a:lnTo>
                <a:lnTo>
                  <a:pt x="67555" y="82235"/>
                </a:lnTo>
                <a:lnTo>
                  <a:pt x="67555" y="79788"/>
                </a:lnTo>
                <a:cubicBezTo>
                  <a:pt x="67555" y="78092"/>
                  <a:pt x="66185" y="76722"/>
                  <a:pt x="64489" y="76722"/>
                </a:cubicBezTo>
                <a:close/>
                <a:moveTo>
                  <a:pt x="68338" y="68208"/>
                </a:moveTo>
                <a:cubicBezTo>
                  <a:pt x="77276" y="68208"/>
                  <a:pt x="85366" y="71862"/>
                  <a:pt x="91237" y="77701"/>
                </a:cubicBezTo>
                <a:cubicBezTo>
                  <a:pt x="97109" y="83572"/>
                  <a:pt x="100730" y="91662"/>
                  <a:pt x="100730" y="100600"/>
                </a:cubicBezTo>
                <a:cubicBezTo>
                  <a:pt x="100730" y="109538"/>
                  <a:pt x="97109" y="117627"/>
                  <a:pt x="91237" y="123499"/>
                </a:cubicBezTo>
                <a:cubicBezTo>
                  <a:pt x="85366" y="129370"/>
                  <a:pt x="77276" y="132991"/>
                  <a:pt x="68338" y="132991"/>
                </a:cubicBezTo>
                <a:cubicBezTo>
                  <a:pt x="59400" y="132991"/>
                  <a:pt x="51311" y="129370"/>
                  <a:pt x="45439" y="123499"/>
                </a:cubicBezTo>
                <a:cubicBezTo>
                  <a:pt x="39600" y="117627"/>
                  <a:pt x="35947" y="109538"/>
                  <a:pt x="35947" y="100600"/>
                </a:cubicBezTo>
                <a:cubicBezTo>
                  <a:pt x="35947" y="91662"/>
                  <a:pt x="39600" y="83572"/>
                  <a:pt x="45439" y="77701"/>
                </a:cubicBezTo>
                <a:cubicBezTo>
                  <a:pt x="51311" y="71862"/>
                  <a:pt x="59400" y="68208"/>
                  <a:pt x="68338" y="68208"/>
                </a:cubicBezTo>
                <a:close/>
                <a:moveTo>
                  <a:pt x="68338" y="62108"/>
                </a:moveTo>
                <a:cubicBezTo>
                  <a:pt x="57704" y="62108"/>
                  <a:pt x="48081" y="66414"/>
                  <a:pt x="41133" y="73395"/>
                </a:cubicBezTo>
                <a:cubicBezTo>
                  <a:pt x="34153" y="80343"/>
                  <a:pt x="29847" y="89966"/>
                  <a:pt x="29847" y="100600"/>
                </a:cubicBezTo>
                <a:cubicBezTo>
                  <a:pt x="29847" y="111234"/>
                  <a:pt x="34153" y="120857"/>
                  <a:pt x="41133" y="127837"/>
                </a:cubicBezTo>
                <a:cubicBezTo>
                  <a:pt x="48081" y="134785"/>
                  <a:pt x="57704" y="139091"/>
                  <a:pt x="68338" y="139091"/>
                </a:cubicBezTo>
                <a:cubicBezTo>
                  <a:pt x="78972" y="139091"/>
                  <a:pt x="88595" y="134785"/>
                  <a:pt x="95576" y="127837"/>
                </a:cubicBezTo>
                <a:cubicBezTo>
                  <a:pt x="102524" y="120857"/>
                  <a:pt x="106829" y="111234"/>
                  <a:pt x="106829" y="100600"/>
                </a:cubicBezTo>
                <a:cubicBezTo>
                  <a:pt x="106829" y="89966"/>
                  <a:pt x="102524" y="80343"/>
                  <a:pt x="95576" y="73395"/>
                </a:cubicBezTo>
                <a:cubicBezTo>
                  <a:pt x="88595" y="66414"/>
                  <a:pt x="78972" y="62108"/>
                  <a:pt x="68338" y="62108"/>
                </a:cubicBezTo>
                <a:close/>
                <a:moveTo>
                  <a:pt x="68338" y="152074"/>
                </a:moveTo>
                <a:lnTo>
                  <a:pt x="88106" y="167862"/>
                </a:lnTo>
                <a:lnTo>
                  <a:pt x="88106" y="168090"/>
                </a:lnTo>
                <a:lnTo>
                  <a:pt x="82528" y="168090"/>
                </a:lnTo>
                <a:cubicBezTo>
                  <a:pt x="80864" y="168090"/>
                  <a:pt x="79494" y="169493"/>
                  <a:pt x="79494" y="171156"/>
                </a:cubicBezTo>
                <a:lnTo>
                  <a:pt x="79494" y="190533"/>
                </a:lnTo>
                <a:lnTo>
                  <a:pt x="57215" y="190533"/>
                </a:lnTo>
                <a:lnTo>
                  <a:pt x="57215" y="171156"/>
                </a:lnTo>
                <a:cubicBezTo>
                  <a:pt x="57215" y="169493"/>
                  <a:pt x="55812" y="168090"/>
                  <a:pt x="54149" y="168090"/>
                </a:cubicBezTo>
                <a:lnTo>
                  <a:pt x="48571" y="168090"/>
                </a:lnTo>
                <a:lnTo>
                  <a:pt x="48571" y="167862"/>
                </a:lnTo>
                <a:lnTo>
                  <a:pt x="68338" y="152074"/>
                </a:lnTo>
                <a:close/>
                <a:moveTo>
                  <a:pt x="64783" y="0"/>
                </a:moveTo>
                <a:cubicBezTo>
                  <a:pt x="59531" y="0"/>
                  <a:pt x="54736" y="2153"/>
                  <a:pt x="51278" y="5611"/>
                </a:cubicBezTo>
                <a:cubicBezTo>
                  <a:pt x="48440" y="8449"/>
                  <a:pt x="46516" y="12135"/>
                  <a:pt x="45896" y="16277"/>
                </a:cubicBezTo>
                <a:cubicBezTo>
                  <a:pt x="41753" y="16897"/>
                  <a:pt x="38035" y="18854"/>
                  <a:pt x="35229" y="21660"/>
                </a:cubicBezTo>
                <a:cubicBezTo>
                  <a:pt x="33925" y="22964"/>
                  <a:pt x="32815" y="24432"/>
                  <a:pt x="31935" y="26063"/>
                </a:cubicBezTo>
                <a:lnTo>
                  <a:pt x="10634" y="26063"/>
                </a:lnTo>
                <a:cubicBezTo>
                  <a:pt x="7698" y="26063"/>
                  <a:pt x="5024" y="27238"/>
                  <a:pt x="3099" y="29162"/>
                </a:cubicBezTo>
                <a:cubicBezTo>
                  <a:pt x="1207" y="31119"/>
                  <a:pt x="0" y="33762"/>
                  <a:pt x="0" y="36697"/>
                </a:cubicBezTo>
                <a:lnTo>
                  <a:pt x="0" y="154064"/>
                </a:lnTo>
                <a:cubicBezTo>
                  <a:pt x="0" y="155760"/>
                  <a:pt x="1370" y="157097"/>
                  <a:pt x="3066" y="157097"/>
                </a:cubicBezTo>
                <a:cubicBezTo>
                  <a:pt x="4730" y="157097"/>
                  <a:pt x="6100" y="155760"/>
                  <a:pt x="6100" y="154064"/>
                </a:cubicBezTo>
                <a:lnTo>
                  <a:pt x="6100" y="36697"/>
                </a:lnTo>
                <a:cubicBezTo>
                  <a:pt x="6100" y="35458"/>
                  <a:pt x="6622" y="34316"/>
                  <a:pt x="7437" y="33501"/>
                </a:cubicBezTo>
                <a:cubicBezTo>
                  <a:pt x="8253" y="32685"/>
                  <a:pt x="9395" y="32163"/>
                  <a:pt x="10634" y="32163"/>
                </a:cubicBezTo>
                <a:lnTo>
                  <a:pt x="29847" y="32163"/>
                </a:lnTo>
                <a:cubicBezTo>
                  <a:pt x="29684" y="33142"/>
                  <a:pt x="29619" y="34153"/>
                  <a:pt x="29619" y="35164"/>
                </a:cubicBezTo>
                <a:cubicBezTo>
                  <a:pt x="29619" y="36175"/>
                  <a:pt x="29684" y="37187"/>
                  <a:pt x="29847" y="38165"/>
                </a:cubicBezTo>
                <a:lnTo>
                  <a:pt x="15168" y="38165"/>
                </a:lnTo>
                <a:cubicBezTo>
                  <a:pt x="13472" y="38165"/>
                  <a:pt x="12102" y="39535"/>
                  <a:pt x="12102" y="41232"/>
                </a:cubicBezTo>
                <a:lnTo>
                  <a:pt x="12102" y="193599"/>
                </a:lnTo>
                <a:cubicBezTo>
                  <a:pt x="12102" y="195295"/>
                  <a:pt x="13472" y="196665"/>
                  <a:pt x="15168" y="196665"/>
                </a:cubicBezTo>
                <a:lnTo>
                  <a:pt x="121508" y="196665"/>
                </a:lnTo>
                <a:cubicBezTo>
                  <a:pt x="123205" y="196665"/>
                  <a:pt x="124575" y="195295"/>
                  <a:pt x="124575" y="193599"/>
                </a:cubicBezTo>
                <a:lnTo>
                  <a:pt x="124575" y="77668"/>
                </a:lnTo>
                <a:cubicBezTo>
                  <a:pt x="124575" y="75972"/>
                  <a:pt x="123205" y="74602"/>
                  <a:pt x="121508" y="74602"/>
                </a:cubicBezTo>
                <a:cubicBezTo>
                  <a:pt x="119812" y="74602"/>
                  <a:pt x="118475" y="75972"/>
                  <a:pt x="118475" y="77668"/>
                </a:cubicBezTo>
                <a:lnTo>
                  <a:pt x="118475" y="190533"/>
                </a:lnTo>
                <a:lnTo>
                  <a:pt x="85594" y="190533"/>
                </a:lnTo>
                <a:lnTo>
                  <a:pt x="85594" y="174223"/>
                </a:lnTo>
                <a:lnTo>
                  <a:pt x="91172" y="174223"/>
                </a:lnTo>
                <a:cubicBezTo>
                  <a:pt x="92868" y="174223"/>
                  <a:pt x="94238" y="172853"/>
                  <a:pt x="94238" y="171156"/>
                </a:cubicBezTo>
                <a:lnTo>
                  <a:pt x="94238" y="166394"/>
                </a:lnTo>
                <a:cubicBezTo>
                  <a:pt x="94238" y="165350"/>
                  <a:pt x="93716" y="164437"/>
                  <a:pt x="92933" y="163882"/>
                </a:cubicBezTo>
                <a:lnTo>
                  <a:pt x="70230" y="145778"/>
                </a:lnTo>
                <a:cubicBezTo>
                  <a:pt x="69670" y="145330"/>
                  <a:pt x="68999" y="145109"/>
                  <a:pt x="68330" y="145109"/>
                </a:cubicBezTo>
                <a:cubicBezTo>
                  <a:pt x="67637" y="145109"/>
                  <a:pt x="66946" y="145346"/>
                  <a:pt x="66381" y="145811"/>
                </a:cubicBezTo>
                <a:lnTo>
                  <a:pt x="43613" y="164013"/>
                </a:lnTo>
                <a:cubicBezTo>
                  <a:pt x="42862" y="164600"/>
                  <a:pt x="42438" y="165481"/>
                  <a:pt x="42438" y="166394"/>
                </a:cubicBezTo>
                <a:lnTo>
                  <a:pt x="42438" y="171156"/>
                </a:lnTo>
                <a:cubicBezTo>
                  <a:pt x="42438" y="172853"/>
                  <a:pt x="43808" y="174223"/>
                  <a:pt x="45505" y="174223"/>
                </a:cubicBezTo>
                <a:lnTo>
                  <a:pt x="51082" y="174223"/>
                </a:lnTo>
                <a:lnTo>
                  <a:pt x="51082" y="190533"/>
                </a:lnTo>
                <a:lnTo>
                  <a:pt x="18234" y="190533"/>
                </a:lnTo>
                <a:lnTo>
                  <a:pt x="18234" y="44265"/>
                </a:lnTo>
                <a:lnTo>
                  <a:pt x="31935" y="44265"/>
                </a:lnTo>
                <a:cubicBezTo>
                  <a:pt x="32815" y="45896"/>
                  <a:pt x="33925" y="47364"/>
                  <a:pt x="35229" y="48669"/>
                </a:cubicBezTo>
                <a:cubicBezTo>
                  <a:pt x="38687" y="52127"/>
                  <a:pt x="43482" y="54279"/>
                  <a:pt x="48734" y="54279"/>
                </a:cubicBezTo>
                <a:lnTo>
                  <a:pt x="61423" y="54279"/>
                </a:lnTo>
                <a:cubicBezTo>
                  <a:pt x="63119" y="54279"/>
                  <a:pt x="64457" y="52909"/>
                  <a:pt x="64457" y="51213"/>
                </a:cubicBezTo>
                <a:cubicBezTo>
                  <a:pt x="64457" y="49550"/>
                  <a:pt x="63119" y="48180"/>
                  <a:pt x="61423" y="48180"/>
                </a:cubicBezTo>
                <a:lnTo>
                  <a:pt x="48734" y="48180"/>
                </a:lnTo>
                <a:cubicBezTo>
                  <a:pt x="45146" y="48180"/>
                  <a:pt x="41916" y="46712"/>
                  <a:pt x="39568" y="44363"/>
                </a:cubicBezTo>
                <a:cubicBezTo>
                  <a:pt x="38459" y="43254"/>
                  <a:pt x="37545" y="41949"/>
                  <a:pt x="36893" y="40514"/>
                </a:cubicBezTo>
                <a:cubicBezTo>
                  <a:pt x="36828" y="40188"/>
                  <a:pt x="36697" y="39894"/>
                  <a:pt x="36534" y="39633"/>
                </a:cubicBezTo>
                <a:cubicBezTo>
                  <a:pt x="36012" y="38230"/>
                  <a:pt x="35719" y="36730"/>
                  <a:pt x="35719" y="35164"/>
                </a:cubicBezTo>
                <a:cubicBezTo>
                  <a:pt x="35719" y="31609"/>
                  <a:pt x="37187" y="28347"/>
                  <a:pt x="39568" y="25998"/>
                </a:cubicBezTo>
                <a:cubicBezTo>
                  <a:pt x="41916" y="23649"/>
                  <a:pt x="45146" y="22182"/>
                  <a:pt x="48734" y="22182"/>
                </a:cubicBezTo>
                <a:cubicBezTo>
                  <a:pt x="50430" y="22182"/>
                  <a:pt x="51767" y="20811"/>
                  <a:pt x="51767" y="19115"/>
                </a:cubicBezTo>
                <a:cubicBezTo>
                  <a:pt x="51767" y="15560"/>
                  <a:pt x="53235" y="12298"/>
                  <a:pt x="55617" y="9949"/>
                </a:cubicBezTo>
                <a:cubicBezTo>
                  <a:pt x="57965" y="7568"/>
                  <a:pt x="61227" y="6100"/>
                  <a:pt x="64783" y="6100"/>
                </a:cubicBezTo>
                <a:lnTo>
                  <a:pt x="71894" y="6100"/>
                </a:lnTo>
                <a:cubicBezTo>
                  <a:pt x="75449" y="6100"/>
                  <a:pt x="78711" y="7568"/>
                  <a:pt x="81060" y="9949"/>
                </a:cubicBezTo>
                <a:cubicBezTo>
                  <a:pt x="83441" y="12298"/>
                  <a:pt x="84909" y="15560"/>
                  <a:pt x="84909" y="19115"/>
                </a:cubicBezTo>
                <a:cubicBezTo>
                  <a:pt x="84909" y="20811"/>
                  <a:pt x="86246" y="22182"/>
                  <a:pt x="87943" y="22182"/>
                </a:cubicBezTo>
                <a:cubicBezTo>
                  <a:pt x="91531" y="22182"/>
                  <a:pt x="94760" y="23649"/>
                  <a:pt x="97109" y="25998"/>
                </a:cubicBezTo>
                <a:cubicBezTo>
                  <a:pt x="99490" y="28347"/>
                  <a:pt x="100958" y="31609"/>
                  <a:pt x="100958" y="35164"/>
                </a:cubicBezTo>
                <a:cubicBezTo>
                  <a:pt x="100958" y="38752"/>
                  <a:pt x="99490" y="41982"/>
                  <a:pt x="97109" y="44363"/>
                </a:cubicBezTo>
                <a:cubicBezTo>
                  <a:pt x="94760" y="46712"/>
                  <a:pt x="91531" y="48180"/>
                  <a:pt x="87943" y="48180"/>
                </a:cubicBezTo>
                <a:lnTo>
                  <a:pt x="75254" y="48180"/>
                </a:lnTo>
                <a:cubicBezTo>
                  <a:pt x="73590" y="48180"/>
                  <a:pt x="72220" y="49550"/>
                  <a:pt x="72220" y="51213"/>
                </a:cubicBezTo>
                <a:cubicBezTo>
                  <a:pt x="72220" y="52909"/>
                  <a:pt x="73590" y="54279"/>
                  <a:pt x="75254" y="54279"/>
                </a:cubicBezTo>
                <a:lnTo>
                  <a:pt x="87943" y="54279"/>
                </a:lnTo>
                <a:cubicBezTo>
                  <a:pt x="93194" y="54279"/>
                  <a:pt x="97990" y="52127"/>
                  <a:pt x="101447" y="48669"/>
                </a:cubicBezTo>
                <a:cubicBezTo>
                  <a:pt x="102752" y="47364"/>
                  <a:pt x="103861" y="45896"/>
                  <a:pt x="104742" y="44265"/>
                </a:cubicBezTo>
                <a:lnTo>
                  <a:pt x="118475" y="44265"/>
                </a:lnTo>
                <a:lnTo>
                  <a:pt x="118475" y="63804"/>
                </a:lnTo>
                <a:cubicBezTo>
                  <a:pt x="118475" y="65501"/>
                  <a:pt x="119812" y="66871"/>
                  <a:pt x="121508" y="66871"/>
                </a:cubicBezTo>
                <a:cubicBezTo>
                  <a:pt x="123205" y="66871"/>
                  <a:pt x="124575" y="65501"/>
                  <a:pt x="124575" y="63804"/>
                </a:cubicBezTo>
                <a:lnTo>
                  <a:pt x="124575" y="41232"/>
                </a:lnTo>
                <a:cubicBezTo>
                  <a:pt x="124575" y="39535"/>
                  <a:pt x="123205" y="38165"/>
                  <a:pt x="121508" y="38165"/>
                </a:cubicBezTo>
                <a:lnTo>
                  <a:pt x="106829" y="38165"/>
                </a:lnTo>
                <a:cubicBezTo>
                  <a:pt x="106993" y="37187"/>
                  <a:pt x="107058" y="36175"/>
                  <a:pt x="107058" y="35164"/>
                </a:cubicBezTo>
                <a:cubicBezTo>
                  <a:pt x="107058" y="34153"/>
                  <a:pt x="106993" y="33142"/>
                  <a:pt x="106829" y="32163"/>
                </a:cubicBezTo>
                <a:lnTo>
                  <a:pt x="126042" y="32163"/>
                </a:lnTo>
                <a:cubicBezTo>
                  <a:pt x="127315" y="32163"/>
                  <a:pt x="128424" y="32685"/>
                  <a:pt x="129239" y="33501"/>
                </a:cubicBezTo>
                <a:cubicBezTo>
                  <a:pt x="130055" y="34316"/>
                  <a:pt x="130577" y="35458"/>
                  <a:pt x="130577" y="36697"/>
                </a:cubicBezTo>
                <a:lnTo>
                  <a:pt x="130577" y="198133"/>
                </a:lnTo>
                <a:cubicBezTo>
                  <a:pt x="130577" y="199373"/>
                  <a:pt x="130055" y="200514"/>
                  <a:pt x="129239" y="201330"/>
                </a:cubicBezTo>
                <a:cubicBezTo>
                  <a:pt x="128424" y="202145"/>
                  <a:pt x="127315" y="202667"/>
                  <a:pt x="126042" y="202667"/>
                </a:cubicBezTo>
                <a:lnTo>
                  <a:pt x="10634" y="202667"/>
                </a:lnTo>
                <a:cubicBezTo>
                  <a:pt x="9395" y="202667"/>
                  <a:pt x="8253" y="202145"/>
                  <a:pt x="7437" y="201330"/>
                </a:cubicBezTo>
                <a:cubicBezTo>
                  <a:pt x="6622" y="200514"/>
                  <a:pt x="6100" y="199373"/>
                  <a:pt x="6100" y="198133"/>
                </a:cubicBezTo>
                <a:lnTo>
                  <a:pt x="6100" y="167894"/>
                </a:lnTo>
                <a:cubicBezTo>
                  <a:pt x="6100" y="166231"/>
                  <a:pt x="4730" y="164861"/>
                  <a:pt x="3066" y="164861"/>
                </a:cubicBezTo>
                <a:cubicBezTo>
                  <a:pt x="1370" y="164861"/>
                  <a:pt x="0" y="166231"/>
                  <a:pt x="0" y="167894"/>
                </a:cubicBezTo>
                <a:lnTo>
                  <a:pt x="0" y="198133"/>
                </a:lnTo>
                <a:cubicBezTo>
                  <a:pt x="0" y="201069"/>
                  <a:pt x="1207" y="203744"/>
                  <a:pt x="3099" y="205636"/>
                </a:cubicBezTo>
                <a:cubicBezTo>
                  <a:pt x="5024" y="207593"/>
                  <a:pt x="7698" y="208767"/>
                  <a:pt x="10634" y="208767"/>
                </a:cubicBezTo>
                <a:lnTo>
                  <a:pt x="126042" y="208767"/>
                </a:lnTo>
                <a:cubicBezTo>
                  <a:pt x="128978" y="208767"/>
                  <a:pt x="131653" y="207593"/>
                  <a:pt x="133578" y="205636"/>
                </a:cubicBezTo>
                <a:cubicBezTo>
                  <a:pt x="135502" y="203744"/>
                  <a:pt x="136676" y="201069"/>
                  <a:pt x="136676" y="198133"/>
                </a:cubicBezTo>
                <a:lnTo>
                  <a:pt x="136676" y="36697"/>
                </a:lnTo>
                <a:cubicBezTo>
                  <a:pt x="136676" y="33762"/>
                  <a:pt x="135502" y="31119"/>
                  <a:pt x="133578" y="29162"/>
                </a:cubicBezTo>
                <a:cubicBezTo>
                  <a:pt x="131653" y="27238"/>
                  <a:pt x="128978" y="26063"/>
                  <a:pt x="126042" y="26063"/>
                </a:cubicBezTo>
                <a:lnTo>
                  <a:pt x="104742" y="26063"/>
                </a:lnTo>
                <a:cubicBezTo>
                  <a:pt x="103861" y="24432"/>
                  <a:pt x="102752" y="22964"/>
                  <a:pt x="101447" y="21660"/>
                </a:cubicBezTo>
                <a:cubicBezTo>
                  <a:pt x="98642" y="18854"/>
                  <a:pt x="94923" y="16897"/>
                  <a:pt x="90813" y="16277"/>
                </a:cubicBezTo>
                <a:cubicBezTo>
                  <a:pt x="90193" y="12135"/>
                  <a:pt x="88236" y="8449"/>
                  <a:pt x="85398" y="5611"/>
                </a:cubicBezTo>
                <a:cubicBezTo>
                  <a:pt x="81941" y="2153"/>
                  <a:pt x="77146" y="0"/>
                  <a:pt x="71894"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0"/>
          <p:cNvSpPr/>
          <p:nvPr/>
        </p:nvSpPr>
        <p:spPr>
          <a:xfrm>
            <a:off x="2123198" y="3726205"/>
            <a:ext cx="480703" cy="432858"/>
          </a:xfrm>
          <a:custGeom>
            <a:rect b="b" l="l" r="r" t="t"/>
            <a:pathLst>
              <a:path extrusionOk="0" h="207855" w="230830">
                <a:moveTo>
                  <a:pt x="162154" y="33479"/>
                </a:moveTo>
                <a:cubicBezTo>
                  <a:pt x="161220" y="33479"/>
                  <a:pt x="160295" y="33856"/>
                  <a:pt x="159633" y="34589"/>
                </a:cubicBezTo>
                <a:lnTo>
                  <a:pt x="121402" y="76643"/>
                </a:lnTo>
                <a:cubicBezTo>
                  <a:pt x="120139" y="78013"/>
                  <a:pt x="120248" y="80141"/>
                  <a:pt x="121618" y="81404"/>
                </a:cubicBezTo>
                <a:cubicBezTo>
                  <a:pt x="122261" y="81996"/>
                  <a:pt x="123079" y="82287"/>
                  <a:pt x="123893" y="82287"/>
                </a:cubicBezTo>
                <a:cubicBezTo>
                  <a:pt x="124813" y="82287"/>
                  <a:pt x="125728" y="81915"/>
                  <a:pt x="126379" y="81187"/>
                </a:cubicBezTo>
                <a:lnTo>
                  <a:pt x="162951" y="40972"/>
                </a:lnTo>
                <a:lnTo>
                  <a:pt x="195484" y="56517"/>
                </a:lnTo>
                <a:lnTo>
                  <a:pt x="190182" y="58681"/>
                </a:lnTo>
                <a:cubicBezTo>
                  <a:pt x="188451" y="59367"/>
                  <a:pt x="187621" y="61350"/>
                  <a:pt x="188306" y="63082"/>
                </a:cubicBezTo>
                <a:cubicBezTo>
                  <a:pt x="188851" y="64388"/>
                  <a:pt x="190115" y="65181"/>
                  <a:pt x="191431" y="65181"/>
                </a:cubicBezTo>
                <a:cubicBezTo>
                  <a:pt x="191858" y="65181"/>
                  <a:pt x="192291" y="65098"/>
                  <a:pt x="192706" y="64921"/>
                </a:cubicBezTo>
                <a:lnTo>
                  <a:pt x="205005" y="59944"/>
                </a:lnTo>
                <a:cubicBezTo>
                  <a:pt x="205799" y="59619"/>
                  <a:pt x="206484" y="59042"/>
                  <a:pt x="206881" y="58212"/>
                </a:cubicBezTo>
                <a:cubicBezTo>
                  <a:pt x="207278" y="57383"/>
                  <a:pt x="207314" y="56481"/>
                  <a:pt x="207025" y="55688"/>
                </a:cubicBezTo>
                <a:lnTo>
                  <a:pt x="203995" y="43930"/>
                </a:lnTo>
                <a:cubicBezTo>
                  <a:pt x="203598" y="42401"/>
                  <a:pt x="202215" y="41416"/>
                  <a:pt x="200704" y="41416"/>
                </a:cubicBezTo>
                <a:cubicBezTo>
                  <a:pt x="200433" y="41416"/>
                  <a:pt x="200158" y="41448"/>
                  <a:pt x="199884" y="41513"/>
                </a:cubicBezTo>
                <a:cubicBezTo>
                  <a:pt x="198117" y="41982"/>
                  <a:pt x="196998" y="43822"/>
                  <a:pt x="197467" y="45625"/>
                </a:cubicBezTo>
                <a:lnTo>
                  <a:pt x="198766" y="50602"/>
                </a:lnTo>
                <a:lnTo>
                  <a:pt x="163600" y="33795"/>
                </a:lnTo>
                <a:cubicBezTo>
                  <a:pt x="163140" y="33584"/>
                  <a:pt x="162646" y="33479"/>
                  <a:pt x="162154" y="33479"/>
                </a:cubicBezTo>
                <a:close/>
                <a:moveTo>
                  <a:pt x="76895" y="70980"/>
                </a:moveTo>
                <a:cubicBezTo>
                  <a:pt x="78771" y="70980"/>
                  <a:pt x="80538" y="71774"/>
                  <a:pt x="81764" y="73000"/>
                </a:cubicBezTo>
                <a:cubicBezTo>
                  <a:pt x="83026" y="74226"/>
                  <a:pt x="83784" y="75958"/>
                  <a:pt x="83784" y="77833"/>
                </a:cubicBezTo>
                <a:cubicBezTo>
                  <a:pt x="83784" y="79708"/>
                  <a:pt x="83026" y="81440"/>
                  <a:pt x="81764" y="82666"/>
                </a:cubicBezTo>
                <a:cubicBezTo>
                  <a:pt x="80538" y="83892"/>
                  <a:pt x="78771" y="84686"/>
                  <a:pt x="76895" y="84686"/>
                </a:cubicBezTo>
                <a:lnTo>
                  <a:pt x="59475" y="84686"/>
                </a:lnTo>
                <a:lnTo>
                  <a:pt x="59475" y="70980"/>
                </a:lnTo>
                <a:close/>
                <a:moveTo>
                  <a:pt x="76895" y="91430"/>
                </a:moveTo>
                <a:cubicBezTo>
                  <a:pt x="78771" y="91430"/>
                  <a:pt x="80538" y="92224"/>
                  <a:pt x="81764" y="93450"/>
                </a:cubicBezTo>
                <a:cubicBezTo>
                  <a:pt x="83026" y="94676"/>
                  <a:pt x="83784" y="96408"/>
                  <a:pt x="83784" y="98283"/>
                </a:cubicBezTo>
                <a:cubicBezTo>
                  <a:pt x="83784" y="100159"/>
                  <a:pt x="83026" y="101854"/>
                  <a:pt x="81764" y="103116"/>
                </a:cubicBezTo>
                <a:cubicBezTo>
                  <a:pt x="80538" y="104342"/>
                  <a:pt x="78771" y="105100"/>
                  <a:pt x="76895" y="105100"/>
                </a:cubicBezTo>
                <a:lnTo>
                  <a:pt x="59475" y="105100"/>
                </a:lnTo>
                <a:lnTo>
                  <a:pt x="59475" y="91430"/>
                </a:lnTo>
                <a:close/>
                <a:moveTo>
                  <a:pt x="63839" y="56878"/>
                </a:moveTo>
                <a:cubicBezTo>
                  <a:pt x="61963" y="56878"/>
                  <a:pt x="60448" y="58357"/>
                  <a:pt x="60448" y="60232"/>
                </a:cubicBezTo>
                <a:lnTo>
                  <a:pt x="60448" y="64236"/>
                </a:lnTo>
                <a:lnTo>
                  <a:pt x="49556" y="64236"/>
                </a:lnTo>
                <a:cubicBezTo>
                  <a:pt x="47717" y="64236"/>
                  <a:pt x="46202" y="65751"/>
                  <a:pt x="46202" y="67626"/>
                </a:cubicBezTo>
                <a:cubicBezTo>
                  <a:pt x="46202" y="69465"/>
                  <a:pt x="47717" y="70980"/>
                  <a:pt x="49556" y="70980"/>
                </a:cubicBezTo>
                <a:lnTo>
                  <a:pt x="52730" y="70980"/>
                </a:lnTo>
                <a:lnTo>
                  <a:pt x="52730" y="105100"/>
                </a:lnTo>
                <a:lnTo>
                  <a:pt x="49556" y="105100"/>
                </a:lnTo>
                <a:cubicBezTo>
                  <a:pt x="47717" y="105100"/>
                  <a:pt x="46202" y="106651"/>
                  <a:pt x="46202" y="108490"/>
                </a:cubicBezTo>
                <a:cubicBezTo>
                  <a:pt x="46202" y="110366"/>
                  <a:pt x="47717" y="111880"/>
                  <a:pt x="49556" y="111880"/>
                </a:cubicBezTo>
                <a:lnTo>
                  <a:pt x="60448" y="111880"/>
                </a:lnTo>
                <a:lnTo>
                  <a:pt x="60448" y="115884"/>
                </a:lnTo>
                <a:cubicBezTo>
                  <a:pt x="60448" y="117759"/>
                  <a:pt x="61963" y="119238"/>
                  <a:pt x="63839" y="119238"/>
                </a:cubicBezTo>
                <a:cubicBezTo>
                  <a:pt x="65678" y="119238"/>
                  <a:pt x="67193" y="117759"/>
                  <a:pt x="67193" y="115884"/>
                </a:cubicBezTo>
                <a:lnTo>
                  <a:pt x="67193" y="111880"/>
                </a:lnTo>
                <a:lnTo>
                  <a:pt x="73505" y="111880"/>
                </a:lnTo>
                <a:lnTo>
                  <a:pt x="73505" y="115884"/>
                </a:lnTo>
                <a:cubicBezTo>
                  <a:pt x="73505" y="117759"/>
                  <a:pt x="75020" y="119238"/>
                  <a:pt x="76895" y="119238"/>
                </a:cubicBezTo>
                <a:cubicBezTo>
                  <a:pt x="78734" y="119238"/>
                  <a:pt x="80249" y="117759"/>
                  <a:pt x="80249" y="115884"/>
                </a:cubicBezTo>
                <a:lnTo>
                  <a:pt x="80249" y="111448"/>
                </a:lnTo>
                <a:cubicBezTo>
                  <a:pt x="82666" y="110834"/>
                  <a:pt x="84830" y="109608"/>
                  <a:pt x="86525" y="107877"/>
                </a:cubicBezTo>
                <a:cubicBezTo>
                  <a:pt x="89014" y="105424"/>
                  <a:pt x="90528" y="102034"/>
                  <a:pt x="90528" y="98283"/>
                </a:cubicBezTo>
                <a:cubicBezTo>
                  <a:pt x="90528" y="94352"/>
                  <a:pt x="88833" y="90637"/>
                  <a:pt x="85876" y="88040"/>
                </a:cubicBezTo>
                <a:cubicBezTo>
                  <a:pt x="88833" y="85479"/>
                  <a:pt x="90528" y="81764"/>
                  <a:pt x="90528" y="77833"/>
                </a:cubicBezTo>
                <a:cubicBezTo>
                  <a:pt x="90528" y="74082"/>
                  <a:pt x="89014" y="70692"/>
                  <a:pt x="86525" y="68203"/>
                </a:cubicBezTo>
                <a:cubicBezTo>
                  <a:pt x="84830" y="66508"/>
                  <a:pt x="82666" y="65282"/>
                  <a:pt x="80249" y="64668"/>
                </a:cubicBezTo>
                <a:lnTo>
                  <a:pt x="80249" y="60232"/>
                </a:lnTo>
                <a:cubicBezTo>
                  <a:pt x="80249" y="58357"/>
                  <a:pt x="78734" y="56878"/>
                  <a:pt x="76895" y="56878"/>
                </a:cubicBezTo>
                <a:cubicBezTo>
                  <a:pt x="75020" y="56878"/>
                  <a:pt x="73505" y="58357"/>
                  <a:pt x="73505" y="60232"/>
                </a:cubicBezTo>
                <a:lnTo>
                  <a:pt x="73505" y="64236"/>
                </a:lnTo>
                <a:lnTo>
                  <a:pt x="67193" y="64236"/>
                </a:lnTo>
                <a:lnTo>
                  <a:pt x="67193" y="60232"/>
                </a:lnTo>
                <a:cubicBezTo>
                  <a:pt x="67193" y="58357"/>
                  <a:pt x="65678" y="56878"/>
                  <a:pt x="63839" y="56878"/>
                </a:cubicBezTo>
                <a:close/>
                <a:moveTo>
                  <a:pt x="11902" y="0"/>
                </a:moveTo>
                <a:cubicBezTo>
                  <a:pt x="8656" y="0"/>
                  <a:pt x="5663" y="1335"/>
                  <a:pt x="3499" y="3499"/>
                </a:cubicBezTo>
                <a:cubicBezTo>
                  <a:pt x="1334" y="5663"/>
                  <a:pt x="0" y="8620"/>
                  <a:pt x="0" y="11902"/>
                </a:cubicBezTo>
                <a:cubicBezTo>
                  <a:pt x="0" y="15184"/>
                  <a:pt x="1334" y="18178"/>
                  <a:pt x="3499" y="20306"/>
                </a:cubicBezTo>
                <a:cubicBezTo>
                  <a:pt x="4869" y="21713"/>
                  <a:pt x="6600" y="22758"/>
                  <a:pt x="8548" y="23336"/>
                </a:cubicBezTo>
                <a:lnTo>
                  <a:pt x="8548" y="124720"/>
                </a:lnTo>
                <a:cubicBezTo>
                  <a:pt x="8548" y="126560"/>
                  <a:pt x="10063" y="128111"/>
                  <a:pt x="11902" y="128111"/>
                </a:cubicBezTo>
                <a:cubicBezTo>
                  <a:pt x="13778" y="128111"/>
                  <a:pt x="15292" y="126560"/>
                  <a:pt x="15292" y="124720"/>
                </a:cubicBezTo>
                <a:lnTo>
                  <a:pt x="15292" y="23841"/>
                </a:lnTo>
                <a:lnTo>
                  <a:pt x="107768" y="23841"/>
                </a:lnTo>
                <a:cubicBezTo>
                  <a:pt x="109644" y="23841"/>
                  <a:pt x="111159" y="22290"/>
                  <a:pt x="111159" y="20450"/>
                </a:cubicBezTo>
                <a:cubicBezTo>
                  <a:pt x="111159" y="18575"/>
                  <a:pt x="109644" y="17060"/>
                  <a:pt x="107768" y="17060"/>
                </a:cubicBezTo>
                <a:lnTo>
                  <a:pt x="11902" y="17060"/>
                </a:lnTo>
                <a:cubicBezTo>
                  <a:pt x="10496" y="17060"/>
                  <a:pt x="9197" y="16483"/>
                  <a:pt x="8295" y="15545"/>
                </a:cubicBezTo>
                <a:cubicBezTo>
                  <a:pt x="7358" y="14607"/>
                  <a:pt x="6745" y="13309"/>
                  <a:pt x="6745" y="11902"/>
                </a:cubicBezTo>
                <a:cubicBezTo>
                  <a:pt x="6745" y="10496"/>
                  <a:pt x="7358" y="9197"/>
                  <a:pt x="8295" y="8260"/>
                </a:cubicBezTo>
                <a:cubicBezTo>
                  <a:pt x="9197" y="7322"/>
                  <a:pt x="10496" y="6745"/>
                  <a:pt x="11902" y="6745"/>
                </a:cubicBezTo>
                <a:lnTo>
                  <a:pt x="218927" y="6745"/>
                </a:lnTo>
                <a:cubicBezTo>
                  <a:pt x="220334" y="6745"/>
                  <a:pt x="221632" y="7322"/>
                  <a:pt x="222570" y="8260"/>
                </a:cubicBezTo>
                <a:cubicBezTo>
                  <a:pt x="223508" y="9197"/>
                  <a:pt x="224085" y="10496"/>
                  <a:pt x="224085" y="11902"/>
                </a:cubicBezTo>
                <a:cubicBezTo>
                  <a:pt x="224085" y="13309"/>
                  <a:pt x="223508" y="14607"/>
                  <a:pt x="222570" y="15545"/>
                </a:cubicBezTo>
                <a:cubicBezTo>
                  <a:pt x="221632" y="16483"/>
                  <a:pt x="220334" y="17060"/>
                  <a:pt x="218927" y="17060"/>
                </a:cubicBezTo>
                <a:lnTo>
                  <a:pt x="123061" y="17060"/>
                </a:lnTo>
                <a:cubicBezTo>
                  <a:pt x="121185" y="17060"/>
                  <a:pt x="119707" y="18575"/>
                  <a:pt x="119707" y="20450"/>
                </a:cubicBezTo>
                <a:cubicBezTo>
                  <a:pt x="119707" y="22290"/>
                  <a:pt x="121185" y="23841"/>
                  <a:pt x="123061" y="23841"/>
                </a:cubicBezTo>
                <a:lnTo>
                  <a:pt x="215537" y="23841"/>
                </a:lnTo>
                <a:lnTo>
                  <a:pt x="215537" y="40684"/>
                </a:lnTo>
                <a:cubicBezTo>
                  <a:pt x="215537" y="42559"/>
                  <a:pt x="217052" y="44074"/>
                  <a:pt x="218927" y="44074"/>
                </a:cubicBezTo>
                <a:cubicBezTo>
                  <a:pt x="220767" y="44074"/>
                  <a:pt x="222318" y="42559"/>
                  <a:pt x="222318" y="40684"/>
                </a:cubicBezTo>
                <a:lnTo>
                  <a:pt x="222318" y="23336"/>
                </a:lnTo>
                <a:cubicBezTo>
                  <a:pt x="224229" y="22758"/>
                  <a:pt x="225960" y="21713"/>
                  <a:pt x="227331" y="20342"/>
                </a:cubicBezTo>
                <a:cubicBezTo>
                  <a:pt x="229495" y="18178"/>
                  <a:pt x="230829" y="15184"/>
                  <a:pt x="230829" y="11902"/>
                </a:cubicBezTo>
                <a:cubicBezTo>
                  <a:pt x="230829" y="8620"/>
                  <a:pt x="229495" y="5663"/>
                  <a:pt x="227331" y="3499"/>
                </a:cubicBezTo>
                <a:cubicBezTo>
                  <a:pt x="225167" y="1335"/>
                  <a:pt x="222209" y="0"/>
                  <a:pt x="218927" y="0"/>
                </a:cubicBezTo>
                <a:close/>
                <a:moveTo>
                  <a:pt x="135396" y="118228"/>
                </a:moveTo>
                <a:lnTo>
                  <a:pt x="135396" y="130202"/>
                </a:lnTo>
                <a:lnTo>
                  <a:pt x="123854" y="130202"/>
                </a:lnTo>
                <a:lnTo>
                  <a:pt x="123854" y="118228"/>
                </a:lnTo>
                <a:close/>
                <a:moveTo>
                  <a:pt x="167928" y="82450"/>
                </a:moveTo>
                <a:lnTo>
                  <a:pt x="167928" y="130202"/>
                </a:lnTo>
                <a:lnTo>
                  <a:pt x="156387" y="130202"/>
                </a:lnTo>
                <a:lnTo>
                  <a:pt x="156387" y="82450"/>
                </a:lnTo>
                <a:close/>
                <a:moveTo>
                  <a:pt x="200461" y="97995"/>
                </a:moveTo>
                <a:lnTo>
                  <a:pt x="200461" y="130202"/>
                </a:lnTo>
                <a:lnTo>
                  <a:pt x="188919" y="130202"/>
                </a:lnTo>
                <a:lnTo>
                  <a:pt x="188919" y="97995"/>
                </a:lnTo>
                <a:close/>
                <a:moveTo>
                  <a:pt x="68383" y="42451"/>
                </a:moveTo>
                <a:cubicBezTo>
                  <a:pt x="55760" y="42451"/>
                  <a:pt x="44363" y="47537"/>
                  <a:pt x="36103" y="55796"/>
                </a:cubicBezTo>
                <a:cubicBezTo>
                  <a:pt x="27844" y="64055"/>
                  <a:pt x="22758" y="75453"/>
                  <a:pt x="22758" y="88040"/>
                </a:cubicBezTo>
                <a:cubicBezTo>
                  <a:pt x="22758" y="100663"/>
                  <a:pt x="27844" y="112061"/>
                  <a:pt x="36103" y="120320"/>
                </a:cubicBezTo>
                <a:cubicBezTo>
                  <a:pt x="44363" y="128579"/>
                  <a:pt x="55760" y="133665"/>
                  <a:pt x="68383" y="133665"/>
                </a:cubicBezTo>
                <a:cubicBezTo>
                  <a:pt x="79456" y="133665"/>
                  <a:pt x="89627" y="129698"/>
                  <a:pt x="97525" y="123097"/>
                </a:cubicBezTo>
                <a:cubicBezTo>
                  <a:pt x="105568" y="116425"/>
                  <a:pt x="111267" y="107011"/>
                  <a:pt x="113215" y="96263"/>
                </a:cubicBezTo>
                <a:cubicBezTo>
                  <a:pt x="113575" y="94460"/>
                  <a:pt x="112349" y="92693"/>
                  <a:pt x="110510" y="92368"/>
                </a:cubicBezTo>
                <a:cubicBezTo>
                  <a:pt x="110310" y="92333"/>
                  <a:pt x="110112" y="92316"/>
                  <a:pt x="109917" y="92316"/>
                </a:cubicBezTo>
                <a:cubicBezTo>
                  <a:pt x="108311" y="92316"/>
                  <a:pt x="106900" y="93465"/>
                  <a:pt x="106578" y="95073"/>
                </a:cubicBezTo>
                <a:cubicBezTo>
                  <a:pt x="104919" y="104198"/>
                  <a:pt x="100086" y="112205"/>
                  <a:pt x="93233" y="117940"/>
                </a:cubicBezTo>
                <a:cubicBezTo>
                  <a:pt x="86489" y="123530"/>
                  <a:pt x="77833" y="126920"/>
                  <a:pt x="68383" y="126920"/>
                </a:cubicBezTo>
                <a:cubicBezTo>
                  <a:pt x="57635" y="126920"/>
                  <a:pt x="47933" y="122556"/>
                  <a:pt x="40900" y="115523"/>
                </a:cubicBezTo>
                <a:cubicBezTo>
                  <a:pt x="33867" y="108490"/>
                  <a:pt x="29503" y="98788"/>
                  <a:pt x="29503" y="88040"/>
                </a:cubicBezTo>
                <a:cubicBezTo>
                  <a:pt x="29503" y="77328"/>
                  <a:pt x="33867" y="67626"/>
                  <a:pt x="40900" y="60593"/>
                </a:cubicBezTo>
                <a:cubicBezTo>
                  <a:pt x="47933" y="53560"/>
                  <a:pt x="57635" y="49196"/>
                  <a:pt x="68383" y="49196"/>
                </a:cubicBezTo>
                <a:cubicBezTo>
                  <a:pt x="77833" y="49196"/>
                  <a:pt x="86489" y="52586"/>
                  <a:pt x="93233" y="58176"/>
                </a:cubicBezTo>
                <a:cubicBezTo>
                  <a:pt x="100086" y="63875"/>
                  <a:pt x="104919" y="71918"/>
                  <a:pt x="106578" y="81043"/>
                </a:cubicBezTo>
                <a:cubicBezTo>
                  <a:pt x="106900" y="82651"/>
                  <a:pt x="108311" y="83800"/>
                  <a:pt x="109917" y="83800"/>
                </a:cubicBezTo>
                <a:cubicBezTo>
                  <a:pt x="110112" y="83800"/>
                  <a:pt x="110310" y="83783"/>
                  <a:pt x="110510" y="83748"/>
                </a:cubicBezTo>
                <a:cubicBezTo>
                  <a:pt x="112349" y="83423"/>
                  <a:pt x="113575" y="81656"/>
                  <a:pt x="113215" y="79853"/>
                </a:cubicBezTo>
                <a:cubicBezTo>
                  <a:pt x="111267" y="69105"/>
                  <a:pt x="105568" y="59691"/>
                  <a:pt x="97525" y="52983"/>
                </a:cubicBezTo>
                <a:cubicBezTo>
                  <a:pt x="89627" y="46419"/>
                  <a:pt x="79456" y="42451"/>
                  <a:pt x="68383" y="42451"/>
                </a:cubicBezTo>
                <a:close/>
                <a:moveTo>
                  <a:pt x="120464" y="111484"/>
                </a:moveTo>
                <a:cubicBezTo>
                  <a:pt x="118589" y="111484"/>
                  <a:pt x="117074" y="112998"/>
                  <a:pt x="117074" y="114838"/>
                </a:cubicBezTo>
                <a:lnTo>
                  <a:pt x="117074" y="133557"/>
                </a:lnTo>
                <a:cubicBezTo>
                  <a:pt x="117074" y="135432"/>
                  <a:pt x="118589" y="136947"/>
                  <a:pt x="120464" y="136947"/>
                </a:cubicBezTo>
                <a:lnTo>
                  <a:pt x="138750" y="136947"/>
                </a:lnTo>
                <a:cubicBezTo>
                  <a:pt x="140626" y="136947"/>
                  <a:pt x="142140" y="135432"/>
                  <a:pt x="142140" y="133557"/>
                </a:cubicBezTo>
                <a:lnTo>
                  <a:pt x="142140" y="114838"/>
                </a:lnTo>
                <a:cubicBezTo>
                  <a:pt x="142140" y="112998"/>
                  <a:pt x="140626" y="111484"/>
                  <a:pt x="138750" y="111484"/>
                </a:cubicBezTo>
                <a:close/>
                <a:moveTo>
                  <a:pt x="152997" y="75705"/>
                </a:moveTo>
                <a:cubicBezTo>
                  <a:pt x="151121" y="75705"/>
                  <a:pt x="149606" y="77220"/>
                  <a:pt x="149606" y="79095"/>
                </a:cubicBezTo>
                <a:lnTo>
                  <a:pt x="149606" y="133557"/>
                </a:lnTo>
                <a:cubicBezTo>
                  <a:pt x="149606" y="135432"/>
                  <a:pt x="151121" y="136947"/>
                  <a:pt x="152997" y="136947"/>
                </a:cubicBezTo>
                <a:lnTo>
                  <a:pt x="171283" y="136947"/>
                </a:lnTo>
                <a:cubicBezTo>
                  <a:pt x="173158" y="136947"/>
                  <a:pt x="174673" y="135432"/>
                  <a:pt x="174673" y="133557"/>
                </a:cubicBezTo>
                <a:lnTo>
                  <a:pt x="174673" y="79095"/>
                </a:lnTo>
                <a:cubicBezTo>
                  <a:pt x="174673" y="77220"/>
                  <a:pt x="173158" y="75705"/>
                  <a:pt x="171283" y="75705"/>
                </a:cubicBezTo>
                <a:close/>
                <a:moveTo>
                  <a:pt x="185529" y="91250"/>
                </a:moveTo>
                <a:cubicBezTo>
                  <a:pt x="183654" y="91250"/>
                  <a:pt x="182139" y="92765"/>
                  <a:pt x="182139" y="94640"/>
                </a:cubicBezTo>
                <a:lnTo>
                  <a:pt x="182139" y="133557"/>
                </a:lnTo>
                <a:cubicBezTo>
                  <a:pt x="182139" y="135432"/>
                  <a:pt x="183654" y="136947"/>
                  <a:pt x="185529" y="136947"/>
                </a:cubicBezTo>
                <a:lnTo>
                  <a:pt x="203851" y="136947"/>
                </a:lnTo>
                <a:cubicBezTo>
                  <a:pt x="205691" y="136947"/>
                  <a:pt x="207205" y="135432"/>
                  <a:pt x="207205" y="133557"/>
                </a:cubicBezTo>
                <a:lnTo>
                  <a:pt x="207205" y="94640"/>
                </a:lnTo>
                <a:cubicBezTo>
                  <a:pt x="207205" y="92765"/>
                  <a:pt x="205691" y="91250"/>
                  <a:pt x="203851" y="91250"/>
                </a:cubicBezTo>
                <a:close/>
                <a:moveTo>
                  <a:pt x="26149" y="143331"/>
                </a:moveTo>
                <a:cubicBezTo>
                  <a:pt x="24273" y="143331"/>
                  <a:pt x="22758" y="144846"/>
                  <a:pt x="22758" y="146685"/>
                </a:cubicBezTo>
                <a:cubicBezTo>
                  <a:pt x="22758" y="148561"/>
                  <a:pt x="24273" y="150075"/>
                  <a:pt x="26149" y="150075"/>
                </a:cubicBezTo>
                <a:lnTo>
                  <a:pt x="203851" y="150075"/>
                </a:lnTo>
                <a:cubicBezTo>
                  <a:pt x="205691" y="150075"/>
                  <a:pt x="207205" y="148561"/>
                  <a:pt x="207205" y="146685"/>
                </a:cubicBezTo>
                <a:cubicBezTo>
                  <a:pt x="207205" y="144846"/>
                  <a:pt x="205691" y="143331"/>
                  <a:pt x="203851" y="143331"/>
                </a:cubicBezTo>
                <a:close/>
                <a:moveTo>
                  <a:pt x="115415" y="184880"/>
                </a:moveTo>
                <a:cubicBezTo>
                  <a:pt x="117651" y="184880"/>
                  <a:pt x="119671" y="185782"/>
                  <a:pt x="121149" y="187225"/>
                </a:cubicBezTo>
                <a:cubicBezTo>
                  <a:pt x="122628" y="188703"/>
                  <a:pt x="123530" y="190723"/>
                  <a:pt x="123530" y="192959"/>
                </a:cubicBezTo>
                <a:cubicBezTo>
                  <a:pt x="123530" y="195195"/>
                  <a:pt x="122628" y="197251"/>
                  <a:pt x="121149" y="198730"/>
                </a:cubicBezTo>
                <a:cubicBezTo>
                  <a:pt x="119671" y="200173"/>
                  <a:pt x="117651" y="201074"/>
                  <a:pt x="115415" y="201074"/>
                </a:cubicBezTo>
                <a:cubicBezTo>
                  <a:pt x="113179" y="201074"/>
                  <a:pt x="111159" y="200173"/>
                  <a:pt x="109680" y="198730"/>
                </a:cubicBezTo>
                <a:cubicBezTo>
                  <a:pt x="108237" y="197251"/>
                  <a:pt x="107300" y="195231"/>
                  <a:pt x="107300" y="192959"/>
                </a:cubicBezTo>
                <a:cubicBezTo>
                  <a:pt x="107300" y="190759"/>
                  <a:pt x="108237" y="188703"/>
                  <a:pt x="109680" y="187225"/>
                </a:cubicBezTo>
                <a:cubicBezTo>
                  <a:pt x="111159" y="185782"/>
                  <a:pt x="113179" y="184880"/>
                  <a:pt x="115415" y="184880"/>
                </a:cubicBezTo>
                <a:close/>
                <a:moveTo>
                  <a:pt x="218927" y="52622"/>
                </a:moveTo>
                <a:cubicBezTo>
                  <a:pt x="217052" y="52622"/>
                  <a:pt x="215537" y="54137"/>
                  <a:pt x="215537" y="56012"/>
                </a:cubicBezTo>
                <a:lnTo>
                  <a:pt x="215537" y="156676"/>
                </a:lnTo>
                <a:lnTo>
                  <a:pt x="15292" y="156676"/>
                </a:lnTo>
                <a:lnTo>
                  <a:pt x="15292" y="140013"/>
                </a:lnTo>
                <a:cubicBezTo>
                  <a:pt x="15292" y="138173"/>
                  <a:pt x="13778" y="136658"/>
                  <a:pt x="11902" y="136658"/>
                </a:cubicBezTo>
                <a:cubicBezTo>
                  <a:pt x="10063" y="136658"/>
                  <a:pt x="8548" y="138173"/>
                  <a:pt x="8548" y="140013"/>
                </a:cubicBezTo>
                <a:lnTo>
                  <a:pt x="8548" y="160030"/>
                </a:lnTo>
                <a:cubicBezTo>
                  <a:pt x="8548" y="161905"/>
                  <a:pt x="10063" y="163420"/>
                  <a:pt x="11902" y="163420"/>
                </a:cubicBezTo>
                <a:lnTo>
                  <a:pt x="112024" y="163420"/>
                </a:lnTo>
                <a:lnTo>
                  <a:pt x="112024" y="178496"/>
                </a:lnTo>
                <a:cubicBezTo>
                  <a:pt x="109283" y="179146"/>
                  <a:pt x="106831" y="180516"/>
                  <a:pt x="104883" y="182464"/>
                </a:cubicBezTo>
                <a:cubicBezTo>
                  <a:pt x="102214" y="185169"/>
                  <a:pt x="100555" y="188884"/>
                  <a:pt x="100555" y="192959"/>
                </a:cubicBezTo>
                <a:cubicBezTo>
                  <a:pt x="100555" y="197071"/>
                  <a:pt x="102214" y="200786"/>
                  <a:pt x="104883" y="203491"/>
                </a:cubicBezTo>
                <a:cubicBezTo>
                  <a:pt x="107588" y="206160"/>
                  <a:pt x="111303" y="207855"/>
                  <a:pt x="115415" y="207855"/>
                </a:cubicBezTo>
                <a:cubicBezTo>
                  <a:pt x="119526" y="207855"/>
                  <a:pt x="123241" y="206160"/>
                  <a:pt x="125946" y="203491"/>
                </a:cubicBezTo>
                <a:cubicBezTo>
                  <a:pt x="128615" y="200786"/>
                  <a:pt x="130274" y="197071"/>
                  <a:pt x="130274" y="192959"/>
                </a:cubicBezTo>
                <a:cubicBezTo>
                  <a:pt x="130274" y="188884"/>
                  <a:pt x="128615" y="185169"/>
                  <a:pt x="125946" y="182464"/>
                </a:cubicBezTo>
                <a:cubicBezTo>
                  <a:pt x="123999" y="180516"/>
                  <a:pt x="121546" y="179146"/>
                  <a:pt x="118805" y="178496"/>
                </a:cubicBezTo>
                <a:lnTo>
                  <a:pt x="118805" y="163420"/>
                </a:lnTo>
                <a:lnTo>
                  <a:pt x="218927" y="163420"/>
                </a:lnTo>
                <a:cubicBezTo>
                  <a:pt x="220767" y="163420"/>
                  <a:pt x="222318" y="161905"/>
                  <a:pt x="222318" y="160030"/>
                </a:cubicBezTo>
                <a:lnTo>
                  <a:pt x="222318" y="56012"/>
                </a:lnTo>
                <a:cubicBezTo>
                  <a:pt x="222318" y="54137"/>
                  <a:pt x="220767" y="52622"/>
                  <a:pt x="218927" y="52622"/>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0"/>
          <p:cNvSpPr/>
          <p:nvPr/>
        </p:nvSpPr>
        <p:spPr>
          <a:xfrm>
            <a:off x="1407126" y="3725249"/>
            <a:ext cx="415261" cy="434770"/>
          </a:xfrm>
          <a:custGeom>
            <a:rect b="b" l="l" r="r" t="t"/>
            <a:pathLst>
              <a:path extrusionOk="0" h="208773" w="199405">
                <a:moveTo>
                  <a:pt x="33435" y="6566"/>
                </a:moveTo>
                <a:cubicBezTo>
                  <a:pt x="41525" y="11230"/>
                  <a:pt x="49615" y="15927"/>
                  <a:pt x="57705" y="20592"/>
                </a:cubicBezTo>
                <a:lnTo>
                  <a:pt x="33435" y="34586"/>
                </a:lnTo>
                <a:lnTo>
                  <a:pt x="9166" y="20592"/>
                </a:lnTo>
                <a:cubicBezTo>
                  <a:pt x="17256" y="15927"/>
                  <a:pt x="25346" y="11230"/>
                  <a:pt x="33435" y="6566"/>
                </a:cubicBezTo>
                <a:close/>
                <a:moveTo>
                  <a:pt x="6100" y="25877"/>
                </a:moveTo>
                <a:lnTo>
                  <a:pt x="30369" y="39870"/>
                </a:lnTo>
                <a:lnTo>
                  <a:pt x="30369" y="67924"/>
                </a:lnTo>
                <a:cubicBezTo>
                  <a:pt x="22280" y="63259"/>
                  <a:pt x="14222" y="58562"/>
                  <a:pt x="6100" y="53897"/>
                </a:cubicBezTo>
                <a:lnTo>
                  <a:pt x="6100" y="25877"/>
                </a:lnTo>
                <a:close/>
                <a:moveTo>
                  <a:pt x="60738" y="25877"/>
                </a:moveTo>
                <a:lnTo>
                  <a:pt x="60738" y="53897"/>
                </a:lnTo>
                <a:cubicBezTo>
                  <a:pt x="52649" y="58562"/>
                  <a:pt x="44591" y="63259"/>
                  <a:pt x="36469" y="67924"/>
                </a:cubicBezTo>
                <a:lnTo>
                  <a:pt x="36469" y="39870"/>
                </a:lnTo>
                <a:lnTo>
                  <a:pt x="60738" y="25877"/>
                </a:lnTo>
                <a:close/>
                <a:moveTo>
                  <a:pt x="138667" y="25877"/>
                </a:moveTo>
                <a:lnTo>
                  <a:pt x="162903" y="39870"/>
                </a:lnTo>
                <a:lnTo>
                  <a:pt x="162903" y="67924"/>
                </a:lnTo>
                <a:cubicBezTo>
                  <a:pt x="154846" y="63259"/>
                  <a:pt x="146757" y="58562"/>
                  <a:pt x="138667" y="53897"/>
                </a:cubicBezTo>
                <a:lnTo>
                  <a:pt x="138667" y="25877"/>
                </a:lnTo>
                <a:close/>
                <a:moveTo>
                  <a:pt x="193272" y="25877"/>
                </a:moveTo>
                <a:lnTo>
                  <a:pt x="193272" y="53897"/>
                </a:lnTo>
                <a:cubicBezTo>
                  <a:pt x="185215" y="58562"/>
                  <a:pt x="177126" y="63259"/>
                  <a:pt x="169036" y="67924"/>
                </a:cubicBezTo>
                <a:lnTo>
                  <a:pt x="169036" y="39870"/>
                </a:lnTo>
                <a:lnTo>
                  <a:pt x="193272" y="25877"/>
                </a:lnTo>
                <a:close/>
                <a:moveTo>
                  <a:pt x="106634" y="85734"/>
                </a:moveTo>
                <a:cubicBezTo>
                  <a:pt x="108820" y="85734"/>
                  <a:pt x="110810" y="86615"/>
                  <a:pt x="112212" y="88017"/>
                </a:cubicBezTo>
                <a:cubicBezTo>
                  <a:pt x="113647" y="89453"/>
                  <a:pt x="114528" y="91410"/>
                  <a:pt x="114528" y="93530"/>
                </a:cubicBezTo>
                <a:cubicBezTo>
                  <a:pt x="114528" y="95683"/>
                  <a:pt x="113647" y="97640"/>
                  <a:pt x="112212" y="99043"/>
                </a:cubicBezTo>
                <a:cubicBezTo>
                  <a:pt x="110810" y="100446"/>
                  <a:pt x="108820" y="101359"/>
                  <a:pt x="106634" y="101359"/>
                </a:cubicBezTo>
                <a:lnTo>
                  <a:pt x="87617" y="101359"/>
                </a:lnTo>
                <a:lnTo>
                  <a:pt x="87617" y="85734"/>
                </a:lnTo>
                <a:close/>
                <a:moveTo>
                  <a:pt x="106634" y="107459"/>
                </a:moveTo>
                <a:cubicBezTo>
                  <a:pt x="108820" y="107459"/>
                  <a:pt x="110810" y="108340"/>
                  <a:pt x="112212" y="109742"/>
                </a:cubicBezTo>
                <a:cubicBezTo>
                  <a:pt x="113647" y="111145"/>
                  <a:pt x="114528" y="113102"/>
                  <a:pt x="114528" y="115255"/>
                </a:cubicBezTo>
                <a:cubicBezTo>
                  <a:pt x="114528" y="117408"/>
                  <a:pt x="113647" y="119365"/>
                  <a:pt x="112212" y="120768"/>
                </a:cubicBezTo>
                <a:cubicBezTo>
                  <a:pt x="110810" y="122203"/>
                  <a:pt x="108820" y="123084"/>
                  <a:pt x="106634" y="123084"/>
                </a:cubicBezTo>
                <a:lnTo>
                  <a:pt x="87617" y="123084"/>
                </a:lnTo>
                <a:lnTo>
                  <a:pt x="87617" y="107459"/>
                </a:lnTo>
                <a:close/>
                <a:moveTo>
                  <a:pt x="92771" y="71773"/>
                </a:moveTo>
                <a:cubicBezTo>
                  <a:pt x="91075" y="71773"/>
                  <a:pt x="89705" y="73143"/>
                  <a:pt x="89705" y="74839"/>
                </a:cubicBezTo>
                <a:lnTo>
                  <a:pt x="89705" y="79601"/>
                </a:lnTo>
                <a:lnTo>
                  <a:pt x="77635" y="79601"/>
                </a:lnTo>
                <a:cubicBezTo>
                  <a:pt x="75939" y="79601"/>
                  <a:pt x="74569" y="81004"/>
                  <a:pt x="74569" y="82668"/>
                </a:cubicBezTo>
                <a:cubicBezTo>
                  <a:pt x="74569" y="84364"/>
                  <a:pt x="75939" y="85734"/>
                  <a:pt x="77635" y="85734"/>
                </a:cubicBezTo>
                <a:lnTo>
                  <a:pt x="81517" y="85734"/>
                </a:lnTo>
                <a:lnTo>
                  <a:pt x="81517" y="123084"/>
                </a:lnTo>
                <a:lnTo>
                  <a:pt x="77635" y="123084"/>
                </a:lnTo>
                <a:cubicBezTo>
                  <a:pt x="75939" y="123084"/>
                  <a:pt x="74569" y="124421"/>
                  <a:pt x="74569" y="126117"/>
                </a:cubicBezTo>
                <a:cubicBezTo>
                  <a:pt x="74569" y="127814"/>
                  <a:pt x="75939" y="129184"/>
                  <a:pt x="77635" y="129184"/>
                </a:cubicBezTo>
                <a:lnTo>
                  <a:pt x="89705" y="129184"/>
                </a:lnTo>
                <a:lnTo>
                  <a:pt x="89705" y="133946"/>
                </a:lnTo>
                <a:cubicBezTo>
                  <a:pt x="89705" y="135642"/>
                  <a:pt x="91075" y="137012"/>
                  <a:pt x="92771" y="137012"/>
                </a:cubicBezTo>
                <a:cubicBezTo>
                  <a:pt x="94467" y="137012"/>
                  <a:pt x="95837" y="135642"/>
                  <a:pt x="95837" y="133946"/>
                </a:cubicBezTo>
                <a:lnTo>
                  <a:pt x="95837" y="129184"/>
                </a:lnTo>
                <a:lnTo>
                  <a:pt x="103568" y="129184"/>
                </a:lnTo>
                <a:lnTo>
                  <a:pt x="103568" y="133946"/>
                </a:lnTo>
                <a:cubicBezTo>
                  <a:pt x="103568" y="135642"/>
                  <a:pt x="104971" y="137012"/>
                  <a:pt x="106634" y="137012"/>
                </a:cubicBezTo>
                <a:cubicBezTo>
                  <a:pt x="108330" y="137012"/>
                  <a:pt x="109700" y="135642"/>
                  <a:pt x="109700" y="133946"/>
                </a:cubicBezTo>
                <a:lnTo>
                  <a:pt x="109700" y="128857"/>
                </a:lnTo>
                <a:cubicBezTo>
                  <a:pt x="112310" y="128270"/>
                  <a:pt x="114659" y="126933"/>
                  <a:pt x="116518" y="125106"/>
                </a:cubicBezTo>
                <a:cubicBezTo>
                  <a:pt x="119062" y="122562"/>
                  <a:pt x="120628" y="119104"/>
                  <a:pt x="120628" y="115255"/>
                </a:cubicBezTo>
                <a:cubicBezTo>
                  <a:pt x="120628" y="111014"/>
                  <a:pt x="118671" y="107035"/>
                  <a:pt x="115344" y="104393"/>
                </a:cubicBezTo>
                <a:cubicBezTo>
                  <a:pt x="118671" y="101750"/>
                  <a:pt x="120628" y="97771"/>
                  <a:pt x="120628" y="93530"/>
                </a:cubicBezTo>
                <a:cubicBezTo>
                  <a:pt x="120628" y="89714"/>
                  <a:pt x="119062" y="86223"/>
                  <a:pt x="116518" y="83712"/>
                </a:cubicBezTo>
                <a:cubicBezTo>
                  <a:pt x="114659" y="81885"/>
                  <a:pt x="112310" y="80547"/>
                  <a:pt x="109700" y="79960"/>
                </a:cubicBezTo>
                <a:lnTo>
                  <a:pt x="109700" y="74839"/>
                </a:lnTo>
                <a:cubicBezTo>
                  <a:pt x="109700" y="73143"/>
                  <a:pt x="108330" y="71773"/>
                  <a:pt x="106634" y="71773"/>
                </a:cubicBezTo>
                <a:cubicBezTo>
                  <a:pt x="104971" y="71773"/>
                  <a:pt x="103568" y="73143"/>
                  <a:pt x="103568" y="74839"/>
                </a:cubicBezTo>
                <a:lnTo>
                  <a:pt x="103568" y="79601"/>
                </a:lnTo>
                <a:lnTo>
                  <a:pt x="95837" y="79601"/>
                </a:lnTo>
                <a:lnTo>
                  <a:pt x="95837" y="74839"/>
                </a:lnTo>
                <a:cubicBezTo>
                  <a:pt x="95837" y="73143"/>
                  <a:pt x="94467" y="71773"/>
                  <a:pt x="92771" y="71773"/>
                </a:cubicBezTo>
                <a:close/>
                <a:moveTo>
                  <a:pt x="99719" y="56865"/>
                </a:moveTo>
                <a:cubicBezTo>
                  <a:pt x="86573" y="56865"/>
                  <a:pt x="74699" y="62182"/>
                  <a:pt x="66088" y="70794"/>
                </a:cubicBezTo>
                <a:cubicBezTo>
                  <a:pt x="57509" y="79406"/>
                  <a:pt x="52159" y="91279"/>
                  <a:pt x="52159" y="104393"/>
                </a:cubicBezTo>
                <a:cubicBezTo>
                  <a:pt x="52159" y="117506"/>
                  <a:pt x="57509" y="129412"/>
                  <a:pt x="66088" y="137991"/>
                </a:cubicBezTo>
                <a:cubicBezTo>
                  <a:pt x="74699" y="146603"/>
                  <a:pt x="86573" y="151920"/>
                  <a:pt x="99719" y="151920"/>
                </a:cubicBezTo>
                <a:cubicBezTo>
                  <a:pt x="111462" y="151920"/>
                  <a:pt x="122259" y="147647"/>
                  <a:pt x="130577" y="140535"/>
                </a:cubicBezTo>
                <a:cubicBezTo>
                  <a:pt x="138993" y="133326"/>
                  <a:pt x="144865" y="123247"/>
                  <a:pt x="146659" y="111765"/>
                </a:cubicBezTo>
                <a:cubicBezTo>
                  <a:pt x="146920" y="110101"/>
                  <a:pt x="145778" y="108535"/>
                  <a:pt x="144114" y="108307"/>
                </a:cubicBezTo>
                <a:cubicBezTo>
                  <a:pt x="143955" y="108282"/>
                  <a:pt x="143796" y="108270"/>
                  <a:pt x="143639" y="108270"/>
                </a:cubicBezTo>
                <a:cubicBezTo>
                  <a:pt x="142162" y="108270"/>
                  <a:pt x="140860" y="109347"/>
                  <a:pt x="140624" y="110851"/>
                </a:cubicBezTo>
                <a:cubicBezTo>
                  <a:pt x="139058" y="120800"/>
                  <a:pt x="133937" y="129608"/>
                  <a:pt x="126598" y="135903"/>
                </a:cubicBezTo>
                <a:cubicBezTo>
                  <a:pt x="119356" y="142069"/>
                  <a:pt x="109994" y="145820"/>
                  <a:pt x="99719" y="145820"/>
                </a:cubicBezTo>
                <a:cubicBezTo>
                  <a:pt x="88269" y="145820"/>
                  <a:pt x="77929" y="141188"/>
                  <a:pt x="70426" y="133685"/>
                </a:cubicBezTo>
                <a:cubicBezTo>
                  <a:pt x="62924" y="126183"/>
                  <a:pt x="58292" y="115842"/>
                  <a:pt x="58292" y="104393"/>
                </a:cubicBezTo>
                <a:cubicBezTo>
                  <a:pt x="58292" y="92976"/>
                  <a:pt x="62924" y="82602"/>
                  <a:pt x="70426" y="75133"/>
                </a:cubicBezTo>
                <a:cubicBezTo>
                  <a:pt x="77929" y="67630"/>
                  <a:pt x="88269" y="62998"/>
                  <a:pt x="99719" y="62998"/>
                </a:cubicBezTo>
                <a:cubicBezTo>
                  <a:pt x="109994" y="62998"/>
                  <a:pt x="119356" y="66717"/>
                  <a:pt x="126598" y="72914"/>
                </a:cubicBezTo>
                <a:cubicBezTo>
                  <a:pt x="133937" y="79177"/>
                  <a:pt x="139058" y="87985"/>
                  <a:pt x="140624" y="97966"/>
                </a:cubicBezTo>
                <a:cubicBezTo>
                  <a:pt x="140860" y="99471"/>
                  <a:pt x="142162" y="100548"/>
                  <a:pt x="143639" y="100548"/>
                </a:cubicBezTo>
                <a:cubicBezTo>
                  <a:pt x="143796" y="100548"/>
                  <a:pt x="143955" y="100536"/>
                  <a:pt x="144114" y="100511"/>
                </a:cubicBezTo>
                <a:cubicBezTo>
                  <a:pt x="145778" y="100250"/>
                  <a:pt x="146920" y="98684"/>
                  <a:pt x="146659" y="97020"/>
                </a:cubicBezTo>
                <a:cubicBezTo>
                  <a:pt x="144865" y="85571"/>
                  <a:pt x="138993" y="75459"/>
                  <a:pt x="130577" y="68250"/>
                </a:cubicBezTo>
                <a:cubicBezTo>
                  <a:pt x="122259" y="61171"/>
                  <a:pt x="111462" y="56865"/>
                  <a:pt x="99719" y="56865"/>
                </a:cubicBezTo>
                <a:close/>
                <a:moveTo>
                  <a:pt x="165970" y="139133"/>
                </a:moveTo>
                <a:cubicBezTo>
                  <a:pt x="174059" y="143797"/>
                  <a:pt x="182149" y="148462"/>
                  <a:pt x="190271" y="153159"/>
                </a:cubicBezTo>
                <a:lnTo>
                  <a:pt x="165970" y="167153"/>
                </a:lnTo>
                <a:lnTo>
                  <a:pt x="141700" y="153159"/>
                </a:lnTo>
                <a:cubicBezTo>
                  <a:pt x="149790" y="148462"/>
                  <a:pt x="157880" y="143797"/>
                  <a:pt x="165970" y="139133"/>
                </a:cubicBezTo>
                <a:close/>
                <a:moveTo>
                  <a:pt x="99588" y="21636"/>
                </a:moveTo>
                <a:cubicBezTo>
                  <a:pt x="110810" y="21636"/>
                  <a:pt x="122063" y="23887"/>
                  <a:pt x="132534" y="28421"/>
                </a:cubicBezTo>
                <a:lnTo>
                  <a:pt x="132534" y="55658"/>
                </a:lnTo>
                <a:cubicBezTo>
                  <a:pt x="132534" y="56735"/>
                  <a:pt x="133154" y="57746"/>
                  <a:pt x="134067" y="58301"/>
                </a:cubicBezTo>
                <a:cubicBezTo>
                  <a:pt x="144114" y="64107"/>
                  <a:pt x="154161" y="69881"/>
                  <a:pt x="164208" y="75687"/>
                </a:cubicBezTo>
                <a:cubicBezTo>
                  <a:pt x="164779" y="76013"/>
                  <a:pt x="165382" y="76176"/>
                  <a:pt x="165986" y="76176"/>
                </a:cubicBezTo>
                <a:cubicBezTo>
                  <a:pt x="166589" y="76176"/>
                  <a:pt x="167193" y="76013"/>
                  <a:pt x="167764" y="75687"/>
                </a:cubicBezTo>
                <a:lnTo>
                  <a:pt x="175527" y="71186"/>
                </a:lnTo>
                <a:cubicBezTo>
                  <a:pt x="180159" y="81754"/>
                  <a:pt x="182443" y="93073"/>
                  <a:pt x="182443" y="104360"/>
                </a:cubicBezTo>
                <a:cubicBezTo>
                  <a:pt x="182475" y="115679"/>
                  <a:pt x="180159" y="127031"/>
                  <a:pt x="175527" y="137600"/>
                </a:cubicBezTo>
                <a:lnTo>
                  <a:pt x="167535" y="133000"/>
                </a:lnTo>
                <a:cubicBezTo>
                  <a:pt x="167065" y="132715"/>
                  <a:pt x="166526" y="132568"/>
                  <a:pt x="165980" y="132568"/>
                </a:cubicBezTo>
                <a:cubicBezTo>
                  <a:pt x="165465" y="132568"/>
                  <a:pt x="164944" y="132698"/>
                  <a:pt x="164469" y="132968"/>
                </a:cubicBezTo>
                <a:cubicBezTo>
                  <a:pt x="154390" y="138774"/>
                  <a:pt x="144343" y="144580"/>
                  <a:pt x="134263" y="150387"/>
                </a:cubicBezTo>
                <a:cubicBezTo>
                  <a:pt x="133252" y="150876"/>
                  <a:pt x="132534" y="151920"/>
                  <a:pt x="132534" y="153127"/>
                </a:cubicBezTo>
                <a:lnTo>
                  <a:pt x="132534" y="180364"/>
                </a:lnTo>
                <a:cubicBezTo>
                  <a:pt x="122096" y="184898"/>
                  <a:pt x="110907" y="187149"/>
                  <a:pt x="99719" y="187149"/>
                </a:cubicBezTo>
                <a:cubicBezTo>
                  <a:pt x="88530" y="187149"/>
                  <a:pt x="77342" y="184898"/>
                  <a:pt x="66838" y="180364"/>
                </a:cubicBezTo>
                <a:lnTo>
                  <a:pt x="66838" y="153127"/>
                </a:lnTo>
                <a:cubicBezTo>
                  <a:pt x="66838" y="152050"/>
                  <a:pt x="66284" y="151039"/>
                  <a:pt x="65338" y="150517"/>
                </a:cubicBezTo>
                <a:lnTo>
                  <a:pt x="54932" y="144482"/>
                </a:lnTo>
                <a:cubicBezTo>
                  <a:pt x="54451" y="144205"/>
                  <a:pt x="53929" y="144074"/>
                  <a:pt x="53414" y="144074"/>
                </a:cubicBezTo>
                <a:cubicBezTo>
                  <a:pt x="52355" y="144074"/>
                  <a:pt x="51327" y="144626"/>
                  <a:pt x="50757" y="145591"/>
                </a:cubicBezTo>
                <a:cubicBezTo>
                  <a:pt x="49908" y="147059"/>
                  <a:pt x="50398" y="148919"/>
                  <a:pt x="51866" y="149767"/>
                </a:cubicBezTo>
                <a:lnTo>
                  <a:pt x="57705" y="153159"/>
                </a:lnTo>
                <a:lnTo>
                  <a:pt x="33435" y="167153"/>
                </a:lnTo>
                <a:lnTo>
                  <a:pt x="9166" y="153159"/>
                </a:lnTo>
                <a:cubicBezTo>
                  <a:pt x="17256" y="148462"/>
                  <a:pt x="25346" y="143797"/>
                  <a:pt x="33435" y="139133"/>
                </a:cubicBezTo>
                <a:lnTo>
                  <a:pt x="39862" y="142851"/>
                </a:lnTo>
                <a:cubicBezTo>
                  <a:pt x="40340" y="143117"/>
                  <a:pt x="40859" y="143244"/>
                  <a:pt x="41372" y="143244"/>
                </a:cubicBezTo>
                <a:cubicBezTo>
                  <a:pt x="42434" y="143244"/>
                  <a:pt x="43465" y="142699"/>
                  <a:pt x="44037" y="141710"/>
                </a:cubicBezTo>
                <a:cubicBezTo>
                  <a:pt x="44852" y="140274"/>
                  <a:pt x="44363" y="138415"/>
                  <a:pt x="42928" y="137567"/>
                </a:cubicBezTo>
                <a:lnTo>
                  <a:pt x="35001" y="133000"/>
                </a:lnTo>
                <a:cubicBezTo>
                  <a:pt x="34531" y="132715"/>
                  <a:pt x="33992" y="132568"/>
                  <a:pt x="33441" y="132568"/>
                </a:cubicBezTo>
                <a:cubicBezTo>
                  <a:pt x="32922" y="132568"/>
                  <a:pt x="32393" y="132698"/>
                  <a:pt x="31902" y="132968"/>
                </a:cubicBezTo>
                <a:lnTo>
                  <a:pt x="23878" y="137600"/>
                </a:lnTo>
                <a:cubicBezTo>
                  <a:pt x="19278" y="127063"/>
                  <a:pt x="16962" y="115744"/>
                  <a:pt x="16962" y="104425"/>
                </a:cubicBezTo>
                <a:cubicBezTo>
                  <a:pt x="16962" y="93106"/>
                  <a:pt x="19246" y="81754"/>
                  <a:pt x="23878" y="71186"/>
                </a:cubicBezTo>
                <a:lnTo>
                  <a:pt x="31674" y="75687"/>
                </a:lnTo>
                <a:cubicBezTo>
                  <a:pt x="32248" y="76025"/>
                  <a:pt x="32883" y="76214"/>
                  <a:pt x="33511" y="76214"/>
                </a:cubicBezTo>
                <a:cubicBezTo>
                  <a:pt x="34097" y="76214"/>
                  <a:pt x="34677" y="76049"/>
                  <a:pt x="35197" y="75687"/>
                </a:cubicBezTo>
                <a:cubicBezTo>
                  <a:pt x="45179" y="69913"/>
                  <a:pt x="55160" y="64172"/>
                  <a:pt x="65142" y="58399"/>
                </a:cubicBezTo>
                <a:cubicBezTo>
                  <a:pt x="66153" y="57909"/>
                  <a:pt x="66838" y="56865"/>
                  <a:pt x="66838" y="55658"/>
                </a:cubicBezTo>
                <a:lnTo>
                  <a:pt x="66838" y="28421"/>
                </a:lnTo>
                <a:cubicBezTo>
                  <a:pt x="77276" y="23919"/>
                  <a:pt x="88432" y="21669"/>
                  <a:pt x="99588" y="21636"/>
                </a:cubicBezTo>
                <a:close/>
                <a:moveTo>
                  <a:pt x="6100" y="158411"/>
                </a:moveTo>
                <a:lnTo>
                  <a:pt x="30369" y="172438"/>
                </a:lnTo>
                <a:lnTo>
                  <a:pt x="30369" y="200458"/>
                </a:lnTo>
                <a:cubicBezTo>
                  <a:pt x="22280" y="195793"/>
                  <a:pt x="14222" y="191129"/>
                  <a:pt x="6100" y="186464"/>
                </a:cubicBezTo>
                <a:lnTo>
                  <a:pt x="6100" y="158411"/>
                </a:lnTo>
                <a:close/>
                <a:moveTo>
                  <a:pt x="60738" y="158411"/>
                </a:moveTo>
                <a:lnTo>
                  <a:pt x="60738" y="186464"/>
                </a:lnTo>
                <a:cubicBezTo>
                  <a:pt x="52649" y="191129"/>
                  <a:pt x="44591" y="195793"/>
                  <a:pt x="36469" y="200458"/>
                </a:cubicBezTo>
                <a:lnTo>
                  <a:pt x="36469" y="172438"/>
                </a:lnTo>
                <a:lnTo>
                  <a:pt x="60738" y="158411"/>
                </a:lnTo>
                <a:close/>
                <a:moveTo>
                  <a:pt x="138667" y="158411"/>
                </a:moveTo>
                <a:lnTo>
                  <a:pt x="162903" y="172438"/>
                </a:lnTo>
                <a:lnTo>
                  <a:pt x="162903" y="200458"/>
                </a:lnTo>
                <a:cubicBezTo>
                  <a:pt x="154846" y="195793"/>
                  <a:pt x="146757" y="191129"/>
                  <a:pt x="138667" y="186464"/>
                </a:cubicBezTo>
                <a:lnTo>
                  <a:pt x="138667" y="158411"/>
                </a:lnTo>
                <a:close/>
                <a:moveTo>
                  <a:pt x="193272" y="158411"/>
                </a:moveTo>
                <a:lnTo>
                  <a:pt x="193272" y="186464"/>
                </a:lnTo>
                <a:cubicBezTo>
                  <a:pt x="185215" y="191129"/>
                  <a:pt x="177126" y="195793"/>
                  <a:pt x="169036" y="200458"/>
                </a:cubicBezTo>
                <a:lnTo>
                  <a:pt x="169036" y="172438"/>
                </a:lnTo>
                <a:lnTo>
                  <a:pt x="193272" y="158411"/>
                </a:lnTo>
                <a:close/>
                <a:moveTo>
                  <a:pt x="33441" y="0"/>
                </a:moveTo>
                <a:cubicBezTo>
                  <a:pt x="32922" y="0"/>
                  <a:pt x="32393" y="131"/>
                  <a:pt x="31902" y="400"/>
                </a:cubicBezTo>
                <a:cubicBezTo>
                  <a:pt x="21855" y="6239"/>
                  <a:pt x="11776" y="12046"/>
                  <a:pt x="1729" y="17819"/>
                </a:cubicBezTo>
                <a:cubicBezTo>
                  <a:pt x="718" y="18341"/>
                  <a:pt x="0" y="19385"/>
                  <a:pt x="0" y="20592"/>
                </a:cubicBezTo>
                <a:lnTo>
                  <a:pt x="0" y="55658"/>
                </a:lnTo>
                <a:cubicBezTo>
                  <a:pt x="0" y="56735"/>
                  <a:pt x="587" y="57746"/>
                  <a:pt x="1533" y="58301"/>
                </a:cubicBezTo>
                <a:cubicBezTo>
                  <a:pt x="7209" y="61595"/>
                  <a:pt x="12918" y="64857"/>
                  <a:pt x="18593" y="68119"/>
                </a:cubicBezTo>
                <a:cubicBezTo>
                  <a:pt x="13407" y="79634"/>
                  <a:pt x="10863" y="92030"/>
                  <a:pt x="10863" y="104425"/>
                </a:cubicBezTo>
                <a:cubicBezTo>
                  <a:pt x="10863" y="116788"/>
                  <a:pt x="13440" y="129184"/>
                  <a:pt x="18593" y="140666"/>
                </a:cubicBezTo>
                <a:cubicBezTo>
                  <a:pt x="12950" y="143928"/>
                  <a:pt x="7340" y="147157"/>
                  <a:pt x="1729" y="150387"/>
                </a:cubicBezTo>
                <a:cubicBezTo>
                  <a:pt x="718" y="150876"/>
                  <a:pt x="0" y="151920"/>
                  <a:pt x="0" y="153127"/>
                </a:cubicBezTo>
                <a:lnTo>
                  <a:pt x="0" y="188226"/>
                </a:lnTo>
                <a:cubicBezTo>
                  <a:pt x="0" y="189302"/>
                  <a:pt x="587" y="190313"/>
                  <a:pt x="1533" y="190835"/>
                </a:cubicBezTo>
                <a:cubicBezTo>
                  <a:pt x="11580" y="196642"/>
                  <a:pt x="21562" y="202513"/>
                  <a:pt x="31674" y="208222"/>
                </a:cubicBezTo>
                <a:cubicBezTo>
                  <a:pt x="32305" y="208600"/>
                  <a:pt x="32874" y="208773"/>
                  <a:pt x="33427" y="208773"/>
                </a:cubicBezTo>
                <a:cubicBezTo>
                  <a:pt x="34018" y="208773"/>
                  <a:pt x="34590" y="208575"/>
                  <a:pt x="35197" y="208222"/>
                </a:cubicBezTo>
                <a:cubicBezTo>
                  <a:pt x="45179" y="202480"/>
                  <a:pt x="55160" y="196707"/>
                  <a:pt x="65142" y="190966"/>
                </a:cubicBezTo>
                <a:cubicBezTo>
                  <a:pt x="66153" y="190476"/>
                  <a:pt x="66838" y="189433"/>
                  <a:pt x="66838" y="188226"/>
                </a:cubicBezTo>
                <a:lnTo>
                  <a:pt x="66838" y="186986"/>
                </a:lnTo>
                <a:cubicBezTo>
                  <a:pt x="77374" y="191161"/>
                  <a:pt x="88530" y="193249"/>
                  <a:pt x="99719" y="193249"/>
                </a:cubicBezTo>
                <a:cubicBezTo>
                  <a:pt x="110875" y="193249"/>
                  <a:pt x="122031" y="191161"/>
                  <a:pt x="132534" y="186986"/>
                </a:cubicBezTo>
                <a:lnTo>
                  <a:pt x="132534" y="188226"/>
                </a:lnTo>
                <a:cubicBezTo>
                  <a:pt x="132534" y="189302"/>
                  <a:pt x="133154" y="190313"/>
                  <a:pt x="134067" y="190835"/>
                </a:cubicBezTo>
                <a:cubicBezTo>
                  <a:pt x="144114" y="196642"/>
                  <a:pt x="154194" y="202383"/>
                  <a:pt x="164208" y="208222"/>
                </a:cubicBezTo>
                <a:cubicBezTo>
                  <a:pt x="164788" y="208576"/>
                  <a:pt x="165369" y="208748"/>
                  <a:pt x="165953" y="208748"/>
                </a:cubicBezTo>
                <a:cubicBezTo>
                  <a:pt x="166551" y="208748"/>
                  <a:pt x="167153" y="208568"/>
                  <a:pt x="167764" y="208222"/>
                </a:cubicBezTo>
                <a:cubicBezTo>
                  <a:pt x="177713" y="202480"/>
                  <a:pt x="187694" y="196707"/>
                  <a:pt x="197676" y="190966"/>
                </a:cubicBezTo>
                <a:cubicBezTo>
                  <a:pt x="198720" y="190476"/>
                  <a:pt x="199405" y="189433"/>
                  <a:pt x="199405" y="188226"/>
                </a:cubicBezTo>
                <a:lnTo>
                  <a:pt x="199405" y="153127"/>
                </a:lnTo>
                <a:cubicBezTo>
                  <a:pt x="199405" y="152050"/>
                  <a:pt x="198818" y="151039"/>
                  <a:pt x="197872" y="150517"/>
                </a:cubicBezTo>
                <a:cubicBezTo>
                  <a:pt x="192196" y="147222"/>
                  <a:pt x="186520" y="143960"/>
                  <a:pt x="180844" y="140666"/>
                </a:cubicBezTo>
                <a:cubicBezTo>
                  <a:pt x="185998" y="129151"/>
                  <a:pt x="188575" y="116755"/>
                  <a:pt x="188542" y="104360"/>
                </a:cubicBezTo>
                <a:cubicBezTo>
                  <a:pt x="188542" y="91997"/>
                  <a:pt x="185966" y="79634"/>
                  <a:pt x="180844" y="68119"/>
                </a:cubicBezTo>
                <a:cubicBezTo>
                  <a:pt x="186455" y="64890"/>
                  <a:pt x="192065" y="61661"/>
                  <a:pt x="197676" y="58399"/>
                </a:cubicBezTo>
                <a:cubicBezTo>
                  <a:pt x="198720" y="57909"/>
                  <a:pt x="199405" y="56865"/>
                  <a:pt x="199405" y="55658"/>
                </a:cubicBezTo>
                <a:lnTo>
                  <a:pt x="199405" y="20592"/>
                </a:lnTo>
                <a:cubicBezTo>
                  <a:pt x="199405" y="19483"/>
                  <a:pt x="198818" y="18472"/>
                  <a:pt x="197839" y="17950"/>
                </a:cubicBezTo>
                <a:lnTo>
                  <a:pt x="187955" y="12241"/>
                </a:lnTo>
                <a:cubicBezTo>
                  <a:pt x="187468" y="11960"/>
                  <a:pt x="186938" y="11826"/>
                  <a:pt x="186417" y="11826"/>
                </a:cubicBezTo>
                <a:cubicBezTo>
                  <a:pt x="185368" y="11826"/>
                  <a:pt x="184357" y="12370"/>
                  <a:pt x="183813" y="13351"/>
                </a:cubicBezTo>
                <a:cubicBezTo>
                  <a:pt x="182964" y="14818"/>
                  <a:pt x="183454" y="16678"/>
                  <a:pt x="184922" y="17526"/>
                </a:cubicBezTo>
                <a:lnTo>
                  <a:pt x="190271" y="20592"/>
                </a:lnTo>
                <a:lnTo>
                  <a:pt x="165970" y="34619"/>
                </a:lnTo>
                <a:lnTo>
                  <a:pt x="141733" y="20592"/>
                </a:lnTo>
                <a:cubicBezTo>
                  <a:pt x="149790" y="15927"/>
                  <a:pt x="157880" y="11230"/>
                  <a:pt x="165970" y="6566"/>
                </a:cubicBezTo>
                <a:lnTo>
                  <a:pt x="172918" y="10578"/>
                </a:lnTo>
                <a:cubicBezTo>
                  <a:pt x="173405" y="10859"/>
                  <a:pt x="173935" y="10993"/>
                  <a:pt x="174457" y="10993"/>
                </a:cubicBezTo>
                <a:cubicBezTo>
                  <a:pt x="175508" y="10993"/>
                  <a:pt x="176526" y="10450"/>
                  <a:pt x="177093" y="9469"/>
                </a:cubicBezTo>
                <a:cubicBezTo>
                  <a:pt x="177941" y="8001"/>
                  <a:pt x="177419" y="6142"/>
                  <a:pt x="175951" y="5293"/>
                </a:cubicBezTo>
                <a:lnTo>
                  <a:pt x="167535" y="433"/>
                </a:lnTo>
                <a:cubicBezTo>
                  <a:pt x="167065" y="148"/>
                  <a:pt x="166526" y="0"/>
                  <a:pt x="165980" y="0"/>
                </a:cubicBezTo>
                <a:cubicBezTo>
                  <a:pt x="165465" y="0"/>
                  <a:pt x="164944" y="131"/>
                  <a:pt x="164469" y="400"/>
                </a:cubicBezTo>
                <a:cubicBezTo>
                  <a:pt x="154390" y="6239"/>
                  <a:pt x="144343" y="12046"/>
                  <a:pt x="134263" y="17819"/>
                </a:cubicBezTo>
                <a:cubicBezTo>
                  <a:pt x="133252" y="18341"/>
                  <a:pt x="132534" y="19385"/>
                  <a:pt x="132534" y="20592"/>
                </a:cubicBezTo>
                <a:lnTo>
                  <a:pt x="132534" y="21832"/>
                </a:lnTo>
                <a:cubicBezTo>
                  <a:pt x="122079" y="17656"/>
                  <a:pt x="110950" y="15568"/>
                  <a:pt x="99847" y="15568"/>
                </a:cubicBezTo>
                <a:cubicBezTo>
                  <a:pt x="99760" y="15568"/>
                  <a:pt x="99674" y="15568"/>
                  <a:pt x="99588" y="15569"/>
                </a:cubicBezTo>
                <a:cubicBezTo>
                  <a:pt x="88432" y="15569"/>
                  <a:pt x="77342" y="17656"/>
                  <a:pt x="66838" y="21832"/>
                </a:cubicBezTo>
                <a:cubicBezTo>
                  <a:pt x="66838" y="20168"/>
                  <a:pt x="66838" y="18798"/>
                  <a:pt x="65305" y="17917"/>
                </a:cubicBezTo>
                <a:cubicBezTo>
                  <a:pt x="55193" y="12111"/>
                  <a:pt x="45113" y="6272"/>
                  <a:pt x="35001" y="433"/>
                </a:cubicBezTo>
                <a:cubicBezTo>
                  <a:pt x="34531" y="148"/>
                  <a:pt x="33992" y="0"/>
                  <a:pt x="33441"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0"/>
          <p:cNvSpPr/>
          <p:nvPr/>
        </p:nvSpPr>
        <p:spPr>
          <a:xfrm>
            <a:off x="1430414" y="2808344"/>
            <a:ext cx="368663" cy="434751"/>
          </a:xfrm>
          <a:custGeom>
            <a:rect b="b" l="l" r="r" t="t"/>
            <a:pathLst>
              <a:path extrusionOk="0" h="208764" w="177029">
                <a:moveTo>
                  <a:pt x="50203" y="43380"/>
                </a:moveTo>
                <a:cubicBezTo>
                  <a:pt x="52290" y="43380"/>
                  <a:pt x="54182" y="44229"/>
                  <a:pt x="55520" y="45566"/>
                </a:cubicBezTo>
                <a:cubicBezTo>
                  <a:pt x="56890" y="46936"/>
                  <a:pt x="57738" y="48795"/>
                  <a:pt x="57738" y="50850"/>
                </a:cubicBezTo>
                <a:cubicBezTo>
                  <a:pt x="57738" y="52905"/>
                  <a:pt x="56890" y="54765"/>
                  <a:pt x="55520" y="56135"/>
                </a:cubicBezTo>
                <a:cubicBezTo>
                  <a:pt x="54182" y="57472"/>
                  <a:pt x="52290" y="58320"/>
                  <a:pt x="50203" y="58320"/>
                </a:cubicBezTo>
                <a:lnTo>
                  <a:pt x="31838" y="58320"/>
                </a:lnTo>
                <a:lnTo>
                  <a:pt x="31838" y="43380"/>
                </a:lnTo>
                <a:close/>
                <a:moveTo>
                  <a:pt x="148062" y="55352"/>
                </a:moveTo>
                <a:lnTo>
                  <a:pt x="148062" y="61191"/>
                </a:lnTo>
                <a:cubicBezTo>
                  <a:pt x="148062" y="62039"/>
                  <a:pt x="147703" y="62789"/>
                  <a:pt x="147149" y="63344"/>
                </a:cubicBezTo>
                <a:cubicBezTo>
                  <a:pt x="146594" y="63898"/>
                  <a:pt x="145811" y="64257"/>
                  <a:pt x="144996" y="64257"/>
                </a:cubicBezTo>
                <a:lnTo>
                  <a:pt x="109179" y="64257"/>
                </a:lnTo>
                <a:cubicBezTo>
                  <a:pt x="108331" y="64257"/>
                  <a:pt x="107548" y="63898"/>
                  <a:pt x="106994" y="63344"/>
                </a:cubicBezTo>
                <a:cubicBezTo>
                  <a:pt x="106439" y="62789"/>
                  <a:pt x="106113" y="62039"/>
                  <a:pt x="106113" y="61191"/>
                </a:cubicBezTo>
                <a:lnTo>
                  <a:pt x="106113" y="55352"/>
                </a:lnTo>
                <a:close/>
                <a:moveTo>
                  <a:pt x="50203" y="64453"/>
                </a:moveTo>
                <a:cubicBezTo>
                  <a:pt x="52290" y="64453"/>
                  <a:pt x="54182" y="65301"/>
                  <a:pt x="55520" y="66638"/>
                </a:cubicBezTo>
                <a:cubicBezTo>
                  <a:pt x="56890" y="68008"/>
                  <a:pt x="57738" y="69868"/>
                  <a:pt x="57738" y="71923"/>
                </a:cubicBezTo>
                <a:cubicBezTo>
                  <a:pt x="57738" y="73978"/>
                  <a:pt x="56890" y="75837"/>
                  <a:pt x="55520" y="77175"/>
                </a:cubicBezTo>
                <a:cubicBezTo>
                  <a:pt x="54182" y="78545"/>
                  <a:pt x="52290" y="79393"/>
                  <a:pt x="50203" y="79393"/>
                </a:cubicBezTo>
                <a:lnTo>
                  <a:pt x="31838" y="79393"/>
                </a:lnTo>
                <a:lnTo>
                  <a:pt x="31838" y="64453"/>
                </a:lnTo>
                <a:close/>
                <a:moveTo>
                  <a:pt x="36731" y="29647"/>
                </a:moveTo>
                <a:cubicBezTo>
                  <a:pt x="35035" y="29647"/>
                  <a:pt x="33665" y="31017"/>
                  <a:pt x="33665" y="32714"/>
                </a:cubicBezTo>
                <a:lnTo>
                  <a:pt x="33665" y="37248"/>
                </a:lnTo>
                <a:lnTo>
                  <a:pt x="22052" y="37248"/>
                </a:lnTo>
                <a:cubicBezTo>
                  <a:pt x="20356" y="37248"/>
                  <a:pt x="18986" y="38618"/>
                  <a:pt x="18986" y="40314"/>
                </a:cubicBezTo>
                <a:cubicBezTo>
                  <a:pt x="18986" y="42010"/>
                  <a:pt x="20356" y="43380"/>
                  <a:pt x="22052" y="43380"/>
                </a:cubicBezTo>
                <a:lnTo>
                  <a:pt x="25705" y="43380"/>
                </a:lnTo>
                <a:lnTo>
                  <a:pt x="25705" y="79393"/>
                </a:lnTo>
                <a:lnTo>
                  <a:pt x="22052" y="79393"/>
                </a:lnTo>
                <a:cubicBezTo>
                  <a:pt x="20356" y="79393"/>
                  <a:pt x="18986" y="80763"/>
                  <a:pt x="18986" y="82459"/>
                </a:cubicBezTo>
                <a:cubicBezTo>
                  <a:pt x="18986" y="84155"/>
                  <a:pt x="20356" y="85525"/>
                  <a:pt x="22052" y="85525"/>
                </a:cubicBezTo>
                <a:lnTo>
                  <a:pt x="33665" y="85525"/>
                </a:lnTo>
                <a:lnTo>
                  <a:pt x="33665" y="90059"/>
                </a:lnTo>
                <a:cubicBezTo>
                  <a:pt x="33665" y="91756"/>
                  <a:pt x="35035" y="93126"/>
                  <a:pt x="36731" y="93126"/>
                </a:cubicBezTo>
                <a:cubicBezTo>
                  <a:pt x="38427" y="93126"/>
                  <a:pt x="39797" y="91756"/>
                  <a:pt x="39797" y="90059"/>
                </a:cubicBezTo>
                <a:lnTo>
                  <a:pt x="39797" y="85525"/>
                </a:lnTo>
                <a:lnTo>
                  <a:pt x="47137" y="85525"/>
                </a:lnTo>
                <a:lnTo>
                  <a:pt x="47137" y="90059"/>
                </a:lnTo>
                <a:cubicBezTo>
                  <a:pt x="47137" y="91756"/>
                  <a:pt x="48507" y="93126"/>
                  <a:pt x="50203" y="93126"/>
                </a:cubicBezTo>
                <a:cubicBezTo>
                  <a:pt x="51899" y="93126"/>
                  <a:pt x="53269" y="91756"/>
                  <a:pt x="53269" y="90059"/>
                </a:cubicBezTo>
                <a:lnTo>
                  <a:pt x="53269" y="85166"/>
                </a:lnTo>
                <a:cubicBezTo>
                  <a:pt x="55781" y="84579"/>
                  <a:pt x="58064" y="83307"/>
                  <a:pt x="59826" y="81513"/>
                </a:cubicBezTo>
                <a:cubicBezTo>
                  <a:pt x="62337" y="79067"/>
                  <a:pt x="63870" y="75674"/>
                  <a:pt x="63870" y="71923"/>
                </a:cubicBezTo>
                <a:cubicBezTo>
                  <a:pt x="63870" y="67813"/>
                  <a:pt x="61979" y="63964"/>
                  <a:pt x="58814" y="61387"/>
                </a:cubicBezTo>
                <a:cubicBezTo>
                  <a:pt x="61979" y="58810"/>
                  <a:pt x="63870" y="54960"/>
                  <a:pt x="63870" y="50850"/>
                </a:cubicBezTo>
                <a:cubicBezTo>
                  <a:pt x="63870" y="47099"/>
                  <a:pt x="62337" y="43707"/>
                  <a:pt x="59826" y="41260"/>
                </a:cubicBezTo>
                <a:cubicBezTo>
                  <a:pt x="58064" y="39466"/>
                  <a:pt x="55781" y="38194"/>
                  <a:pt x="53269" y="37607"/>
                </a:cubicBezTo>
                <a:lnTo>
                  <a:pt x="53269" y="32714"/>
                </a:lnTo>
                <a:cubicBezTo>
                  <a:pt x="53269" y="31017"/>
                  <a:pt x="51899" y="29647"/>
                  <a:pt x="50203" y="29647"/>
                </a:cubicBezTo>
                <a:cubicBezTo>
                  <a:pt x="48507" y="29647"/>
                  <a:pt x="47137" y="31017"/>
                  <a:pt x="47137" y="32714"/>
                </a:cubicBezTo>
                <a:lnTo>
                  <a:pt x="47137" y="37248"/>
                </a:lnTo>
                <a:lnTo>
                  <a:pt x="39797" y="37248"/>
                </a:lnTo>
                <a:lnTo>
                  <a:pt x="39797" y="32714"/>
                </a:lnTo>
                <a:cubicBezTo>
                  <a:pt x="39797" y="31017"/>
                  <a:pt x="38427" y="29647"/>
                  <a:pt x="36731" y="29647"/>
                </a:cubicBezTo>
                <a:close/>
                <a:moveTo>
                  <a:pt x="22052" y="101379"/>
                </a:moveTo>
                <a:cubicBezTo>
                  <a:pt x="20356" y="101379"/>
                  <a:pt x="18986" y="102716"/>
                  <a:pt x="18986" y="104412"/>
                </a:cubicBezTo>
                <a:cubicBezTo>
                  <a:pt x="18986" y="106108"/>
                  <a:pt x="20356" y="107478"/>
                  <a:pt x="22052" y="107478"/>
                </a:cubicBezTo>
                <a:lnTo>
                  <a:pt x="61196" y="107478"/>
                </a:lnTo>
                <a:cubicBezTo>
                  <a:pt x="62892" y="107478"/>
                  <a:pt x="64262" y="106108"/>
                  <a:pt x="64262" y="104412"/>
                </a:cubicBezTo>
                <a:cubicBezTo>
                  <a:pt x="64262" y="102716"/>
                  <a:pt x="62892" y="101379"/>
                  <a:pt x="61196" y="101379"/>
                </a:cubicBezTo>
                <a:close/>
                <a:moveTo>
                  <a:pt x="133840" y="96355"/>
                </a:moveTo>
                <a:cubicBezTo>
                  <a:pt x="136613" y="96355"/>
                  <a:pt x="139124" y="97464"/>
                  <a:pt x="140951" y="99291"/>
                </a:cubicBezTo>
                <a:cubicBezTo>
                  <a:pt x="142778" y="101085"/>
                  <a:pt x="143887" y="103629"/>
                  <a:pt x="143887" y="106402"/>
                </a:cubicBezTo>
                <a:cubicBezTo>
                  <a:pt x="143887" y="109175"/>
                  <a:pt x="142778" y="111686"/>
                  <a:pt x="140951" y="113513"/>
                </a:cubicBezTo>
                <a:cubicBezTo>
                  <a:pt x="139124" y="115340"/>
                  <a:pt x="136613" y="116449"/>
                  <a:pt x="133840" y="116449"/>
                </a:cubicBezTo>
                <a:cubicBezTo>
                  <a:pt x="131067" y="116449"/>
                  <a:pt x="128556" y="115340"/>
                  <a:pt x="126729" y="113513"/>
                </a:cubicBezTo>
                <a:cubicBezTo>
                  <a:pt x="124902" y="111686"/>
                  <a:pt x="123760" y="109175"/>
                  <a:pt x="123760" y="106402"/>
                </a:cubicBezTo>
                <a:cubicBezTo>
                  <a:pt x="123760" y="103629"/>
                  <a:pt x="124902" y="101085"/>
                  <a:pt x="126729" y="99291"/>
                </a:cubicBezTo>
                <a:cubicBezTo>
                  <a:pt x="128556" y="97464"/>
                  <a:pt x="131067" y="96355"/>
                  <a:pt x="133840" y="96355"/>
                </a:cubicBezTo>
                <a:close/>
                <a:moveTo>
                  <a:pt x="22052" y="113578"/>
                </a:moveTo>
                <a:cubicBezTo>
                  <a:pt x="20356" y="113578"/>
                  <a:pt x="18986" y="114948"/>
                  <a:pt x="18986" y="116645"/>
                </a:cubicBezTo>
                <a:cubicBezTo>
                  <a:pt x="18986" y="118341"/>
                  <a:pt x="20356" y="119678"/>
                  <a:pt x="22052" y="119678"/>
                </a:cubicBezTo>
                <a:lnTo>
                  <a:pt x="61196" y="119678"/>
                </a:lnTo>
                <a:cubicBezTo>
                  <a:pt x="62892" y="119678"/>
                  <a:pt x="64262" y="118341"/>
                  <a:pt x="64262" y="116645"/>
                </a:cubicBezTo>
                <a:cubicBezTo>
                  <a:pt x="64262" y="114948"/>
                  <a:pt x="62892" y="113578"/>
                  <a:pt x="61196" y="113578"/>
                </a:cubicBezTo>
                <a:close/>
                <a:moveTo>
                  <a:pt x="133840" y="90190"/>
                </a:moveTo>
                <a:cubicBezTo>
                  <a:pt x="129371" y="90190"/>
                  <a:pt x="125326" y="92017"/>
                  <a:pt x="122390" y="94952"/>
                </a:cubicBezTo>
                <a:cubicBezTo>
                  <a:pt x="119455" y="97888"/>
                  <a:pt x="117661" y="101933"/>
                  <a:pt x="117661" y="106402"/>
                </a:cubicBezTo>
                <a:cubicBezTo>
                  <a:pt x="117661" y="110871"/>
                  <a:pt x="119455" y="114916"/>
                  <a:pt x="122390" y="117852"/>
                </a:cubicBezTo>
                <a:cubicBezTo>
                  <a:pt x="125326" y="120787"/>
                  <a:pt x="129371" y="122581"/>
                  <a:pt x="133840" y="122581"/>
                </a:cubicBezTo>
                <a:cubicBezTo>
                  <a:pt x="138309" y="122581"/>
                  <a:pt x="142354" y="120787"/>
                  <a:pt x="145290" y="117852"/>
                </a:cubicBezTo>
                <a:cubicBezTo>
                  <a:pt x="148225" y="114916"/>
                  <a:pt x="150019" y="110871"/>
                  <a:pt x="150019" y="106402"/>
                </a:cubicBezTo>
                <a:cubicBezTo>
                  <a:pt x="150019" y="101933"/>
                  <a:pt x="148225" y="97888"/>
                  <a:pt x="145290" y="94952"/>
                </a:cubicBezTo>
                <a:cubicBezTo>
                  <a:pt x="142354" y="92017"/>
                  <a:pt x="138309" y="90190"/>
                  <a:pt x="133840" y="90190"/>
                </a:cubicBezTo>
                <a:close/>
                <a:moveTo>
                  <a:pt x="22052" y="125778"/>
                </a:moveTo>
                <a:cubicBezTo>
                  <a:pt x="20356" y="125778"/>
                  <a:pt x="18986" y="127148"/>
                  <a:pt x="18986" y="128844"/>
                </a:cubicBezTo>
                <a:cubicBezTo>
                  <a:pt x="18986" y="130541"/>
                  <a:pt x="20356" y="131911"/>
                  <a:pt x="22052" y="131911"/>
                </a:cubicBezTo>
                <a:lnTo>
                  <a:pt x="61196" y="131911"/>
                </a:lnTo>
                <a:cubicBezTo>
                  <a:pt x="62892" y="131911"/>
                  <a:pt x="64262" y="130541"/>
                  <a:pt x="64262" y="128844"/>
                </a:cubicBezTo>
                <a:cubicBezTo>
                  <a:pt x="64262" y="127148"/>
                  <a:pt x="62892" y="125778"/>
                  <a:pt x="61196" y="125778"/>
                </a:cubicBezTo>
                <a:close/>
                <a:moveTo>
                  <a:pt x="105885" y="90190"/>
                </a:moveTo>
                <a:cubicBezTo>
                  <a:pt x="104189" y="90190"/>
                  <a:pt x="102819" y="91593"/>
                  <a:pt x="102819" y="93256"/>
                </a:cubicBezTo>
                <a:lnTo>
                  <a:pt x="102819" y="132661"/>
                </a:lnTo>
                <a:cubicBezTo>
                  <a:pt x="102819" y="134357"/>
                  <a:pt x="104189" y="135727"/>
                  <a:pt x="105885" y="135727"/>
                </a:cubicBezTo>
                <a:cubicBezTo>
                  <a:pt x="107548" y="135727"/>
                  <a:pt x="108918" y="134357"/>
                  <a:pt x="108918" y="132661"/>
                </a:cubicBezTo>
                <a:lnTo>
                  <a:pt x="108918" y="93256"/>
                </a:lnTo>
                <a:cubicBezTo>
                  <a:pt x="108918" y="91593"/>
                  <a:pt x="107548" y="90190"/>
                  <a:pt x="105885" y="90190"/>
                </a:cubicBezTo>
                <a:close/>
                <a:moveTo>
                  <a:pt x="16632" y="0"/>
                </a:moveTo>
                <a:cubicBezTo>
                  <a:pt x="15900" y="0"/>
                  <a:pt x="15165" y="261"/>
                  <a:pt x="14582" y="779"/>
                </a:cubicBezTo>
                <a:lnTo>
                  <a:pt x="1143" y="12848"/>
                </a:lnTo>
                <a:cubicBezTo>
                  <a:pt x="458" y="13403"/>
                  <a:pt x="1" y="14284"/>
                  <a:pt x="1" y="15229"/>
                </a:cubicBezTo>
                <a:lnTo>
                  <a:pt x="1" y="141044"/>
                </a:lnTo>
                <a:cubicBezTo>
                  <a:pt x="1" y="142741"/>
                  <a:pt x="1371" y="144111"/>
                  <a:pt x="3067" y="144111"/>
                </a:cubicBezTo>
                <a:cubicBezTo>
                  <a:pt x="4763" y="144111"/>
                  <a:pt x="6133" y="142741"/>
                  <a:pt x="6133" y="141044"/>
                </a:cubicBezTo>
                <a:lnTo>
                  <a:pt x="6133" y="16600"/>
                </a:lnTo>
                <a:lnTo>
                  <a:pt x="16604" y="7172"/>
                </a:lnTo>
                <a:lnTo>
                  <a:pt x="28119" y="17513"/>
                </a:lnTo>
                <a:cubicBezTo>
                  <a:pt x="28702" y="18031"/>
                  <a:pt x="29437" y="18292"/>
                  <a:pt x="30169" y="18292"/>
                </a:cubicBezTo>
                <a:cubicBezTo>
                  <a:pt x="30913" y="18292"/>
                  <a:pt x="31654" y="18023"/>
                  <a:pt x="32229" y="17480"/>
                </a:cubicBezTo>
                <a:lnTo>
                  <a:pt x="43711" y="7172"/>
                </a:lnTo>
                <a:lnTo>
                  <a:pt x="55226" y="17513"/>
                </a:lnTo>
                <a:cubicBezTo>
                  <a:pt x="55809" y="18031"/>
                  <a:pt x="56536" y="18292"/>
                  <a:pt x="57264" y="18292"/>
                </a:cubicBezTo>
                <a:cubicBezTo>
                  <a:pt x="58004" y="18292"/>
                  <a:pt x="58745" y="18023"/>
                  <a:pt x="59336" y="17480"/>
                </a:cubicBezTo>
                <a:lnTo>
                  <a:pt x="70818" y="7172"/>
                </a:lnTo>
                <a:lnTo>
                  <a:pt x="82301" y="17513"/>
                </a:lnTo>
                <a:cubicBezTo>
                  <a:pt x="82883" y="18031"/>
                  <a:pt x="83619" y="18292"/>
                  <a:pt x="84351" y="18292"/>
                </a:cubicBezTo>
                <a:cubicBezTo>
                  <a:pt x="85095" y="18292"/>
                  <a:pt x="85836" y="18023"/>
                  <a:pt x="86411" y="17480"/>
                </a:cubicBezTo>
                <a:lnTo>
                  <a:pt x="97893" y="7172"/>
                </a:lnTo>
                <a:lnTo>
                  <a:pt x="108397" y="16600"/>
                </a:lnTo>
                <a:lnTo>
                  <a:pt x="108397" y="27103"/>
                </a:lnTo>
                <a:cubicBezTo>
                  <a:pt x="108397" y="28799"/>
                  <a:pt x="109767" y="30169"/>
                  <a:pt x="111463" y="30169"/>
                </a:cubicBezTo>
                <a:cubicBezTo>
                  <a:pt x="113159" y="30169"/>
                  <a:pt x="114496" y="28799"/>
                  <a:pt x="114496" y="27103"/>
                </a:cubicBezTo>
                <a:lnTo>
                  <a:pt x="114496" y="15229"/>
                </a:lnTo>
                <a:cubicBezTo>
                  <a:pt x="114496" y="14381"/>
                  <a:pt x="114138" y="13533"/>
                  <a:pt x="113485" y="12979"/>
                </a:cubicBezTo>
                <a:lnTo>
                  <a:pt x="99981" y="811"/>
                </a:lnTo>
                <a:cubicBezTo>
                  <a:pt x="99389" y="269"/>
                  <a:pt x="98648" y="0"/>
                  <a:pt x="97909" y="0"/>
                </a:cubicBezTo>
                <a:cubicBezTo>
                  <a:pt x="97180" y="0"/>
                  <a:pt x="96453" y="261"/>
                  <a:pt x="95871" y="779"/>
                </a:cubicBezTo>
                <a:lnTo>
                  <a:pt x="84356" y="11119"/>
                </a:lnTo>
                <a:lnTo>
                  <a:pt x="72874" y="811"/>
                </a:lnTo>
                <a:cubicBezTo>
                  <a:pt x="72282" y="269"/>
                  <a:pt x="71541" y="0"/>
                  <a:pt x="70802" y="0"/>
                </a:cubicBezTo>
                <a:cubicBezTo>
                  <a:pt x="70073" y="0"/>
                  <a:pt x="69346" y="261"/>
                  <a:pt x="68763" y="779"/>
                </a:cubicBezTo>
                <a:lnTo>
                  <a:pt x="57249" y="11119"/>
                </a:lnTo>
                <a:lnTo>
                  <a:pt x="45766" y="811"/>
                </a:lnTo>
                <a:cubicBezTo>
                  <a:pt x="45191" y="269"/>
                  <a:pt x="44450" y="0"/>
                  <a:pt x="43707" y="0"/>
                </a:cubicBezTo>
                <a:cubicBezTo>
                  <a:pt x="42974" y="0"/>
                  <a:pt x="42239" y="261"/>
                  <a:pt x="41656" y="779"/>
                </a:cubicBezTo>
                <a:lnTo>
                  <a:pt x="30174" y="11119"/>
                </a:lnTo>
                <a:lnTo>
                  <a:pt x="18692" y="811"/>
                </a:lnTo>
                <a:cubicBezTo>
                  <a:pt x="18117" y="269"/>
                  <a:pt x="17376" y="0"/>
                  <a:pt x="16632" y="0"/>
                </a:cubicBezTo>
                <a:close/>
                <a:moveTo>
                  <a:pt x="22052" y="137978"/>
                </a:moveTo>
                <a:cubicBezTo>
                  <a:pt x="20356" y="137978"/>
                  <a:pt x="18986" y="139381"/>
                  <a:pt x="18986" y="141044"/>
                </a:cubicBezTo>
                <a:cubicBezTo>
                  <a:pt x="18986" y="142741"/>
                  <a:pt x="20356" y="144111"/>
                  <a:pt x="22052" y="144111"/>
                </a:cubicBezTo>
                <a:lnTo>
                  <a:pt x="52290" y="144111"/>
                </a:lnTo>
                <a:cubicBezTo>
                  <a:pt x="53987" y="144111"/>
                  <a:pt x="55324" y="142741"/>
                  <a:pt x="55324" y="141044"/>
                </a:cubicBezTo>
                <a:cubicBezTo>
                  <a:pt x="55324" y="139381"/>
                  <a:pt x="53987" y="137978"/>
                  <a:pt x="52290" y="137978"/>
                </a:cubicBezTo>
                <a:close/>
                <a:moveTo>
                  <a:pt x="111463" y="37900"/>
                </a:moveTo>
                <a:cubicBezTo>
                  <a:pt x="109767" y="37900"/>
                  <a:pt x="108397" y="39270"/>
                  <a:pt x="108397" y="40967"/>
                </a:cubicBezTo>
                <a:lnTo>
                  <a:pt x="108397" y="49219"/>
                </a:lnTo>
                <a:lnTo>
                  <a:pt x="91532" y="49219"/>
                </a:lnTo>
                <a:cubicBezTo>
                  <a:pt x="87585" y="49219"/>
                  <a:pt x="83964" y="50850"/>
                  <a:pt x="81355" y="53460"/>
                </a:cubicBezTo>
                <a:cubicBezTo>
                  <a:pt x="78745" y="56070"/>
                  <a:pt x="77114" y="59690"/>
                  <a:pt x="77114" y="63637"/>
                </a:cubicBezTo>
                <a:lnTo>
                  <a:pt x="77114" y="81872"/>
                </a:lnTo>
                <a:cubicBezTo>
                  <a:pt x="77114" y="83568"/>
                  <a:pt x="78484" y="84938"/>
                  <a:pt x="80180" y="84938"/>
                </a:cubicBezTo>
                <a:cubicBezTo>
                  <a:pt x="81877" y="84938"/>
                  <a:pt x="83247" y="83568"/>
                  <a:pt x="83247" y="81872"/>
                </a:cubicBezTo>
                <a:lnTo>
                  <a:pt x="83247" y="63637"/>
                </a:lnTo>
                <a:cubicBezTo>
                  <a:pt x="83247" y="61354"/>
                  <a:pt x="84193" y="59299"/>
                  <a:pt x="85693" y="57798"/>
                </a:cubicBezTo>
                <a:cubicBezTo>
                  <a:pt x="87194" y="56265"/>
                  <a:pt x="89281" y="55352"/>
                  <a:pt x="91532" y="55352"/>
                </a:cubicBezTo>
                <a:lnTo>
                  <a:pt x="99981" y="55352"/>
                </a:lnTo>
                <a:lnTo>
                  <a:pt x="99981" y="61191"/>
                </a:lnTo>
                <a:cubicBezTo>
                  <a:pt x="99981" y="63735"/>
                  <a:pt x="100992" y="66019"/>
                  <a:pt x="102688" y="67682"/>
                </a:cubicBezTo>
                <a:cubicBezTo>
                  <a:pt x="104352" y="69346"/>
                  <a:pt x="106635" y="70390"/>
                  <a:pt x="109179" y="70390"/>
                </a:cubicBezTo>
                <a:lnTo>
                  <a:pt x="144996" y="70390"/>
                </a:lnTo>
                <a:cubicBezTo>
                  <a:pt x="147508" y="70390"/>
                  <a:pt x="149824" y="69346"/>
                  <a:pt x="151487" y="67682"/>
                </a:cubicBezTo>
                <a:cubicBezTo>
                  <a:pt x="153151" y="66019"/>
                  <a:pt x="154195" y="63735"/>
                  <a:pt x="154195" y="61191"/>
                </a:cubicBezTo>
                <a:lnTo>
                  <a:pt x="154195" y="55352"/>
                </a:lnTo>
                <a:lnTo>
                  <a:pt x="162611" y="55352"/>
                </a:lnTo>
                <a:cubicBezTo>
                  <a:pt x="164894" y="55352"/>
                  <a:pt x="166949" y="56265"/>
                  <a:pt x="168482" y="57766"/>
                </a:cubicBezTo>
                <a:cubicBezTo>
                  <a:pt x="169983" y="59299"/>
                  <a:pt x="170929" y="61354"/>
                  <a:pt x="170929" y="63637"/>
                </a:cubicBezTo>
                <a:lnTo>
                  <a:pt x="170929" y="162671"/>
                </a:lnTo>
                <a:cubicBezTo>
                  <a:pt x="170929" y="164367"/>
                  <a:pt x="172299" y="165738"/>
                  <a:pt x="173995" y="165738"/>
                </a:cubicBezTo>
                <a:cubicBezTo>
                  <a:pt x="175659" y="165738"/>
                  <a:pt x="177029" y="164367"/>
                  <a:pt x="177029" y="162671"/>
                </a:cubicBezTo>
                <a:lnTo>
                  <a:pt x="177029" y="63637"/>
                </a:lnTo>
                <a:cubicBezTo>
                  <a:pt x="177029" y="59658"/>
                  <a:pt x="175430" y="56070"/>
                  <a:pt x="172821" y="53460"/>
                </a:cubicBezTo>
                <a:cubicBezTo>
                  <a:pt x="170178" y="50850"/>
                  <a:pt x="166590" y="49219"/>
                  <a:pt x="162611" y="49219"/>
                </a:cubicBezTo>
                <a:lnTo>
                  <a:pt x="114496" y="49219"/>
                </a:lnTo>
                <a:lnTo>
                  <a:pt x="114496" y="40967"/>
                </a:lnTo>
                <a:cubicBezTo>
                  <a:pt x="114496" y="39270"/>
                  <a:pt x="113159" y="37900"/>
                  <a:pt x="111463" y="37900"/>
                </a:cubicBezTo>
                <a:close/>
                <a:moveTo>
                  <a:pt x="121086" y="163976"/>
                </a:moveTo>
                <a:lnTo>
                  <a:pt x="121086" y="175295"/>
                </a:lnTo>
                <a:lnTo>
                  <a:pt x="108918" y="175295"/>
                </a:lnTo>
                <a:lnTo>
                  <a:pt x="108918" y="163976"/>
                </a:lnTo>
                <a:close/>
                <a:moveTo>
                  <a:pt x="105885" y="157844"/>
                </a:moveTo>
                <a:cubicBezTo>
                  <a:pt x="104189" y="157844"/>
                  <a:pt x="102819" y="159214"/>
                  <a:pt x="102819" y="160910"/>
                </a:cubicBezTo>
                <a:lnTo>
                  <a:pt x="102819" y="178361"/>
                </a:lnTo>
                <a:cubicBezTo>
                  <a:pt x="102819" y="180058"/>
                  <a:pt x="104189" y="181428"/>
                  <a:pt x="105885" y="181428"/>
                </a:cubicBezTo>
                <a:lnTo>
                  <a:pt x="124152" y="181428"/>
                </a:lnTo>
                <a:cubicBezTo>
                  <a:pt x="125848" y="181428"/>
                  <a:pt x="127218" y="180058"/>
                  <a:pt x="127218" y="178361"/>
                </a:cubicBezTo>
                <a:lnTo>
                  <a:pt x="127218" y="160910"/>
                </a:lnTo>
                <a:cubicBezTo>
                  <a:pt x="127218" y="159214"/>
                  <a:pt x="125848" y="157844"/>
                  <a:pt x="124152" y="157844"/>
                </a:cubicBezTo>
                <a:close/>
                <a:moveTo>
                  <a:pt x="136026" y="142023"/>
                </a:moveTo>
                <a:cubicBezTo>
                  <a:pt x="134329" y="142023"/>
                  <a:pt x="132959" y="143393"/>
                  <a:pt x="132959" y="145089"/>
                </a:cubicBezTo>
                <a:lnTo>
                  <a:pt x="132959" y="178361"/>
                </a:lnTo>
                <a:cubicBezTo>
                  <a:pt x="132959" y="180058"/>
                  <a:pt x="134329" y="181428"/>
                  <a:pt x="136026" y="181428"/>
                </a:cubicBezTo>
                <a:cubicBezTo>
                  <a:pt x="137722" y="181428"/>
                  <a:pt x="139092" y="180058"/>
                  <a:pt x="139092" y="178361"/>
                </a:cubicBezTo>
                <a:lnTo>
                  <a:pt x="139092" y="145089"/>
                </a:lnTo>
                <a:cubicBezTo>
                  <a:pt x="139092" y="143393"/>
                  <a:pt x="137722" y="142023"/>
                  <a:pt x="136026" y="142023"/>
                </a:cubicBezTo>
                <a:close/>
                <a:moveTo>
                  <a:pt x="147899" y="142023"/>
                </a:moveTo>
                <a:cubicBezTo>
                  <a:pt x="146203" y="142023"/>
                  <a:pt x="144833" y="143393"/>
                  <a:pt x="144833" y="145089"/>
                </a:cubicBezTo>
                <a:lnTo>
                  <a:pt x="144833" y="178361"/>
                </a:lnTo>
                <a:cubicBezTo>
                  <a:pt x="144833" y="180058"/>
                  <a:pt x="146203" y="181428"/>
                  <a:pt x="147899" y="181428"/>
                </a:cubicBezTo>
                <a:cubicBezTo>
                  <a:pt x="149595" y="181428"/>
                  <a:pt x="150965" y="180058"/>
                  <a:pt x="150965" y="178361"/>
                </a:cubicBezTo>
                <a:lnTo>
                  <a:pt x="150965" y="145089"/>
                </a:lnTo>
                <a:cubicBezTo>
                  <a:pt x="150965" y="143393"/>
                  <a:pt x="149595" y="142023"/>
                  <a:pt x="147899" y="142023"/>
                </a:cubicBezTo>
                <a:close/>
                <a:moveTo>
                  <a:pt x="154782" y="84416"/>
                </a:moveTo>
                <a:cubicBezTo>
                  <a:pt x="155663" y="84416"/>
                  <a:pt x="156478" y="84775"/>
                  <a:pt x="157065" y="85362"/>
                </a:cubicBezTo>
                <a:cubicBezTo>
                  <a:pt x="157620" y="85949"/>
                  <a:pt x="157979" y="86732"/>
                  <a:pt x="157979" y="87613"/>
                </a:cubicBezTo>
                <a:lnTo>
                  <a:pt x="157979" y="186190"/>
                </a:lnTo>
                <a:cubicBezTo>
                  <a:pt x="157979" y="187071"/>
                  <a:pt x="157620" y="187854"/>
                  <a:pt x="157065" y="188441"/>
                </a:cubicBezTo>
                <a:cubicBezTo>
                  <a:pt x="156478" y="189028"/>
                  <a:pt x="155663" y="189387"/>
                  <a:pt x="154782" y="189387"/>
                </a:cubicBezTo>
                <a:lnTo>
                  <a:pt x="99361" y="189387"/>
                </a:lnTo>
                <a:cubicBezTo>
                  <a:pt x="98480" y="189387"/>
                  <a:pt x="97697" y="189028"/>
                  <a:pt x="97110" y="188441"/>
                </a:cubicBezTo>
                <a:cubicBezTo>
                  <a:pt x="96523" y="187854"/>
                  <a:pt x="96164" y="187071"/>
                  <a:pt x="96164" y="186190"/>
                </a:cubicBezTo>
                <a:lnTo>
                  <a:pt x="96164" y="87613"/>
                </a:lnTo>
                <a:cubicBezTo>
                  <a:pt x="96164" y="86732"/>
                  <a:pt x="96523" y="85949"/>
                  <a:pt x="97110" y="85362"/>
                </a:cubicBezTo>
                <a:cubicBezTo>
                  <a:pt x="97697" y="84775"/>
                  <a:pt x="98480" y="84416"/>
                  <a:pt x="99361" y="84416"/>
                </a:cubicBezTo>
                <a:close/>
                <a:moveTo>
                  <a:pt x="99361" y="78284"/>
                </a:moveTo>
                <a:cubicBezTo>
                  <a:pt x="96816" y="78284"/>
                  <a:pt x="94468" y="79328"/>
                  <a:pt x="92772" y="81024"/>
                </a:cubicBezTo>
                <a:cubicBezTo>
                  <a:pt x="91075" y="82720"/>
                  <a:pt x="90032" y="85036"/>
                  <a:pt x="90032" y="87613"/>
                </a:cubicBezTo>
                <a:lnTo>
                  <a:pt x="90032" y="186190"/>
                </a:lnTo>
                <a:cubicBezTo>
                  <a:pt x="90032" y="188767"/>
                  <a:pt x="91075" y="191083"/>
                  <a:pt x="92772" y="192779"/>
                </a:cubicBezTo>
                <a:cubicBezTo>
                  <a:pt x="94468" y="194476"/>
                  <a:pt x="96816" y="195519"/>
                  <a:pt x="99361" y="195519"/>
                </a:cubicBezTo>
                <a:lnTo>
                  <a:pt x="154782" y="195519"/>
                </a:lnTo>
                <a:cubicBezTo>
                  <a:pt x="157359" y="195519"/>
                  <a:pt x="159708" y="194476"/>
                  <a:pt x="161371" y="192779"/>
                </a:cubicBezTo>
                <a:cubicBezTo>
                  <a:pt x="163067" y="191083"/>
                  <a:pt x="164111" y="188767"/>
                  <a:pt x="164111" y="186190"/>
                </a:cubicBezTo>
                <a:lnTo>
                  <a:pt x="164111" y="87613"/>
                </a:lnTo>
                <a:cubicBezTo>
                  <a:pt x="164111" y="85036"/>
                  <a:pt x="163067" y="82720"/>
                  <a:pt x="161371" y="81024"/>
                </a:cubicBezTo>
                <a:cubicBezTo>
                  <a:pt x="159708" y="79328"/>
                  <a:pt x="157359" y="78284"/>
                  <a:pt x="154782" y="78284"/>
                </a:cubicBezTo>
                <a:close/>
                <a:moveTo>
                  <a:pt x="80180" y="92669"/>
                </a:moveTo>
                <a:cubicBezTo>
                  <a:pt x="78484" y="92669"/>
                  <a:pt x="77114" y="94039"/>
                  <a:pt x="77114" y="95735"/>
                </a:cubicBezTo>
                <a:lnTo>
                  <a:pt x="77114" y="163715"/>
                </a:lnTo>
                <a:lnTo>
                  <a:pt x="6133" y="163715"/>
                </a:lnTo>
                <a:lnTo>
                  <a:pt x="6133" y="154908"/>
                </a:lnTo>
                <a:cubicBezTo>
                  <a:pt x="6133" y="153212"/>
                  <a:pt x="4763" y="151841"/>
                  <a:pt x="3067" y="151841"/>
                </a:cubicBezTo>
                <a:cubicBezTo>
                  <a:pt x="1371" y="151841"/>
                  <a:pt x="1" y="153212"/>
                  <a:pt x="1" y="154908"/>
                </a:cubicBezTo>
                <a:lnTo>
                  <a:pt x="1" y="166781"/>
                </a:lnTo>
                <a:cubicBezTo>
                  <a:pt x="1" y="168478"/>
                  <a:pt x="1371" y="169848"/>
                  <a:pt x="3067" y="169848"/>
                </a:cubicBezTo>
                <a:lnTo>
                  <a:pt x="77114" y="169848"/>
                </a:lnTo>
                <a:lnTo>
                  <a:pt x="77114" y="194345"/>
                </a:lnTo>
                <a:cubicBezTo>
                  <a:pt x="77114" y="198292"/>
                  <a:pt x="78745" y="201913"/>
                  <a:pt x="81355" y="204523"/>
                </a:cubicBezTo>
                <a:cubicBezTo>
                  <a:pt x="83964" y="207132"/>
                  <a:pt x="87585" y="208763"/>
                  <a:pt x="91532" y="208763"/>
                </a:cubicBezTo>
                <a:lnTo>
                  <a:pt x="162611" y="208763"/>
                </a:lnTo>
                <a:cubicBezTo>
                  <a:pt x="166590" y="208763"/>
                  <a:pt x="170178" y="207132"/>
                  <a:pt x="172821" y="204523"/>
                </a:cubicBezTo>
                <a:cubicBezTo>
                  <a:pt x="175430" y="201913"/>
                  <a:pt x="177029" y="198292"/>
                  <a:pt x="177029" y="194345"/>
                </a:cubicBezTo>
                <a:lnTo>
                  <a:pt x="177029" y="176535"/>
                </a:lnTo>
                <a:cubicBezTo>
                  <a:pt x="177029" y="174838"/>
                  <a:pt x="175659" y="173468"/>
                  <a:pt x="173995" y="173468"/>
                </a:cubicBezTo>
                <a:cubicBezTo>
                  <a:pt x="172299" y="173468"/>
                  <a:pt x="170929" y="174838"/>
                  <a:pt x="170929" y="176535"/>
                </a:cubicBezTo>
                <a:lnTo>
                  <a:pt x="170929" y="194345"/>
                </a:lnTo>
                <a:cubicBezTo>
                  <a:pt x="170929" y="196629"/>
                  <a:pt x="169983" y="198684"/>
                  <a:pt x="168482" y="200184"/>
                </a:cubicBezTo>
                <a:cubicBezTo>
                  <a:pt x="166949" y="201685"/>
                  <a:pt x="164894" y="202631"/>
                  <a:pt x="162611" y="202631"/>
                </a:cubicBezTo>
                <a:lnTo>
                  <a:pt x="91532" y="202631"/>
                </a:lnTo>
                <a:cubicBezTo>
                  <a:pt x="89281" y="202631"/>
                  <a:pt x="87194" y="201685"/>
                  <a:pt x="85693" y="200184"/>
                </a:cubicBezTo>
                <a:cubicBezTo>
                  <a:pt x="84160" y="198684"/>
                  <a:pt x="83247" y="196629"/>
                  <a:pt x="83247" y="194345"/>
                </a:cubicBezTo>
                <a:lnTo>
                  <a:pt x="83247" y="95735"/>
                </a:lnTo>
                <a:cubicBezTo>
                  <a:pt x="83247" y="94039"/>
                  <a:pt x="81877" y="92669"/>
                  <a:pt x="80180" y="92669"/>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0"/>
          <p:cNvSpPr/>
          <p:nvPr/>
        </p:nvSpPr>
        <p:spPr>
          <a:xfrm>
            <a:off x="2145193" y="2808339"/>
            <a:ext cx="436729" cy="434759"/>
          </a:xfrm>
          <a:custGeom>
            <a:rect b="b" l="l" r="r" t="t"/>
            <a:pathLst>
              <a:path extrusionOk="0" h="208768" w="209714">
                <a:moveTo>
                  <a:pt x="153998" y="23976"/>
                </a:moveTo>
                <a:cubicBezTo>
                  <a:pt x="155564" y="23976"/>
                  <a:pt x="156999" y="24595"/>
                  <a:pt x="158043" y="25639"/>
                </a:cubicBezTo>
                <a:cubicBezTo>
                  <a:pt x="159054" y="26650"/>
                  <a:pt x="159674" y="28053"/>
                  <a:pt x="159674" y="29586"/>
                </a:cubicBezTo>
                <a:cubicBezTo>
                  <a:pt x="159674" y="31152"/>
                  <a:pt x="159054" y="32555"/>
                  <a:pt x="158043" y="33566"/>
                </a:cubicBezTo>
                <a:cubicBezTo>
                  <a:pt x="156999" y="34610"/>
                  <a:pt x="155564" y="35229"/>
                  <a:pt x="153998" y="35229"/>
                </a:cubicBezTo>
                <a:lnTo>
                  <a:pt x="139385" y="35229"/>
                </a:lnTo>
                <a:lnTo>
                  <a:pt x="139385" y="23976"/>
                </a:lnTo>
                <a:close/>
                <a:moveTo>
                  <a:pt x="153998" y="41362"/>
                </a:moveTo>
                <a:cubicBezTo>
                  <a:pt x="155564" y="41362"/>
                  <a:pt x="156999" y="41982"/>
                  <a:pt x="158043" y="42993"/>
                </a:cubicBezTo>
                <a:cubicBezTo>
                  <a:pt x="159054" y="44037"/>
                  <a:pt x="159674" y="45439"/>
                  <a:pt x="159674" y="46973"/>
                </a:cubicBezTo>
                <a:cubicBezTo>
                  <a:pt x="159674" y="48538"/>
                  <a:pt x="159054" y="49941"/>
                  <a:pt x="158043" y="50952"/>
                </a:cubicBezTo>
                <a:cubicBezTo>
                  <a:pt x="156999" y="51963"/>
                  <a:pt x="155564" y="52616"/>
                  <a:pt x="153998" y="52616"/>
                </a:cubicBezTo>
                <a:lnTo>
                  <a:pt x="139385" y="52616"/>
                </a:lnTo>
                <a:lnTo>
                  <a:pt x="139385" y="41362"/>
                </a:lnTo>
                <a:close/>
                <a:moveTo>
                  <a:pt x="142908" y="11580"/>
                </a:moveTo>
                <a:cubicBezTo>
                  <a:pt x="141211" y="11580"/>
                  <a:pt x="139841" y="12950"/>
                  <a:pt x="139841" y="14646"/>
                </a:cubicBezTo>
                <a:lnTo>
                  <a:pt x="139841" y="17843"/>
                </a:lnTo>
                <a:lnTo>
                  <a:pt x="130806" y="17843"/>
                </a:lnTo>
                <a:cubicBezTo>
                  <a:pt x="129109" y="17843"/>
                  <a:pt x="127739" y="19246"/>
                  <a:pt x="127739" y="20909"/>
                </a:cubicBezTo>
                <a:cubicBezTo>
                  <a:pt x="127739" y="22606"/>
                  <a:pt x="129109" y="23976"/>
                  <a:pt x="130806" y="23976"/>
                </a:cubicBezTo>
                <a:lnTo>
                  <a:pt x="133285" y="23976"/>
                </a:lnTo>
                <a:lnTo>
                  <a:pt x="133285" y="52616"/>
                </a:lnTo>
                <a:lnTo>
                  <a:pt x="130806" y="52616"/>
                </a:lnTo>
                <a:cubicBezTo>
                  <a:pt x="129109" y="52616"/>
                  <a:pt x="127739" y="53986"/>
                  <a:pt x="127739" y="55682"/>
                </a:cubicBezTo>
                <a:cubicBezTo>
                  <a:pt x="127739" y="57346"/>
                  <a:pt x="129109" y="58716"/>
                  <a:pt x="130806" y="58716"/>
                </a:cubicBezTo>
                <a:lnTo>
                  <a:pt x="139841" y="58716"/>
                </a:lnTo>
                <a:lnTo>
                  <a:pt x="139841" y="61945"/>
                </a:lnTo>
                <a:cubicBezTo>
                  <a:pt x="139841" y="63641"/>
                  <a:pt x="141211" y="64979"/>
                  <a:pt x="142908" y="64979"/>
                </a:cubicBezTo>
                <a:cubicBezTo>
                  <a:pt x="144604" y="64979"/>
                  <a:pt x="145941" y="63641"/>
                  <a:pt x="145941" y="61945"/>
                </a:cubicBezTo>
                <a:lnTo>
                  <a:pt x="145941" y="58716"/>
                </a:lnTo>
                <a:lnTo>
                  <a:pt x="150965" y="58716"/>
                </a:lnTo>
                <a:lnTo>
                  <a:pt x="150965" y="61945"/>
                </a:lnTo>
                <a:cubicBezTo>
                  <a:pt x="150965" y="63641"/>
                  <a:pt x="152302" y="64979"/>
                  <a:pt x="153998" y="64979"/>
                </a:cubicBezTo>
                <a:cubicBezTo>
                  <a:pt x="155695" y="64979"/>
                  <a:pt x="157065" y="63641"/>
                  <a:pt x="157065" y="61945"/>
                </a:cubicBezTo>
                <a:lnTo>
                  <a:pt x="157065" y="58324"/>
                </a:lnTo>
                <a:cubicBezTo>
                  <a:pt x="159087" y="57770"/>
                  <a:pt x="160881" y="56726"/>
                  <a:pt x="162349" y="55291"/>
                </a:cubicBezTo>
                <a:cubicBezTo>
                  <a:pt x="164469" y="53138"/>
                  <a:pt x="165807" y="50202"/>
                  <a:pt x="165807" y="46973"/>
                </a:cubicBezTo>
                <a:cubicBezTo>
                  <a:pt x="165807" y="43645"/>
                  <a:pt x="164371" y="40514"/>
                  <a:pt x="161925" y="38296"/>
                </a:cubicBezTo>
                <a:cubicBezTo>
                  <a:pt x="164371" y="36078"/>
                  <a:pt x="165807" y="32946"/>
                  <a:pt x="165807" y="29586"/>
                </a:cubicBezTo>
                <a:cubicBezTo>
                  <a:pt x="165807" y="26389"/>
                  <a:pt x="164469" y="23454"/>
                  <a:pt x="162349" y="21301"/>
                </a:cubicBezTo>
                <a:cubicBezTo>
                  <a:pt x="160881" y="19865"/>
                  <a:pt x="159087" y="18822"/>
                  <a:pt x="157065" y="18267"/>
                </a:cubicBezTo>
                <a:lnTo>
                  <a:pt x="157065" y="14646"/>
                </a:lnTo>
                <a:cubicBezTo>
                  <a:pt x="157065" y="12950"/>
                  <a:pt x="155695" y="11580"/>
                  <a:pt x="153998" y="11580"/>
                </a:cubicBezTo>
                <a:cubicBezTo>
                  <a:pt x="152302" y="11580"/>
                  <a:pt x="150965" y="12950"/>
                  <a:pt x="150965" y="14646"/>
                </a:cubicBezTo>
                <a:lnTo>
                  <a:pt x="150965" y="17843"/>
                </a:lnTo>
                <a:lnTo>
                  <a:pt x="145941" y="17843"/>
                </a:lnTo>
                <a:lnTo>
                  <a:pt x="145941" y="14646"/>
                </a:lnTo>
                <a:cubicBezTo>
                  <a:pt x="145941" y="12950"/>
                  <a:pt x="144604" y="11580"/>
                  <a:pt x="142908" y="11580"/>
                </a:cubicBezTo>
                <a:close/>
                <a:moveTo>
                  <a:pt x="104384" y="0"/>
                </a:moveTo>
                <a:cubicBezTo>
                  <a:pt x="102687" y="0"/>
                  <a:pt x="101317" y="1370"/>
                  <a:pt x="101317" y="3066"/>
                </a:cubicBezTo>
                <a:lnTo>
                  <a:pt x="101317" y="97272"/>
                </a:lnTo>
                <a:cubicBezTo>
                  <a:pt x="95902" y="97860"/>
                  <a:pt x="90618" y="100045"/>
                  <a:pt x="86116" y="103862"/>
                </a:cubicBezTo>
                <a:cubicBezTo>
                  <a:pt x="84877" y="104938"/>
                  <a:pt x="83670" y="106145"/>
                  <a:pt x="82561" y="107450"/>
                </a:cubicBezTo>
                <a:lnTo>
                  <a:pt x="25183" y="174973"/>
                </a:lnTo>
                <a:cubicBezTo>
                  <a:pt x="24073" y="176278"/>
                  <a:pt x="24237" y="178170"/>
                  <a:pt x="25541" y="179279"/>
                </a:cubicBezTo>
                <a:cubicBezTo>
                  <a:pt x="26107" y="179757"/>
                  <a:pt x="26802" y="179991"/>
                  <a:pt x="27496" y="179991"/>
                </a:cubicBezTo>
                <a:cubicBezTo>
                  <a:pt x="28364" y="179991"/>
                  <a:pt x="29231" y="179627"/>
                  <a:pt x="29847" y="178920"/>
                </a:cubicBezTo>
                <a:lnTo>
                  <a:pt x="60412" y="142940"/>
                </a:lnTo>
                <a:cubicBezTo>
                  <a:pt x="63511" y="144702"/>
                  <a:pt x="66610" y="146398"/>
                  <a:pt x="70165" y="146398"/>
                </a:cubicBezTo>
                <a:cubicBezTo>
                  <a:pt x="73786" y="146398"/>
                  <a:pt x="77016" y="144571"/>
                  <a:pt x="80212" y="142777"/>
                </a:cubicBezTo>
                <a:cubicBezTo>
                  <a:pt x="82724" y="141374"/>
                  <a:pt x="85203" y="139972"/>
                  <a:pt x="87291" y="139972"/>
                </a:cubicBezTo>
                <a:cubicBezTo>
                  <a:pt x="89346" y="139972"/>
                  <a:pt x="91825" y="141374"/>
                  <a:pt x="94337" y="142777"/>
                </a:cubicBezTo>
                <a:cubicBezTo>
                  <a:pt x="97533" y="144571"/>
                  <a:pt x="100730" y="146398"/>
                  <a:pt x="104384" y="146398"/>
                </a:cubicBezTo>
                <a:cubicBezTo>
                  <a:pt x="108037" y="146398"/>
                  <a:pt x="111234" y="144571"/>
                  <a:pt x="114430" y="142777"/>
                </a:cubicBezTo>
                <a:cubicBezTo>
                  <a:pt x="116942" y="141374"/>
                  <a:pt x="119454" y="139972"/>
                  <a:pt x="121509" y="139972"/>
                </a:cubicBezTo>
                <a:cubicBezTo>
                  <a:pt x="123564" y="139972"/>
                  <a:pt x="126043" y="141374"/>
                  <a:pt x="128555" y="142777"/>
                </a:cubicBezTo>
                <a:cubicBezTo>
                  <a:pt x="131752" y="144571"/>
                  <a:pt x="134948" y="146398"/>
                  <a:pt x="138602" y="146398"/>
                </a:cubicBezTo>
                <a:cubicBezTo>
                  <a:pt x="142157" y="146398"/>
                  <a:pt x="145256" y="144702"/>
                  <a:pt x="148355" y="142940"/>
                </a:cubicBezTo>
                <a:lnTo>
                  <a:pt x="199112" y="202667"/>
                </a:lnTo>
                <a:lnTo>
                  <a:pt x="9655" y="202667"/>
                </a:lnTo>
                <a:lnTo>
                  <a:pt x="20877" y="189489"/>
                </a:lnTo>
                <a:cubicBezTo>
                  <a:pt x="21953" y="188184"/>
                  <a:pt x="21790" y="186259"/>
                  <a:pt x="20518" y="185183"/>
                </a:cubicBezTo>
                <a:cubicBezTo>
                  <a:pt x="19936" y="184688"/>
                  <a:pt x="19230" y="184447"/>
                  <a:pt x="18532" y="184447"/>
                </a:cubicBezTo>
                <a:cubicBezTo>
                  <a:pt x="17665" y="184447"/>
                  <a:pt x="16808" y="184819"/>
                  <a:pt x="16212" y="185542"/>
                </a:cubicBezTo>
                <a:lnTo>
                  <a:pt x="881" y="203581"/>
                </a:lnTo>
                <a:cubicBezTo>
                  <a:pt x="326" y="204135"/>
                  <a:pt x="0" y="204885"/>
                  <a:pt x="0" y="205701"/>
                </a:cubicBezTo>
                <a:cubicBezTo>
                  <a:pt x="0" y="207397"/>
                  <a:pt x="1370" y="208767"/>
                  <a:pt x="3066" y="208767"/>
                </a:cubicBezTo>
                <a:lnTo>
                  <a:pt x="205701" y="208767"/>
                </a:lnTo>
                <a:cubicBezTo>
                  <a:pt x="208278" y="208767"/>
                  <a:pt x="209713" y="205733"/>
                  <a:pt x="208049" y="203744"/>
                </a:cubicBezTo>
                <a:lnTo>
                  <a:pt x="136318" y="119356"/>
                </a:lnTo>
                <a:cubicBezTo>
                  <a:pt x="135721" y="118650"/>
                  <a:pt x="134851" y="118285"/>
                  <a:pt x="133978" y="118285"/>
                </a:cubicBezTo>
                <a:cubicBezTo>
                  <a:pt x="133279" y="118285"/>
                  <a:pt x="132578" y="118519"/>
                  <a:pt x="132013" y="118997"/>
                </a:cubicBezTo>
                <a:cubicBezTo>
                  <a:pt x="130740" y="120074"/>
                  <a:pt x="130577" y="121998"/>
                  <a:pt x="131654" y="123303"/>
                </a:cubicBezTo>
                <a:lnTo>
                  <a:pt x="144310" y="138210"/>
                </a:lnTo>
                <a:cubicBezTo>
                  <a:pt x="142288" y="139319"/>
                  <a:pt x="140298" y="140265"/>
                  <a:pt x="138602" y="140265"/>
                </a:cubicBezTo>
                <a:cubicBezTo>
                  <a:pt x="136547" y="140265"/>
                  <a:pt x="134035" y="138863"/>
                  <a:pt x="131556" y="137460"/>
                </a:cubicBezTo>
                <a:cubicBezTo>
                  <a:pt x="128327" y="135666"/>
                  <a:pt x="125130" y="133872"/>
                  <a:pt x="121509" y="133872"/>
                </a:cubicBezTo>
                <a:cubicBezTo>
                  <a:pt x="117856" y="133872"/>
                  <a:pt x="114659" y="135666"/>
                  <a:pt x="111429" y="137460"/>
                </a:cubicBezTo>
                <a:cubicBezTo>
                  <a:pt x="108950" y="138863"/>
                  <a:pt x="106439" y="140265"/>
                  <a:pt x="104384" y="140265"/>
                </a:cubicBezTo>
                <a:cubicBezTo>
                  <a:pt x="102329" y="140265"/>
                  <a:pt x="99817" y="138863"/>
                  <a:pt x="97305" y="137460"/>
                </a:cubicBezTo>
                <a:cubicBezTo>
                  <a:pt x="94108" y="135666"/>
                  <a:pt x="90912" y="133872"/>
                  <a:pt x="87291" y="133872"/>
                </a:cubicBezTo>
                <a:cubicBezTo>
                  <a:pt x="83637" y="133872"/>
                  <a:pt x="80408" y="135666"/>
                  <a:pt x="77211" y="137460"/>
                </a:cubicBezTo>
                <a:cubicBezTo>
                  <a:pt x="74732" y="138863"/>
                  <a:pt x="72220" y="140265"/>
                  <a:pt x="70165" y="140265"/>
                </a:cubicBezTo>
                <a:cubicBezTo>
                  <a:pt x="68469" y="140265"/>
                  <a:pt x="66479" y="139319"/>
                  <a:pt x="64424" y="138210"/>
                </a:cubicBezTo>
                <a:lnTo>
                  <a:pt x="87226" y="111397"/>
                </a:lnTo>
                <a:cubicBezTo>
                  <a:pt x="88106" y="110320"/>
                  <a:pt x="89052" y="109374"/>
                  <a:pt x="90063" y="108526"/>
                </a:cubicBezTo>
                <a:cubicBezTo>
                  <a:pt x="93130" y="105949"/>
                  <a:pt x="96620" y="104318"/>
                  <a:pt x="100241" y="103601"/>
                </a:cubicBezTo>
                <a:cubicBezTo>
                  <a:pt x="101594" y="103335"/>
                  <a:pt x="102979" y="103205"/>
                  <a:pt x="104366" y="103205"/>
                </a:cubicBezTo>
                <a:cubicBezTo>
                  <a:pt x="106390" y="103205"/>
                  <a:pt x="108417" y="103483"/>
                  <a:pt x="110353" y="104025"/>
                </a:cubicBezTo>
                <a:cubicBezTo>
                  <a:pt x="113321" y="104905"/>
                  <a:pt x="116159" y="106406"/>
                  <a:pt x="118704" y="108526"/>
                </a:cubicBezTo>
                <a:cubicBezTo>
                  <a:pt x="120237" y="109831"/>
                  <a:pt x="121411" y="111234"/>
                  <a:pt x="122683" y="112734"/>
                </a:cubicBezTo>
                <a:cubicBezTo>
                  <a:pt x="123295" y="113454"/>
                  <a:pt x="124154" y="113816"/>
                  <a:pt x="125015" y="113816"/>
                </a:cubicBezTo>
                <a:cubicBezTo>
                  <a:pt x="125716" y="113816"/>
                  <a:pt x="126418" y="113576"/>
                  <a:pt x="126989" y="113093"/>
                </a:cubicBezTo>
                <a:cubicBezTo>
                  <a:pt x="128261" y="112017"/>
                  <a:pt x="128424" y="110092"/>
                  <a:pt x="127348" y="108787"/>
                </a:cubicBezTo>
                <a:cubicBezTo>
                  <a:pt x="125847" y="107026"/>
                  <a:pt x="124445" y="105427"/>
                  <a:pt x="122618" y="103862"/>
                </a:cubicBezTo>
                <a:cubicBezTo>
                  <a:pt x="118149" y="100078"/>
                  <a:pt x="112865" y="97892"/>
                  <a:pt x="107450" y="97272"/>
                </a:cubicBezTo>
                <a:lnTo>
                  <a:pt x="107450" y="76591"/>
                </a:lnTo>
                <a:lnTo>
                  <a:pt x="139841" y="76591"/>
                </a:lnTo>
                <a:cubicBezTo>
                  <a:pt x="141538" y="76591"/>
                  <a:pt x="142908" y="75221"/>
                  <a:pt x="142908" y="73525"/>
                </a:cubicBezTo>
                <a:cubicBezTo>
                  <a:pt x="142908" y="71829"/>
                  <a:pt x="141538" y="70459"/>
                  <a:pt x="139841" y="70459"/>
                </a:cubicBezTo>
                <a:lnTo>
                  <a:pt x="107450" y="70459"/>
                </a:lnTo>
                <a:lnTo>
                  <a:pt x="107450" y="6100"/>
                </a:lnTo>
                <a:lnTo>
                  <a:pt x="200906" y="6100"/>
                </a:lnTo>
                <a:lnTo>
                  <a:pt x="186390" y="36991"/>
                </a:lnTo>
                <a:cubicBezTo>
                  <a:pt x="185998" y="37839"/>
                  <a:pt x="186031" y="38785"/>
                  <a:pt x="186390" y="39601"/>
                </a:cubicBezTo>
                <a:cubicBezTo>
                  <a:pt x="191218" y="49876"/>
                  <a:pt x="196078" y="60184"/>
                  <a:pt x="200906" y="70459"/>
                </a:cubicBezTo>
                <a:lnTo>
                  <a:pt x="153705" y="70459"/>
                </a:lnTo>
                <a:cubicBezTo>
                  <a:pt x="152009" y="70459"/>
                  <a:pt x="150639" y="71829"/>
                  <a:pt x="150639" y="73525"/>
                </a:cubicBezTo>
                <a:cubicBezTo>
                  <a:pt x="150639" y="75221"/>
                  <a:pt x="152009" y="76591"/>
                  <a:pt x="153705" y="76591"/>
                </a:cubicBezTo>
                <a:lnTo>
                  <a:pt x="205701" y="76591"/>
                </a:lnTo>
                <a:cubicBezTo>
                  <a:pt x="207886" y="76591"/>
                  <a:pt x="209420" y="74275"/>
                  <a:pt x="208474" y="72253"/>
                </a:cubicBezTo>
                <a:lnTo>
                  <a:pt x="192522" y="38296"/>
                </a:lnTo>
                <a:lnTo>
                  <a:pt x="208343" y="4599"/>
                </a:lnTo>
                <a:cubicBezTo>
                  <a:pt x="209517" y="2610"/>
                  <a:pt x="208082" y="0"/>
                  <a:pt x="205701"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0"/>
          <p:cNvSpPr/>
          <p:nvPr/>
        </p:nvSpPr>
        <p:spPr>
          <a:xfrm>
            <a:off x="2776222" y="2809748"/>
            <a:ext cx="437962" cy="431942"/>
          </a:xfrm>
          <a:custGeom>
            <a:rect b="b" l="l" r="r" t="t"/>
            <a:pathLst>
              <a:path extrusionOk="0" h="207415" w="210306">
                <a:moveTo>
                  <a:pt x="53201" y="45742"/>
                </a:moveTo>
                <a:cubicBezTo>
                  <a:pt x="55764" y="45742"/>
                  <a:pt x="58031" y="46761"/>
                  <a:pt x="59707" y="48437"/>
                </a:cubicBezTo>
                <a:cubicBezTo>
                  <a:pt x="61350" y="50080"/>
                  <a:pt x="62369" y="52380"/>
                  <a:pt x="62369" y="54910"/>
                </a:cubicBezTo>
                <a:cubicBezTo>
                  <a:pt x="62369" y="57440"/>
                  <a:pt x="61350" y="59740"/>
                  <a:pt x="59707" y="61383"/>
                </a:cubicBezTo>
                <a:cubicBezTo>
                  <a:pt x="58031" y="63059"/>
                  <a:pt x="55764" y="64078"/>
                  <a:pt x="53201" y="64078"/>
                </a:cubicBezTo>
                <a:cubicBezTo>
                  <a:pt x="50670" y="64078"/>
                  <a:pt x="48403" y="63059"/>
                  <a:pt x="46727" y="61383"/>
                </a:cubicBezTo>
                <a:cubicBezTo>
                  <a:pt x="45084" y="59740"/>
                  <a:pt x="44033" y="57440"/>
                  <a:pt x="44033" y="54910"/>
                </a:cubicBezTo>
                <a:cubicBezTo>
                  <a:pt x="44033" y="52380"/>
                  <a:pt x="45084" y="50080"/>
                  <a:pt x="46727" y="48437"/>
                </a:cubicBezTo>
                <a:cubicBezTo>
                  <a:pt x="48403" y="46761"/>
                  <a:pt x="50670" y="45742"/>
                  <a:pt x="53201" y="45742"/>
                </a:cubicBezTo>
                <a:close/>
                <a:moveTo>
                  <a:pt x="105153" y="45742"/>
                </a:moveTo>
                <a:cubicBezTo>
                  <a:pt x="107683" y="45742"/>
                  <a:pt x="109983" y="46761"/>
                  <a:pt x="111626" y="48437"/>
                </a:cubicBezTo>
                <a:cubicBezTo>
                  <a:pt x="113302" y="50080"/>
                  <a:pt x="114321" y="52380"/>
                  <a:pt x="114321" y="54910"/>
                </a:cubicBezTo>
                <a:cubicBezTo>
                  <a:pt x="114321" y="57440"/>
                  <a:pt x="113302" y="59740"/>
                  <a:pt x="111626" y="61383"/>
                </a:cubicBezTo>
                <a:cubicBezTo>
                  <a:pt x="109983" y="63059"/>
                  <a:pt x="107683" y="64078"/>
                  <a:pt x="105153" y="64078"/>
                </a:cubicBezTo>
                <a:cubicBezTo>
                  <a:pt x="102622" y="64078"/>
                  <a:pt x="100322" y="63059"/>
                  <a:pt x="98679" y="61383"/>
                </a:cubicBezTo>
                <a:cubicBezTo>
                  <a:pt x="97003" y="59740"/>
                  <a:pt x="95985" y="57440"/>
                  <a:pt x="95985" y="54910"/>
                </a:cubicBezTo>
                <a:cubicBezTo>
                  <a:pt x="95985" y="52380"/>
                  <a:pt x="97003" y="50080"/>
                  <a:pt x="98679" y="48437"/>
                </a:cubicBezTo>
                <a:cubicBezTo>
                  <a:pt x="100322" y="46761"/>
                  <a:pt x="102622" y="45742"/>
                  <a:pt x="105153" y="45742"/>
                </a:cubicBezTo>
                <a:close/>
                <a:moveTo>
                  <a:pt x="157105" y="45742"/>
                </a:moveTo>
                <a:cubicBezTo>
                  <a:pt x="159635" y="45742"/>
                  <a:pt x="161902" y="46761"/>
                  <a:pt x="163578" y="48437"/>
                </a:cubicBezTo>
                <a:cubicBezTo>
                  <a:pt x="165254" y="50080"/>
                  <a:pt x="166273" y="52380"/>
                  <a:pt x="166273" y="54910"/>
                </a:cubicBezTo>
                <a:cubicBezTo>
                  <a:pt x="166273" y="57440"/>
                  <a:pt x="165254" y="59740"/>
                  <a:pt x="163578" y="61383"/>
                </a:cubicBezTo>
                <a:cubicBezTo>
                  <a:pt x="161902" y="63059"/>
                  <a:pt x="159635" y="64078"/>
                  <a:pt x="157105" y="64078"/>
                </a:cubicBezTo>
                <a:cubicBezTo>
                  <a:pt x="154542" y="64078"/>
                  <a:pt x="152274" y="63059"/>
                  <a:pt x="150598" y="61383"/>
                </a:cubicBezTo>
                <a:cubicBezTo>
                  <a:pt x="148955" y="59740"/>
                  <a:pt x="147904" y="57440"/>
                  <a:pt x="147904" y="54910"/>
                </a:cubicBezTo>
                <a:cubicBezTo>
                  <a:pt x="147904" y="52380"/>
                  <a:pt x="148955" y="50080"/>
                  <a:pt x="150598" y="48437"/>
                </a:cubicBezTo>
                <a:cubicBezTo>
                  <a:pt x="152274" y="46761"/>
                  <a:pt x="154542" y="45742"/>
                  <a:pt x="157105" y="45742"/>
                </a:cubicBezTo>
                <a:close/>
                <a:moveTo>
                  <a:pt x="130920" y="9374"/>
                </a:moveTo>
                <a:cubicBezTo>
                  <a:pt x="130036" y="9374"/>
                  <a:pt x="129154" y="9749"/>
                  <a:pt x="128549" y="10483"/>
                </a:cubicBezTo>
                <a:cubicBezTo>
                  <a:pt x="127465" y="11764"/>
                  <a:pt x="127662" y="13703"/>
                  <a:pt x="128943" y="14820"/>
                </a:cubicBezTo>
                <a:cubicBezTo>
                  <a:pt x="131802" y="17219"/>
                  <a:pt x="134300" y="20045"/>
                  <a:pt x="136337" y="23200"/>
                </a:cubicBezTo>
                <a:cubicBezTo>
                  <a:pt x="138309" y="26289"/>
                  <a:pt x="139886" y="29706"/>
                  <a:pt x="140872" y="33354"/>
                </a:cubicBezTo>
                <a:cubicBezTo>
                  <a:pt x="141167" y="34405"/>
                  <a:pt x="141989" y="35194"/>
                  <a:pt x="143008" y="35490"/>
                </a:cubicBezTo>
                <a:cubicBezTo>
                  <a:pt x="143271" y="35566"/>
                  <a:pt x="143544" y="35603"/>
                  <a:pt x="143819" y="35603"/>
                </a:cubicBezTo>
                <a:cubicBezTo>
                  <a:pt x="144370" y="35603"/>
                  <a:pt x="144924" y="35457"/>
                  <a:pt x="145406" y="35194"/>
                </a:cubicBezTo>
                <a:cubicBezTo>
                  <a:pt x="147148" y="34142"/>
                  <a:pt x="149021" y="33321"/>
                  <a:pt x="151026" y="32795"/>
                </a:cubicBezTo>
                <a:cubicBezTo>
                  <a:pt x="152931" y="32269"/>
                  <a:pt x="154936" y="31974"/>
                  <a:pt x="157105" y="31974"/>
                </a:cubicBezTo>
                <a:cubicBezTo>
                  <a:pt x="162888" y="31974"/>
                  <a:pt x="168211" y="34142"/>
                  <a:pt x="172253" y="37691"/>
                </a:cubicBezTo>
                <a:cubicBezTo>
                  <a:pt x="176328" y="41306"/>
                  <a:pt x="179121" y="46333"/>
                  <a:pt x="179844" y="51985"/>
                </a:cubicBezTo>
                <a:cubicBezTo>
                  <a:pt x="180008" y="53168"/>
                  <a:pt x="180797" y="54121"/>
                  <a:pt x="181848" y="54483"/>
                </a:cubicBezTo>
                <a:cubicBezTo>
                  <a:pt x="184872" y="55600"/>
                  <a:pt x="187730" y="57177"/>
                  <a:pt x="190326" y="59083"/>
                </a:cubicBezTo>
                <a:cubicBezTo>
                  <a:pt x="192955" y="61055"/>
                  <a:pt x="195288" y="63355"/>
                  <a:pt x="197227" y="65918"/>
                </a:cubicBezTo>
                <a:cubicBezTo>
                  <a:pt x="197847" y="66713"/>
                  <a:pt x="198764" y="67130"/>
                  <a:pt x="199688" y="67130"/>
                </a:cubicBezTo>
                <a:cubicBezTo>
                  <a:pt x="200332" y="67130"/>
                  <a:pt x="200979" y="66928"/>
                  <a:pt x="201532" y="66510"/>
                </a:cubicBezTo>
                <a:cubicBezTo>
                  <a:pt x="202879" y="65491"/>
                  <a:pt x="203142" y="63552"/>
                  <a:pt x="202123" y="62205"/>
                </a:cubicBezTo>
                <a:cubicBezTo>
                  <a:pt x="199790" y="59149"/>
                  <a:pt x="197063" y="56454"/>
                  <a:pt x="194007" y="54154"/>
                </a:cubicBezTo>
                <a:cubicBezTo>
                  <a:pt x="191411" y="52248"/>
                  <a:pt x="188618" y="50638"/>
                  <a:pt x="185660" y="49389"/>
                </a:cubicBezTo>
                <a:cubicBezTo>
                  <a:pt x="184412" y="42916"/>
                  <a:pt x="181060" y="37231"/>
                  <a:pt x="176295" y="33058"/>
                </a:cubicBezTo>
                <a:cubicBezTo>
                  <a:pt x="171169" y="28556"/>
                  <a:pt x="164465" y="25829"/>
                  <a:pt x="157105" y="25829"/>
                </a:cubicBezTo>
                <a:cubicBezTo>
                  <a:pt x="154476" y="25829"/>
                  <a:pt x="151880" y="26190"/>
                  <a:pt x="149383" y="26847"/>
                </a:cubicBezTo>
                <a:cubicBezTo>
                  <a:pt x="148101" y="27209"/>
                  <a:pt x="146852" y="27636"/>
                  <a:pt x="145636" y="28162"/>
                </a:cubicBezTo>
                <a:cubicBezTo>
                  <a:pt x="144552" y="25237"/>
                  <a:pt x="143172" y="22444"/>
                  <a:pt x="141496" y="19881"/>
                </a:cubicBezTo>
                <a:cubicBezTo>
                  <a:pt x="139130" y="16201"/>
                  <a:pt x="136238" y="12882"/>
                  <a:pt x="132887" y="10089"/>
                </a:cubicBezTo>
                <a:cubicBezTo>
                  <a:pt x="132320" y="9609"/>
                  <a:pt x="131619" y="9374"/>
                  <a:pt x="130920" y="9374"/>
                </a:cubicBezTo>
                <a:close/>
                <a:moveTo>
                  <a:pt x="112743" y="108308"/>
                </a:moveTo>
                <a:cubicBezTo>
                  <a:pt x="114419" y="108308"/>
                  <a:pt x="115964" y="108998"/>
                  <a:pt x="117048" y="110115"/>
                </a:cubicBezTo>
                <a:cubicBezTo>
                  <a:pt x="118165" y="111200"/>
                  <a:pt x="118855" y="112711"/>
                  <a:pt x="118855" y="114354"/>
                </a:cubicBezTo>
                <a:cubicBezTo>
                  <a:pt x="118855" y="116030"/>
                  <a:pt x="118165" y="117542"/>
                  <a:pt x="117048" y="118626"/>
                </a:cubicBezTo>
                <a:cubicBezTo>
                  <a:pt x="115964" y="119710"/>
                  <a:pt x="114419" y="120401"/>
                  <a:pt x="112743" y="120401"/>
                </a:cubicBezTo>
                <a:lnTo>
                  <a:pt x="97299" y="120401"/>
                </a:lnTo>
                <a:lnTo>
                  <a:pt x="97299" y="108308"/>
                </a:lnTo>
                <a:close/>
                <a:moveTo>
                  <a:pt x="112743" y="126578"/>
                </a:moveTo>
                <a:cubicBezTo>
                  <a:pt x="114419" y="126578"/>
                  <a:pt x="115964" y="127235"/>
                  <a:pt x="117048" y="128353"/>
                </a:cubicBezTo>
                <a:cubicBezTo>
                  <a:pt x="118165" y="129437"/>
                  <a:pt x="118855" y="130949"/>
                  <a:pt x="118855" y="132625"/>
                </a:cubicBezTo>
                <a:cubicBezTo>
                  <a:pt x="118855" y="134268"/>
                  <a:pt x="118165" y="135779"/>
                  <a:pt x="117048" y="136864"/>
                </a:cubicBezTo>
                <a:cubicBezTo>
                  <a:pt x="115964" y="137981"/>
                  <a:pt x="114419" y="138638"/>
                  <a:pt x="112743" y="138638"/>
                </a:cubicBezTo>
                <a:lnTo>
                  <a:pt x="97299" y="138638"/>
                </a:lnTo>
                <a:lnTo>
                  <a:pt x="97299" y="126578"/>
                </a:lnTo>
                <a:close/>
                <a:moveTo>
                  <a:pt x="101078" y="95591"/>
                </a:moveTo>
                <a:cubicBezTo>
                  <a:pt x="99402" y="95591"/>
                  <a:pt x="98022" y="96971"/>
                  <a:pt x="98022" y="98680"/>
                </a:cubicBezTo>
                <a:lnTo>
                  <a:pt x="98022" y="102163"/>
                </a:lnTo>
                <a:lnTo>
                  <a:pt x="88394" y="102163"/>
                </a:lnTo>
                <a:cubicBezTo>
                  <a:pt x="86685" y="102163"/>
                  <a:pt x="85305" y="103543"/>
                  <a:pt x="85305" y="105252"/>
                </a:cubicBezTo>
                <a:cubicBezTo>
                  <a:pt x="85305" y="106961"/>
                  <a:pt x="86685" y="108341"/>
                  <a:pt x="88394" y="108341"/>
                </a:cubicBezTo>
                <a:lnTo>
                  <a:pt x="91121" y="108341"/>
                </a:lnTo>
                <a:lnTo>
                  <a:pt x="91121" y="138638"/>
                </a:lnTo>
                <a:lnTo>
                  <a:pt x="88394" y="138638"/>
                </a:lnTo>
                <a:cubicBezTo>
                  <a:pt x="86685" y="138638"/>
                  <a:pt x="85305" y="140018"/>
                  <a:pt x="85305" y="141727"/>
                </a:cubicBezTo>
                <a:cubicBezTo>
                  <a:pt x="85305" y="143436"/>
                  <a:pt x="86685" y="144816"/>
                  <a:pt x="88394" y="144816"/>
                </a:cubicBezTo>
                <a:lnTo>
                  <a:pt x="98022" y="144816"/>
                </a:lnTo>
                <a:lnTo>
                  <a:pt x="98022" y="148299"/>
                </a:lnTo>
                <a:cubicBezTo>
                  <a:pt x="98022" y="150008"/>
                  <a:pt x="99402" y="151388"/>
                  <a:pt x="101078" y="151388"/>
                </a:cubicBezTo>
                <a:cubicBezTo>
                  <a:pt x="102787" y="151388"/>
                  <a:pt x="104167" y="150008"/>
                  <a:pt x="104167" y="148299"/>
                </a:cubicBezTo>
                <a:lnTo>
                  <a:pt x="104167" y="144816"/>
                </a:lnTo>
                <a:lnTo>
                  <a:pt x="109655" y="144816"/>
                </a:lnTo>
                <a:lnTo>
                  <a:pt x="109655" y="148299"/>
                </a:lnTo>
                <a:cubicBezTo>
                  <a:pt x="109655" y="150008"/>
                  <a:pt x="111035" y="151388"/>
                  <a:pt x="112743" y="151388"/>
                </a:cubicBezTo>
                <a:cubicBezTo>
                  <a:pt x="114452" y="151388"/>
                  <a:pt x="115832" y="150008"/>
                  <a:pt x="115832" y="148299"/>
                </a:cubicBezTo>
                <a:lnTo>
                  <a:pt x="115832" y="144421"/>
                </a:lnTo>
                <a:cubicBezTo>
                  <a:pt x="117968" y="143863"/>
                  <a:pt x="119874" y="142746"/>
                  <a:pt x="121386" y="141234"/>
                </a:cubicBezTo>
                <a:cubicBezTo>
                  <a:pt x="123620" y="139032"/>
                  <a:pt x="125000" y="135976"/>
                  <a:pt x="125000" y="132625"/>
                </a:cubicBezTo>
                <a:cubicBezTo>
                  <a:pt x="125000" y="129109"/>
                  <a:pt x="123489" y="125790"/>
                  <a:pt x="120860" y="123489"/>
                </a:cubicBezTo>
                <a:cubicBezTo>
                  <a:pt x="123489" y="121189"/>
                  <a:pt x="125000" y="117870"/>
                  <a:pt x="125000" y="114354"/>
                </a:cubicBezTo>
                <a:cubicBezTo>
                  <a:pt x="125000" y="111002"/>
                  <a:pt x="123620" y="107979"/>
                  <a:pt x="121386" y="105745"/>
                </a:cubicBezTo>
                <a:cubicBezTo>
                  <a:pt x="119874" y="104233"/>
                  <a:pt x="117968" y="103116"/>
                  <a:pt x="115832" y="102557"/>
                </a:cubicBezTo>
                <a:lnTo>
                  <a:pt x="115832" y="98680"/>
                </a:lnTo>
                <a:cubicBezTo>
                  <a:pt x="115832" y="96971"/>
                  <a:pt x="114452" y="95591"/>
                  <a:pt x="112743" y="95591"/>
                </a:cubicBezTo>
                <a:cubicBezTo>
                  <a:pt x="111035" y="95591"/>
                  <a:pt x="109655" y="96971"/>
                  <a:pt x="109655" y="98680"/>
                </a:cubicBezTo>
                <a:lnTo>
                  <a:pt x="109655" y="102163"/>
                </a:lnTo>
                <a:lnTo>
                  <a:pt x="104167" y="102163"/>
                </a:lnTo>
                <a:lnTo>
                  <a:pt x="104167" y="98680"/>
                </a:lnTo>
                <a:cubicBezTo>
                  <a:pt x="104167" y="96971"/>
                  <a:pt x="102787" y="95591"/>
                  <a:pt x="101078" y="95591"/>
                </a:cubicBezTo>
                <a:close/>
                <a:moveTo>
                  <a:pt x="53201" y="182901"/>
                </a:moveTo>
                <a:cubicBezTo>
                  <a:pt x="55764" y="182901"/>
                  <a:pt x="58031" y="183919"/>
                  <a:pt x="59707" y="185595"/>
                </a:cubicBezTo>
                <a:cubicBezTo>
                  <a:pt x="61350" y="187238"/>
                  <a:pt x="62369" y="189539"/>
                  <a:pt x="62369" y="192069"/>
                </a:cubicBezTo>
                <a:cubicBezTo>
                  <a:pt x="62369" y="194599"/>
                  <a:pt x="61350" y="196899"/>
                  <a:pt x="59707" y="198575"/>
                </a:cubicBezTo>
                <a:cubicBezTo>
                  <a:pt x="58031" y="200218"/>
                  <a:pt x="55764" y="201237"/>
                  <a:pt x="53201" y="201237"/>
                </a:cubicBezTo>
                <a:cubicBezTo>
                  <a:pt x="50670" y="201237"/>
                  <a:pt x="48403" y="200218"/>
                  <a:pt x="46727" y="198575"/>
                </a:cubicBezTo>
                <a:cubicBezTo>
                  <a:pt x="45084" y="196899"/>
                  <a:pt x="44033" y="194599"/>
                  <a:pt x="44033" y="192069"/>
                </a:cubicBezTo>
                <a:cubicBezTo>
                  <a:pt x="44033" y="189539"/>
                  <a:pt x="45084" y="187238"/>
                  <a:pt x="46727" y="185595"/>
                </a:cubicBezTo>
                <a:cubicBezTo>
                  <a:pt x="48403" y="183919"/>
                  <a:pt x="50670" y="182901"/>
                  <a:pt x="53201" y="182901"/>
                </a:cubicBezTo>
                <a:close/>
                <a:moveTo>
                  <a:pt x="105153" y="182901"/>
                </a:moveTo>
                <a:cubicBezTo>
                  <a:pt x="107683" y="182901"/>
                  <a:pt x="109983" y="183919"/>
                  <a:pt x="111626" y="185595"/>
                </a:cubicBezTo>
                <a:cubicBezTo>
                  <a:pt x="113302" y="187238"/>
                  <a:pt x="114321" y="189539"/>
                  <a:pt x="114321" y="192069"/>
                </a:cubicBezTo>
                <a:cubicBezTo>
                  <a:pt x="114321" y="194599"/>
                  <a:pt x="113302" y="196899"/>
                  <a:pt x="111626" y="198575"/>
                </a:cubicBezTo>
                <a:cubicBezTo>
                  <a:pt x="109983" y="200218"/>
                  <a:pt x="107683" y="201237"/>
                  <a:pt x="105153" y="201237"/>
                </a:cubicBezTo>
                <a:cubicBezTo>
                  <a:pt x="102622" y="201237"/>
                  <a:pt x="100322" y="200218"/>
                  <a:pt x="98679" y="198575"/>
                </a:cubicBezTo>
                <a:cubicBezTo>
                  <a:pt x="97003" y="196899"/>
                  <a:pt x="95985" y="194599"/>
                  <a:pt x="95985" y="192069"/>
                </a:cubicBezTo>
                <a:cubicBezTo>
                  <a:pt x="95985" y="189539"/>
                  <a:pt x="97003" y="187238"/>
                  <a:pt x="98679" y="185595"/>
                </a:cubicBezTo>
                <a:cubicBezTo>
                  <a:pt x="100322" y="183919"/>
                  <a:pt x="102622" y="182901"/>
                  <a:pt x="105153" y="182901"/>
                </a:cubicBezTo>
                <a:close/>
                <a:moveTo>
                  <a:pt x="157105" y="182901"/>
                </a:moveTo>
                <a:cubicBezTo>
                  <a:pt x="159635" y="182901"/>
                  <a:pt x="161902" y="183919"/>
                  <a:pt x="163578" y="185595"/>
                </a:cubicBezTo>
                <a:cubicBezTo>
                  <a:pt x="165254" y="187238"/>
                  <a:pt x="166273" y="189539"/>
                  <a:pt x="166273" y="192069"/>
                </a:cubicBezTo>
                <a:cubicBezTo>
                  <a:pt x="166273" y="194599"/>
                  <a:pt x="165254" y="196899"/>
                  <a:pt x="163578" y="198575"/>
                </a:cubicBezTo>
                <a:cubicBezTo>
                  <a:pt x="161902" y="200218"/>
                  <a:pt x="159635" y="201237"/>
                  <a:pt x="157105" y="201237"/>
                </a:cubicBezTo>
                <a:cubicBezTo>
                  <a:pt x="154542" y="201237"/>
                  <a:pt x="152274" y="200218"/>
                  <a:pt x="150598" y="198575"/>
                </a:cubicBezTo>
                <a:cubicBezTo>
                  <a:pt x="148955" y="196899"/>
                  <a:pt x="147904" y="194599"/>
                  <a:pt x="147904" y="192069"/>
                </a:cubicBezTo>
                <a:cubicBezTo>
                  <a:pt x="147904" y="189539"/>
                  <a:pt x="148955" y="187238"/>
                  <a:pt x="150598" y="185595"/>
                </a:cubicBezTo>
                <a:cubicBezTo>
                  <a:pt x="152274" y="183919"/>
                  <a:pt x="154542" y="182901"/>
                  <a:pt x="157105" y="182901"/>
                </a:cubicBezTo>
                <a:close/>
                <a:moveTo>
                  <a:pt x="105153" y="0"/>
                </a:moveTo>
                <a:cubicBezTo>
                  <a:pt x="95327" y="0"/>
                  <a:pt x="86291" y="3286"/>
                  <a:pt x="78996" y="8807"/>
                </a:cubicBezTo>
                <a:cubicBezTo>
                  <a:pt x="72588" y="13736"/>
                  <a:pt x="67528" y="20407"/>
                  <a:pt x="64669" y="28162"/>
                </a:cubicBezTo>
                <a:cubicBezTo>
                  <a:pt x="63453" y="27636"/>
                  <a:pt x="62204" y="27209"/>
                  <a:pt x="60923" y="26847"/>
                </a:cubicBezTo>
                <a:cubicBezTo>
                  <a:pt x="58425" y="26190"/>
                  <a:pt x="55862" y="25829"/>
                  <a:pt x="53201" y="25829"/>
                </a:cubicBezTo>
                <a:cubicBezTo>
                  <a:pt x="45840" y="25829"/>
                  <a:pt x="39137" y="28556"/>
                  <a:pt x="34010" y="33058"/>
                </a:cubicBezTo>
                <a:cubicBezTo>
                  <a:pt x="29278" y="37231"/>
                  <a:pt x="25894" y="42916"/>
                  <a:pt x="24645" y="49389"/>
                </a:cubicBezTo>
                <a:cubicBezTo>
                  <a:pt x="17514" y="52380"/>
                  <a:pt x="11534" y="57342"/>
                  <a:pt x="7262" y="63487"/>
                </a:cubicBezTo>
                <a:cubicBezTo>
                  <a:pt x="2629" y="70059"/>
                  <a:pt x="0" y="78044"/>
                  <a:pt x="0" y="86423"/>
                </a:cubicBezTo>
                <a:cubicBezTo>
                  <a:pt x="0" y="97464"/>
                  <a:pt x="4502" y="107486"/>
                  <a:pt x="11797" y="114781"/>
                </a:cubicBezTo>
                <a:cubicBezTo>
                  <a:pt x="19059" y="122044"/>
                  <a:pt x="29114" y="126578"/>
                  <a:pt x="40155" y="126578"/>
                </a:cubicBezTo>
                <a:lnTo>
                  <a:pt x="64143" y="126578"/>
                </a:lnTo>
                <a:cubicBezTo>
                  <a:pt x="64669" y="133380"/>
                  <a:pt x="66838" y="139722"/>
                  <a:pt x="70255" y="145243"/>
                </a:cubicBezTo>
                <a:lnTo>
                  <a:pt x="51558" y="158913"/>
                </a:lnTo>
                <a:cubicBezTo>
                  <a:pt x="50703" y="159471"/>
                  <a:pt x="50145" y="160424"/>
                  <a:pt x="50145" y="161509"/>
                </a:cubicBezTo>
                <a:lnTo>
                  <a:pt x="50145" y="177052"/>
                </a:lnTo>
                <a:cubicBezTo>
                  <a:pt x="47122" y="177676"/>
                  <a:pt x="44460" y="179155"/>
                  <a:pt x="42357" y="181225"/>
                </a:cubicBezTo>
                <a:cubicBezTo>
                  <a:pt x="39597" y="184018"/>
                  <a:pt x="37888" y="187830"/>
                  <a:pt x="37888" y="192069"/>
                </a:cubicBezTo>
                <a:cubicBezTo>
                  <a:pt x="37888" y="196308"/>
                  <a:pt x="39597" y="200120"/>
                  <a:pt x="42357" y="202913"/>
                </a:cubicBezTo>
                <a:cubicBezTo>
                  <a:pt x="45150" y="205673"/>
                  <a:pt x="48995" y="207415"/>
                  <a:pt x="53201" y="207415"/>
                </a:cubicBezTo>
                <a:cubicBezTo>
                  <a:pt x="57440" y="207415"/>
                  <a:pt x="61284" y="205673"/>
                  <a:pt x="64077" y="202913"/>
                </a:cubicBezTo>
                <a:cubicBezTo>
                  <a:pt x="66838" y="200120"/>
                  <a:pt x="68546" y="196308"/>
                  <a:pt x="68546" y="192069"/>
                </a:cubicBezTo>
                <a:cubicBezTo>
                  <a:pt x="68546" y="187830"/>
                  <a:pt x="66838" y="184018"/>
                  <a:pt x="64077" y="181225"/>
                </a:cubicBezTo>
                <a:cubicBezTo>
                  <a:pt x="61974" y="179155"/>
                  <a:pt x="59313" y="177676"/>
                  <a:pt x="56290" y="177052"/>
                </a:cubicBezTo>
                <a:lnTo>
                  <a:pt x="56290" y="163086"/>
                </a:lnTo>
                <a:lnTo>
                  <a:pt x="73870" y="150205"/>
                </a:lnTo>
                <a:cubicBezTo>
                  <a:pt x="74593" y="151026"/>
                  <a:pt x="75316" y="151815"/>
                  <a:pt x="76071" y="152571"/>
                </a:cubicBezTo>
                <a:cubicBezTo>
                  <a:pt x="82841" y="159307"/>
                  <a:pt x="91943" y="163743"/>
                  <a:pt x="102064" y="164499"/>
                </a:cubicBezTo>
                <a:lnTo>
                  <a:pt x="102064" y="177052"/>
                </a:lnTo>
                <a:cubicBezTo>
                  <a:pt x="99074" y="177676"/>
                  <a:pt x="96412" y="179155"/>
                  <a:pt x="94309" y="181225"/>
                </a:cubicBezTo>
                <a:cubicBezTo>
                  <a:pt x="91549" y="184018"/>
                  <a:pt x="89807" y="187830"/>
                  <a:pt x="89807" y="192069"/>
                </a:cubicBezTo>
                <a:cubicBezTo>
                  <a:pt x="89807" y="196308"/>
                  <a:pt x="91549" y="200120"/>
                  <a:pt x="94309" y="202913"/>
                </a:cubicBezTo>
                <a:cubicBezTo>
                  <a:pt x="97069" y="205673"/>
                  <a:pt x="100914" y="207415"/>
                  <a:pt x="105153" y="207415"/>
                </a:cubicBezTo>
                <a:cubicBezTo>
                  <a:pt x="109392" y="207415"/>
                  <a:pt x="113236" y="205673"/>
                  <a:pt x="115997" y="202913"/>
                </a:cubicBezTo>
                <a:cubicBezTo>
                  <a:pt x="118790" y="200120"/>
                  <a:pt x="120498" y="196308"/>
                  <a:pt x="120498" y="192069"/>
                </a:cubicBezTo>
                <a:cubicBezTo>
                  <a:pt x="120498" y="187830"/>
                  <a:pt x="118790" y="184018"/>
                  <a:pt x="115997" y="181225"/>
                </a:cubicBezTo>
                <a:cubicBezTo>
                  <a:pt x="113894" y="179155"/>
                  <a:pt x="111232" y="177676"/>
                  <a:pt x="108242" y="177052"/>
                </a:cubicBezTo>
                <a:lnTo>
                  <a:pt x="108242" y="164499"/>
                </a:lnTo>
                <a:cubicBezTo>
                  <a:pt x="111462" y="164236"/>
                  <a:pt x="114682" y="163612"/>
                  <a:pt x="117738" y="162626"/>
                </a:cubicBezTo>
                <a:cubicBezTo>
                  <a:pt x="119381" y="162100"/>
                  <a:pt x="120268" y="160391"/>
                  <a:pt x="119743" y="158781"/>
                </a:cubicBezTo>
                <a:cubicBezTo>
                  <a:pt x="119317" y="157479"/>
                  <a:pt x="118119" y="156629"/>
                  <a:pt x="116807" y="156629"/>
                </a:cubicBezTo>
                <a:cubicBezTo>
                  <a:pt x="116496" y="156629"/>
                  <a:pt x="116180" y="156676"/>
                  <a:pt x="115865" y="156777"/>
                </a:cubicBezTo>
                <a:cubicBezTo>
                  <a:pt x="112382" y="157927"/>
                  <a:pt x="108833" y="158453"/>
                  <a:pt x="105153" y="158453"/>
                </a:cubicBezTo>
                <a:cubicBezTo>
                  <a:pt x="95492" y="158453"/>
                  <a:pt x="86751" y="154542"/>
                  <a:pt x="80442" y="148200"/>
                </a:cubicBezTo>
                <a:cubicBezTo>
                  <a:pt x="74100" y="141891"/>
                  <a:pt x="70189" y="133150"/>
                  <a:pt x="70189" y="123489"/>
                </a:cubicBezTo>
                <a:cubicBezTo>
                  <a:pt x="70189" y="113828"/>
                  <a:pt x="74100" y="105088"/>
                  <a:pt x="80442" y="98778"/>
                </a:cubicBezTo>
                <a:cubicBezTo>
                  <a:pt x="86751" y="92436"/>
                  <a:pt x="95492" y="88526"/>
                  <a:pt x="105153" y="88526"/>
                </a:cubicBezTo>
                <a:cubicBezTo>
                  <a:pt x="114814" y="88526"/>
                  <a:pt x="123554" y="92436"/>
                  <a:pt x="129864" y="98778"/>
                </a:cubicBezTo>
                <a:cubicBezTo>
                  <a:pt x="136206" y="105088"/>
                  <a:pt x="140116" y="113828"/>
                  <a:pt x="140116" y="123489"/>
                </a:cubicBezTo>
                <a:cubicBezTo>
                  <a:pt x="140116" y="128911"/>
                  <a:pt x="138900" y="134005"/>
                  <a:pt x="136731" y="138539"/>
                </a:cubicBezTo>
                <a:cubicBezTo>
                  <a:pt x="134464" y="143271"/>
                  <a:pt x="131178" y="147412"/>
                  <a:pt x="127103" y="150698"/>
                </a:cubicBezTo>
                <a:cubicBezTo>
                  <a:pt x="125789" y="151782"/>
                  <a:pt x="125592" y="153688"/>
                  <a:pt x="126643" y="155002"/>
                </a:cubicBezTo>
                <a:cubicBezTo>
                  <a:pt x="127244" y="155773"/>
                  <a:pt x="128136" y="156167"/>
                  <a:pt x="129040" y="156167"/>
                </a:cubicBezTo>
                <a:cubicBezTo>
                  <a:pt x="129718" y="156167"/>
                  <a:pt x="130404" y="155946"/>
                  <a:pt x="130981" y="155495"/>
                </a:cubicBezTo>
                <a:cubicBezTo>
                  <a:pt x="132952" y="153885"/>
                  <a:pt x="134760" y="152111"/>
                  <a:pt x="136403" y="150172"/>
                </a:cubicBezTo>
                <a:lnTo>
                  <a:pt x="154016" y="163086"/>
                </a:lnTo>
                <a:lnTo>
                  <a:pt x="154016" y="177052"/>
                </a:lnTo>
                <a:cubicBezTo>
                  <a:pt x="151026" y="177676"/>
                  <a:pt x="148331" y="179155"/>
                  <a:pt x="146261" y="181225"/>
                </a:cubicBezTo>
                <a:cubicBezTo>
                  <a:pt x="143468" y="184018"/>
                  <a:pt x="141759" y="187830"/>
                  <a:pt x="141759" y="192069"/>
                </a:cubicBezTo>
                <a:cubicBezTo>
                  <a:pt x="141759" y="196308"/>
                  <a:pt x="143468" y="200120"/>
                  <a:pt x="146261" y="202913"/>
                </a:cubicBezTo>
                <a:cubicBezTo>
                  <a:pt x="149021" y="205673"/>
                  <a:pt x="152866" y="207415"/>
                  <a:pt x="157105" y="207415"/>
                </a:cubicBezTo>
                <a:cubicBezTo>
                  <a:pt x="161344" y="207415"/>
                  <a:pt x="165155" y="205673"/>
                  <a:pt x="167949" y="202913"/>
                </a:cubicBezTo>
                <a:cubicBezTo>
                  <a:pt x="170709" y="200120"/>
                  <a:pt x="172418" y="196308"/>
                  <a:pt x="172418" y="192069"/>
                </a:cubicBezTo>
                <a:cubicBezTo>
                  <a:pt x="172418" y="187830"/>
                  <a:pt x="170709" y="184018"/>
                  <a:pt x="167949" y="181225"/>
                </a:cubicBezTo>
                <a:cubicBezTo>
                  <a:pt x="165845" y="179155"/>
                  <a:pt x="163184" y="177676"/>
                  <a:pt x="160194" y="177052"/>
                </a:cubicBezTo>
                <a:lnTo>
                  <a:pt x="160194" y="161509"/>
                </a:lnTo>
                <a:cubicBezTo>
                  <a:pt x="160194" y="160424"/>
                  <a:pt x="159602" y="159471"/>
                  <a:pt x="158748" y="158913"/>
                </a:cubicBezTo>
                <a:lnTo>
                  <a:pt x="140050" y="145210"/>
                </a:lnTo>
                <a:cubicBezTo>
                  <a:pt x="140872" y="143928"/>
                  <a:pt x="141595" y="142581"/>
                  <a:pt x="142252" y="141201"/>
                </a:cubicBezTo>
                <a:cubicBezTo>
                  <a:pt x="144421" y="136699"/>
                  <a:pt x="145768" y="131770"/>
                  <a:pt x="146162" y="126578"/>
                </a:cubicBezTo>
                <a:lnTo>
                  <a:pt x="170150" y="126578"/>
                </a:lnTo>
                <a:cubicBezTo>
                  <a:pt x="181191" y="126578"/>
                  <a:pt x="191246" y="122044"/>
                  <a:pt x="198509" y="114781"/>
                </a:cubicBezTo>
                <a:cubicBezTo>
                  <a:pt x="205804" y="107486"/>
                  <a:pt x="210305" y="97464"/>
                  <a:pt x="210305" y="86423"/>
                </a:cubicBezTo>
                <a:cubicBezTo>
                  <a:pt x="210305" y="84616"/>
                  <a:pt x="210174" y="82808"/>
                  <a:pt x="209944" y="81001"/>
                </a:cubicBezTo>
                <a:cubicBezTo>
                  <a:pt x="209681" y="79194"/>
                  <a:pt x="209320" y="77419"/>
                  <a:pt x="208827" y="75678"/>
                </a:cubicBezTo>
                <a:cubicBezTo>
                  <a:pt x="208469" y="74328"/>
                  <a:pt x="207210" y="73440"/>
                  <a:pt x="205844" y="73440"/>
                </a:cubicBezTo>
                <a:cubicBezTo>
                  <a:pt x="205580" y="73440"/>
                  <a:pt x="205313" y="73473"/>
                  <a:pt x="205048" y="73542"/>
                </a:cubicBezTo>
                <a:cubicBezTo>
                  <a:pt x="203438" y="74002"/>
                  <a:pt x="202485" y="75678"/>
                  <a:pt x="202912" y="77321"/>
                </a:cubicBezTo>
                <a:cubicBezTo>
                  <a:pt x="203306" y="78799"/>
                  <a:pt x="203635" y="80278"/>
                  <a:pt x="203832" y="81823"/>
                </a:cubicBezTo>
                <a:cubicBezTo>
                  <a:pt x="204029" y="83268"/>
                  <a:pt x="204161" y="84813"/>
                  <a:pt x="204161" y="86423"/>
                </a:cubicBezTo>
                <a:cubicBezTo>
                  <a:pt x="204161" y="95755"/>
                  <a:pt x="200316" y="104266"/>
                  <a:pt x="194171" y="110411"/>
                </a:cubicBezTo>
                <a:cubicBezTo>
                  <a:pt x="187993" y="116589"/>
                  <a:pt x="179482" y="120401"/>
                  <a:pt x="170150" y="120401"/>
                </a:cubicBezTo>
                <a:lnTo>
                  <a:pt x="146162" y="120401"/>
                </a:lnTo>
                <a:cubicBezTo>
                  <a:pt x="145669" y="113598"/>
                  <a:pt x="143501" y="107224"/>
                  <a:pt x="140050" y="101736"/>
                </a:cubicBezTo>
                <a:lnTo>
                  <a:pt x="158748" y="88066"/>
                </a:lnTo>
                <a:cubicBezTo>
                  <a:pt x="159602" y="87507"/>
                  <a:pt x="160194" y="86554"/>
                  <a:pt x="160194" y="85437"/>
                </a:cubicBezTo>
                <a:lnTo>
                  <a:pt x="160194" y="69927"/>
                </a:lnTo>
                <a:cubicBezTo>
                  <a:pt x="163184" y="69336"/>
                  <a:pt x="165845" y="67824"/>
                  <a:pt x="167949" y="65754"/>
                </a:cubicBezTo>
                <a:cubicBezTo>
                  <a:pt x="170709" y="62961"/>
                  <a:pt x="172418" y="59149"/>
                  <a:pt x="172418" y="54910"/>
                </a:cubicBezTo>
                <a:cubicBezTo>
                  <a:pt x="172418" y="50671"/>
                  <a:pt x="170709" y="46826"/>
                  <a:pt x="167949" y="44066"/>
                </a:cubicBezTo>
                <a:cubicBezTo>
                  <a:pt x="165155" y="41306"/>
                  <a:pt x="161344" y="39564"/>
                  <a:pt x="157105" y="39564"/>
                </a:cubicBezTo>
                <a:cubicBezTo>
                  <a:pt x="152866" y="39564"/>
                  <a:pt x="149021" y="41306"/>
                  <a:pt x="146261" y="44066"/>
                </a:cubicBezTo>
                <a:cubicBezTo>
                  <a:pt x="143468" y="46826"/>
                  <a:pt x="141759" y="50671"/>
                  <a:pt x="141759" y="54910"/>
                </a:cubicBezTo>
                <a:cubicBezTo>
                  <a:pt x="141759" y="59149"/>
                  <a:pt x="143468" y="62961"/>
                  <a:pt x="146261" y="65754"/>
                </a:cubicBezTo>
                <a:cubicBezTo>
                  <a:pt x="148331" y="67824"/>
                  <a:pt x="151026" y="69336"/>
                  <a:pt x="154016" y="69927"/>
                </a:cubicBezTo>
                <a:lnTo>
                  <a:pt x="154016" y="83893"/>
                </a:lnTo>
                <a:lnTo>
                  <a:pt x="136436" y="96774"/>
                </a:lnTo>
                <a:cubicBezTo>
                  <a:pt x="135713" y="95985"/>
                  <a:pt x="134990" y="95164"/>
                  <a:pt x="134234" y="94408"/>
                </a:cubicBezTo>
                <a:cubicBezTo>
                  <a:pt x="127465" y="87639"/>
                  <a:pt x="118362" y="83236"/>
                  <a:pt x="108242" y="82480"/>
                </a:cubicBezTo>
                <a:lnTo>
                  <a:pt x="108242" y="69927"/>
                </a:lnTo>
                <a:cubicBezTo>
                  <a:pt x="111232" y="69336"/>
                  <a:pt x="113894" y="67824"/>
                  <a:pt x="115997" y="65754"/>
                </a:cubicBezTo>
                <a:cubicBezTo>
                  <a:pt x="118790" y="62961"/>
                  <a:pt x="120498" y="59149"/>
                  <a:pt x="120498" y="54910"/>
                </a:cubicBezTo>
                <a:cubicBezTo>
                  <a:pt x="120498" y="50671"/>
                  <a:pt x="118790" y="46826"/>
                  <a:pt x="115997" y="44066"/>
                </a:cubicBezTo>
                <a:cubicBezTo>
                  <a:pt x="113236" y="41306"/>
                  <a:pt x="109392" y="39564"/>
                  <a:pt x="105153" y="39564"/>
                </a:cubicBezTo>
                <a:cubicBezTo>
                  <a:pt x="100914" y="39564"/>
                  <a:pt x="97069" y="41306"/>
                  <a:pt x="94309" y="44066"/>
                </a:cubicBezTo>
                <a:cubicBezTo>
                  <a:pt x="91549" y="46826"/>
                  <a:pt x="89807" y="50671"/>
                  <a:pt x="89807" y="54910"/>
                </a:cubicBezTo>
                <a:cubicBezTo>
                  <a:pt x="89807" y="59149"/>
                  <a:pt x="91549" y="62961"/>
                  <a:pt x="94309" y="65754"/>
                </a:cubicBezTo>
                <a:cubicBezTo>
                  <a:pt x="96412" y="67824"/>
                  <a:pt x="99074" y="69336"/>
                  <a:pt x="102064" y="69927"/>
                </a:cubicBezTo>
                <a:lnTo>
                  <a:pt x="102064" y="82480"/>
                </a:lnTo>
                <a:cubicBezTo>
                  <a:pt x="91943" y="83236"/>
                  <a:pt x="82841" y="87639"/>
                  <a:pt x="76071" y="94408"/>
                </a:cubicBezTo>
                <a:cubicBezTo>
                  <a:pt x="75316" y="95164"/>
                  <a:pt x="74593" y="95985"/>
                  <a:pt x="73870" y="96774"/>
                </a:cubicBezTo>
                <a:lnTo>
                  <a:pt x="56290" y="83893"/>
                </a:lnTo>
                <a:lnTo>
                  <a:pt x="56290" y="69927"/>
                </a:lnTo>
                <a:cubicBezTo>
                  <a:pt x="59313" y="69336"/>
                  <a:pt x="61974" y="67824"/>
                  <a:pt x="64077" y="65754"/>
                </a:cubicBezTo>
                <a:cubicBezTo>
                  <a:pt x="66838" y="62961"/>
                  <a:pt x="68546" y="59149"/>
                  <a:pt x="68546" y="54910"/>
                </a:cubicBezTo>
                <a:cubicBezTo>
                  <a:pt x="68546" y="50671"/>
                  <a:pt x="66838" y="46826"/>
                  <a:pt x="64077" y="44066"/>
                </a:cubicBezTo>
                <a:cubicBezTo>
                  <a:pt x="61284" y="41306"/>
                  <a:pt x="57440" y="39564"/>
                  <a:pt x="53201" y="39564"/>
                </a:cubicBezTo>
                <a:cubicBezTo>
                  <a:pt x="48995" y="39564"/>
                  <a:pt x="45150" y="41306"/>
                  <a:pt x="42357" y="44066"/>
                </a:cubicBezTo>
                <a:cubicBezTo>
                  <a:pt x="39597" y="46826"/>
                  <a:pt x="37888" y="50671"/>
                  <a:pt x="37888" y="54910"/>
                </a:cubicBezTo>
                <a:cubicBezTo>
                  <a:pt x="37888" y="59149"/>
                  <a:pt x="39597" y="62961"/>
                  <a:pt x="42357" y="65754"/>
                </a:cubicBezTo>
                <a:cubicBezTo>
                  <a:pt x="44460" y="67824"/>
                  <a:pt x="47122" y="69336"/>
                  <a:pt x="50145" y="69927"/>
                </a:cubicBezTo>
                <a:lnTo>
                  <a:pt x="50145" y="85437"/>
                </a:lnTo>
                <a:cubicBezTo>
                  <a:pt x="50145" y="86554"/>
                  <a:pt x="50703" y="87507"/>
                  <a:pt x="51558" y="88066"/>
                </a:cubicBezTo>
                <a:lnTo>
                  <a:pt x="70255" y="101736"/>
                </a:lnTo>
                <a:cubicBezTo>
                  <a:pt x="66838" y="107224"/>
                  <a:pt x="64669" y="113598"/>
                  <a:pt x="64143" y="120401"/>
                </a:cubicBezTo>
                <a:lnTo>
                  <a:pt x="40155" y="120401"/>
                </a:lnTo>
                <a:cubicBezTo>
                  <a:pt x="30823" y="120401"/>
                  <a:pt x="22312" y="116589"/>
                  <a:pt x="16134" y="110411"/>
                </a:cubicBezTo>
                <a:cubicBezTo>
                  <a:pt x="9990" y="104266"/>
                  <a:pt x="6145" y="95755"/>
                  <a:pt x="6145" y="86423"/>
                </a:cubicBezTo>
                <a:cubicBezTo>
                  <a:pt x="6145" y="79292"/>
                  <a:pt x="8379" y="72556"/>
                  <a:pt x="12290" y="66970"/>
                </a:cubicBezTo>
                <a:cubicBezTo>
                  <a:pt x="16200" y="61383"/>
                  <a:pt x="21786" y="56980"/>
                  <a:pt x="28457" y="54483"/>
                </a:cubicBezTo>
                <a:cubicBezTo>
                  <a:pt x="29640" y="54056"/>
                  <a:pt x="30429" y="52971"/>
                  <a:pt x="30494" y="51788"/>
                </a:cubicBezTo>
                <a:cubicBezTo>
                  <a:pt x="31250" y="46202"/>
                  <a:pt x="34010" y="41240"/>
                  <a:pt x="38085" y="37691"/>
                </a:cubicBezTo>
                <a:cubicBezTo>
                  <a:pt x="42094" y="34142"/>
                  <a:pt x="47417" y="31974"/>
                  <a:pt x="53201" y="31974"/>
                </a:cubicBezTo>
                <a:cubicBezTo>
                  <a:pt x="55337" y="31974"/>
                  <a:pt x="57374" y="32269"/>
                  <a:pt x="59313" y="32795"/>
                </a:cubicBezTo>
                <a:cubicBezTo>
                  <a:pt x="61284" y="33321"/>
                  <a:pt x="63157" y="34142"/>
                  <a:pt x="64932" y="35194"/>
                </a:cubicBezTo>
                <a:cubicBezTo>
                  <a:pt x="65410" y="35484"/>
                  <a:pt x="65939" y="35620"/>
                  <a:pt x="66463" y="35620"/>
                </a:cubicBezTo>
                <a:cubicBezTo>
                  <a:pt x="67128" y="35620"/>
                  <a:pt x="67784" y="35401"/>
                  <a:pt x="68316" y="34997"/>
                </a:cubicBezTo>
                <a:cubicBezTo>
                  <a:pt x="68941" y="34537"/>
                  <a:pt x="69335" y="33879"/>
                  <a:pt x="69499" y="33156"/>
                </a:cubicBezTo>
                <a:cubicBezTo>
                  <a:pt x="71701" y="25303"/>
                  <a:pt x="76433" y="18534"/>
                  <a:pt x="82742" y="13703"/>
                </a:cubicBezTo>
                <a:cubicBezTo>
                  <a:pt x="88953" y="8971"/>
                  <a:pt x="96708" y="6145"/>
                  <a:pt x="105153" y="6145"/>
                </a:cubicBezTo>
                <a:cubicBezTo>
                  <a:pt x="109457" y="6145"/>
                  <a:pt x="113795" y="6901"/>
                  <a:pt x="117837" y="8380"/>
                </a:cubicBezTo>
                <a:cubicBezTo>
                  <a:pt x="118184" y="8510"/>
                  <a:pt x="118540" y="8572"/>
                  <a:pt x="118892" y="8572"/>
                </a:cubicBezTo>
                <a:cubicBezTo>
                  <a:pt x="120138" y="8572"/>
                  <a:pt x="121319" y="7796"/>
                  <a:pt x="121780" y="6540"/>
                </a:cubicBezTo>
                <a:cubicBezTo>
                  <a:pt x="122339" y="4930"/>
                  <a:pt x="121517" y="3188"/>
                  <a:pt x="119940" y="2596"/>
                </a:cubicBezTo>
                <a:cubicBezTo>
                  <a:pt x="115175" y="855"/>
                  <a:pt x="110213" y="0"/>
                  <a:pt x="105153"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0"/>
          <p:cNvSpPr/>
          <p:nvPr/>
        </p:nvSpPr>
        <p:spPr>
          <a:xfrm>
            <a:off x="3521475" y="2808339"/>
            <a:ext cx="409488" cy="434759"/>
          </a:xfrm>
          <a:custGeom>
            <a:rect b="b" l="l" r="r" t="t"/>
            <a:pathLst>
              <a:path extrusionOk="0" h="208768" w="196633">
                <a:moveTo>
                  <a:pt x="39927" y="25672"/>
                </a:moveTo>
                <a:lnTo>
                  <a:pt x="32392" y="57313"/>
                </a:lnTo>
                <a:lnTo>
                  <a:pt x="8156" y="57313"/>
                </a:lnTo>
                <a:lnTo>
                  <a:pt x="25085" y="25672"/>
                </a:lnTo>
                <a:close/>
                <a:moveTo>
                  <a:pt x="65567" y="25672"/>
                </a:moveTo>
                <a:lnTo>
                  <a:pt x="63675" y="57313"/>
                </a:lnTo>
                <a:lnTo>
                  <a:pt x="38688" y="57313"/>
                </a:lnTo>
                <a:lnTo>
                  <a:pt x="46223" y="25672"/>
                </a:lnTo>
                <a:close/>
                <a:moveTo>
                  <a:pt x="95251" y="25672"/>
                </a:moveTo>
                <a:lnTo>
                  <a:pt x="95251" y="57313"/>
                </a:lnTo>
                <a:lnTo>
                  <a:pt x="69807" y="57313"/>
                </a:lnTo>
                <a:lnTo>
                  <a:pt x="71666" y="25672"/>
                </a:lnTo>
                <a:close/>
                <a:moveTo>
                  <a:pt x="124935" y="25672"/>
                </a:moveTo>
                <a:lnTo>
                  <a:pt x="126826" y="57313"/>
                </a:lnTo>
                <a:lnTo>
                  <a:pt x="101383" y="57313"/>
                </a:lnTo>
                <a:lnTo>
                  <a:pt x="101383" y="25672"/>
                </a:lnTo>
                <a:close/>
                <a:moveTo>
                  <a:pt x="150411" y="25672"/>
                </a:moveTo>
                <a:lnTo>
                  <a:pt x="157946" y="57313"/>
                </a:lnTo>
                <a:lnTo>
                  <a:pt x="132926" y="57313"/>
                </a:lnTo>
                <a:lnTo>
                  <a:pt x="131034" y="25672"/>
                </a:lnTo>
                <a:close/>
                <a:moveTo>
                  <a:pt x="171516" y="25672"/>
                </a:moveTo>
                <a:lnTo>
                  <a:pt x="188478" y="57313"/>
                </a:lnTo>
                <a:lnTo>
                  <a:pt x="164241" y="57313"/>
                </a:lnTo>
                <a:lnTo>
                  <a:pt x="156706" y="25672"/>
                </a:lnTo>
                <a:close/>
                <a:moveTo>
                  <a:pt x="31740" y="63446"/>
                </a:moveTo>
                <a:lnTo>
                  <a:pt x="31740" y="83768"/>
                </a:lnTo>
                <a:cubicBezTo>
                  <a:pt x="31740" y="86704"/>
                  <a:pt x="30370" y="89411"/>
                  <a:pt x="28152" y="91368"/>
                </a:cubicBezTo>
                <a:cubicBezTo>
                  <a:pt x="25803" y="93423"/>
                  <a:pt x="22541" y="94695"/>
                  <a:pt x="18920" y="94695"/>
                </a:cubicBezTo>
                <a:cubicBezTo>
                  <a:pt x="15300" y="94695"/>
                  <a:pt x="12038" y="93423"/>
                  <a:pt x="9722" y="91368"/>
                </a:cubicBezTo>
                <a:cubicBezTo>
                  <a:pt x="7503" y="89411"/>
                  <a:pt x="6101" y="86704"/>
                  <a:pt x="6101" y="83768"/>
                </a:cubicBezTo>
                <a:lnTo>
                  <a:pt x="6101" y="63446"/>
                </a:lnTo>
                <a:close/>
                <a:moveTo>
                  <a:pt x="63479" y="63446"/>
                </a:moveTo>
                <a:lnTo>
                  <a:pt x="63479" y="83768"/>
                </a:lnTo>
                <a:cubicBezTo>
                  <a:pt x="63479" y="86704"/>
                  <a:pt x="62109" y="89411"/>
                  <a:pt x="59891" y="91368"/>
                </a:cubicBezTo>
                <a:cubicBezTo>
                  <a:pt x="57575" y="93423"/>
                  <a:pt x="54313" y="94695"/>
                  <a:pt x="50659" y="94695"/>
                </a:cubicBezTo>
                <a:cubicBezTo>
                  <a:pt x="47071" y="94695"/>
                  <a:pt x="43809" y="93423"/>
                  <a:pt x="41461" y="91368"/>
                </a:cubicBezTo>
                <a:cubicBezTo>
                  <a:pt x="39242" y="89411"/>
                  <a:pt x="37872" y="86704"/>
                  <a:pt x="37872" y="83768"/>
                </a:cubicBezTo>
                <a:lnTo>
                  <a:pt x="37872" y="63446"/>
                </a:lnTo>
                <a:close/>
                <a:moveTo>
                  <a:pt x="95251" y="63446"/>
                </a:moveTo>
                <a:lnTo>
                  <a:pt x="95251" y="83768"/>
                </a:lnTo>
                <a:cubicBezTo>
                  <a:pt x="95251" y="86704"/>
                  <a:pt x="93881" y="89411"/>
                  <a:pt x="91630" y="91368"/>
                </a:cubicBezTo>
                <a:cubicBezTo>
                  <a:pt x="89314" y="93423"/>
                  <a:pt x="86052" y="94695"/>
                  <a:pt x="82431" y="94695"/>
                </a:cubicBezTo>
                <a:cubicBezTo>
                  <a:pt x="78810" y="94695"/>
                  <a:pt x="75548" y="93423"/>
                  <a:pt x="73232" y="91368"/>
                </a:cubicBezTo>
                <a:cubicBezTo>
                  <a:pt x="70981" y="89411"/>
                  <a:pt x="69611" y="86704"/>
                  <a:pt x="69611" y="83768"/>
                </a:cubicBezTo>
                <a:lnTo>
                  <a:pt x="69611" y="63446"/>
                </a:lnTo>
                <a:close/>
                <a:moveTo>
                  <a:pt x="126990" y="63446"/>
                </a:moveTo>
                <a:lnTo>
                  <a:pt x="126990" y="83768"/>
                </a:lnTo>
                <a:cubicBezTo>
                  <a:pt x="126990" y="86704"/>
                  <a:pt x="125620" y="89411"/>
                  <a:pt x="123401" y="91368"/>
                </a:cubicBezTo>
                <a:cubicBezTo>
                  <a:pt x="121053" y="93423"/>
                  <a:pt x="117791" y="94695"/>
                  <a:pt x="114203" y="94695"/>
                </a:cubicBezTo>
                <a:cubicBezTo>
                  <a:pt x="110549" y="94695"/>
                  <a:pt x="107320" y="93423"/>
                  <a:pt x="104971" y="91368"/>
                </a:cubicBezTo>
                <a:cubicBezTo>
                  <a:pt x="102753" y="89411"/>
                  <a:pt x="101383" y="86704"/>
                  <a:pt x="101383" y="83768"/>
                </a:cubicBezTo>
                <a:lnTo>
                  <a:pt x="101383" y="63446"/>
                </a:lnTo>
                <a:close/>
                <a:moveTo>
                  <a:pt x="158761" y="63446"/>
                </a:moveTo>
                <a:lnTo>
                  <a:pt x="158761" y="83768"/>
                </a:lnTo>
                <a:cubicBezTo>
                  <a:pt x="158761" y="86704"/>
                  <a:pt x="157391" y="89411"/>
                  <a:pt x="155140" y="91368"/>
                </a:cubicBezTo>
                <a:cubicBezTo>
                  <a:pt x="152824" y="93423"/>
                  <a:pt x="149562" y="94695"/>
                  <a:pt x="145942" y="94695"/>
                </a:cubicBezTo>
                <a:cubicBezTo>
                  <a:pt x="142321" y="94695"/>
                  <a:pt x="139059" y="93423"/>
                  <a:pt x="136710" y="91368"/>
                </a:cubicBezTo>
                <a:cubicBezTo>
                  <a:pt x="134492" y="89411"/>
                  <a:pt x="133122" y="86704"/>
                  <a:pt x="133122" y="83768"/>
                </a:cubicBezTo>
                <a:lnTo>
                  <a:pt x="133122" y="63446"/>
                </a:lnTo>
                <a:close/>
                <a:moveTo>
                  <a:pt x="190500" y="63446"/>
                </a:moveTo>
                <a:lnTo>
                  <a:pt x="190500" y="83768"/>
                </a:lnTo>
                <a:cubicBezTo>
                  <a:pt x="190500" y="86704"/>
                  <a:pt x="189130" y="89411"/>
                  <a:pt x="186912" y="91368"/>
                </a:cubicBezTo>
                <a:cubicBezTo>
                  <a:pt x="184563" y="93423"/>
                  <a:pt x="181301" y="94695"/>
                  <a:pt x="177681" y="94695"/>
                </a:cubicBezTo>
                <a:cubicBezTo>
                  <a:pt x="174060" y="94695"/>
                  <a:pt x="170798" y="93423"/>
                  <a:pt x="168482" y="91368"/>
                </a:cubicBezTo>
                <a:cubicBezTo>
                  <a:pt x="166264" y="89411"/>
                  <a:pt x="164861" y="86704"/>
                  <a:pt x="164861" y="83768"/>
                </a:cubicBezTo>
                <a:lnTo>
                  <a:pt x="164861" y="63446"/>
                </a:lnTo>
                <a:close/>
                <a:moveTo>
                  <a:pt x="147866" y="131262"/>
                </a:moveTo>
                <a:cubicBezTo>
                  <a:pt x="150378" y="131262"/>
                  <a:pt x="152661" y="132274"/>
                  <a:pt x="154292" y="133905"/>
                </a:cubicBezTo>
                <a:cubicBezTo>
                  <a:pt x="155923" y="135536"/>
                  <a:pt x="156934" y="137754"/>
                  <a:pt x="156934" y="140233"/>
                </a:cubicBezTo>
                <a:cubicBezTo>
                  <a:pt x="156934" y="142712"/>
                  <a:pt x="155923" y="144963"/>
                  <a:pt x="154292" y="146594"/>
                </a:cubicBezTo>
                <a:cubicBezTo>
                  <a:pt x="152661" y="148225"/>
                  <a:pt x="150378" y="149236"/>
                  <a:pt x="147866" y="149236"/>
                </a:cubicBezTo>
                <a:lnTo>
                  <a:pt x="126435" y="149236"/>
                </a:lnTo>
                <a:lnTo>
                  <a:pt x="126435" y="131262"/>
                </a:lnTo>
                <a:close/>
                <a:moveTo>
                  <a:pt x="147866" y="155368"/>
                </a:moveTo>
                <a:cubicBezTo>
                  <a:pt x="150378" y="155368"/>
                  <a:pt x="152661" y="156347"/>
                  <a:pt x="154292" y="157978"/>
                </a:cubicBezTo>
                <a:cubicBezTo>
                  <a:pt x="155923" y="159609"/>
                  <a:pt x="156934" y="161860"/>
                  <a:pt x="156934" y="164339"/>
                </a:cubicBezTo>
                <a:cubicBezTo>
                  <a:pt x="156934" y="166818"/>
                  <a:pt x="155923" y="169069"/>
                  <a:pt x="154292" y="170700"/>
                </a:cubicBezTo>
                <a:cubicBezTo>
                  <a:pt x="152661" y="172331"/>
                  <a:pt x="150378" y="173342"/>
                  <a:pt x="147866" y="173342"/>
                </a:cubicBezTo>
                <a:lnTo>
                  <a:pt x="126435" y="173342"/>
                </a:lnTo>
                <a:lnTo>
                  <a:pt x="126435" y="155368"/>
                </a:lnTo>
                <a:close/>
                <a:moveTo>
                  <a:pt x="84453" y="159772"/>
                </a:moveTo>
                <a:cubicBezTo>
                  <a:pt x="82757" y="159772"/>
                  <a:pt x="81387" y="161110"/>
                  <a:pt x="81387" y="162806"/>
                </a:cubicBezTo>
                <a:lnTo>
                  <a:pt x="81387" y="175886"/>
                </a:lnTo>
                <a:cubicBezTo>
                  <a:pt x="81387" y="177550"/>
                  <a:pt x="82757" y="178920"/>
                  <a:pt x="84453" y="178920"/>
                </a:cubicBezTo>
                <a:cubicBezTo>
                  <a:pt x="86150" y="178920"/>
                  <a:pt x="87520" y="177550"/>
                  <a:pt x="87520" y="175886"/>
                </a:cubicBezTo>
                <a:lnTo>
                  <a:pt x="87520" y="162806"/>
                </a:lnTo>
                <a:cubicBezTo>
                  <a:pt x="87520" y="161110"/>
                  <a:pt x="86150" y="159772"/>
                  <a:pt x="84453" y="159772"/>
                </a:cubicBezTo>
                <a:close/>
                <a:moveTo>
                  <a:pt x="132470" y="116420"/>
                </a:moveTo>
                <a:cubicBezTo>
                  <a:pt x="130773" y="116420"/>
                  <a:pt x="129403" y="117790"/>
                  <a:pt x="129403" y="119487"/>
                </a:cubicBezTo>
                <a:lnTo>
                  <a:pt x="129403" y="125130"/>
                </a:lnTo>
                <a:lnTo>
                  <a:pt x="115670" y="125130"/>
                </a:lnTo>
                <a:cubicBezTo>
                  <a:pt x="113974" y="125130"/>
                  <a:pt x="112604" y="126500"/>
                  <a:pt x="112604" y="128196"/>
                </a:cubicBezTo>
                <a:cubicBezTo>
                  <a:pt x="112604" y="129860"/>
                  <a:pt x="113974" y="131262"/>
                  <a:pt x="115670" y="131262"/>
                </a:cubicBezTo>
                <a:lnTo>
                  <a:pt x="120302" y="131262"/>
                </a:lnTo>
                <a:lnTo>
                  <a:pt x="120302" y="173342"/>
                </a:lnTo>
                <a:lnTo>
                  <a:pt x="115670" y="173342"/>
                </a:lnTo>
                <a:cubicBezTo>
                  <a:pt x="113974" y="173342"/>
                  <a:pt x="112604" y="174712"/>
                  <a:pt x="112604" y="176408"/>
                </a:cubicBezTo>
                <a:cubicBezTo>
                  <a:pt x="112604" y="178104"/>
                  <a:pt x="113974" y="179442"/>
                  <a:pt x="115670" y="179442"/>
                </a:cubicBezTo>
                <a:lnTo>
                  <a:pt x="129403" y="179442"/>
                </a:lnTo>
                <a:lnTo>
                  <a:pt x="129403" y="185085"/>
                </a:lnTo>
                <a:cubicBezTo>
                  <a:pt x="129403" y="186781"/>
                  <a:pt x="130773" y="188151"/>
                  <a:pt x="132470" y="188151"/>
                </a:cubicBezTo>
                <a:cubicBezTo>
                  <a:pt x="134166" y="188151"/>
                  <a:pt x="135536" y="186781"/>
                  <a:pt x="135536" y="185085"/>
                </a:cubicBezTo>
                <a:lnTo>
                  <a:pt x="135536" y="179442"/>
                </a:lnTo>
                <a:lnTo>
                  <a:pt x="144833" y="179442"/>
                </a:lnTo>
                <a:lnTo>
                  <a:pt x="144833" y="185085"/>
                </a:lnTo>
                <a:cubicBezTo>
                  <a:pt x="144833" y="186781"/>
                  <a:pt x="146170" y="188151"/>
                  <a:pt x="147866" y="188151"/>
                </a:cubicBezTo>
                <a:cubicBezTo>
                  <a:pt x="149562" y="188151"/>
                  <a:pt x="150932" y="186781"/>
                  <a:pt x="150932" y="185085"/>
                </a:cubicBezTo>
                <a:lnTo>
                  <a:pt x="150932" y="179148"/>
                </a:lnTo>
                <a:cubicBezTo>
                  <a:pt x="153868" y="178529"/>
                  <a:pt x="156510" y="177061"/>
                  <a:pt x="158598" y="175038"/>
                </a:cubicBezTo>
                <a:cubicBezTo>
                  <a:pt x="161338" y="172266"/>
                  <a:pt x="163067" y="168514"/>
                  <a:pt x="163067" y="164339"/>
                </a:cubicBezTo>
                <a:cubicBezTo>
                  <a:pt x="163067" y="159576"/>
                  <a:pt x="160784" y="155140"/>
                  <a:pt x="157000" y="152302"/>
                </a:cubicBezTo>
                <a:cubicBezTo>
                  <a:pt x="160784" y="149432"/>
                  <a:pt x="163067" y="145028"/>
                  <a:pt x="163067" y="140233"/>
                </a:cubicBezTo>
                <a:cubicBezTo>
                  <a:pt x="163067" y="136090"/>
                  <a:pt x="161338" y="132306"/>
                  <a:pt x="158598" y="129566"/>
                </a:cubicBezTo>
                <a:cubicBezTo>
                  <a:pt x="156510" y="127511"/>
                  <a:pt x="153868" y="126043"/>
                  <a:pt x="150932" y="125456"/>
                </a:cubicBezTo>
                <a:lnTo>
                  <a:pt x="150932" y="119487"/>
                </a:lnTo>
                <a:cubicBezTo>
                  <a:pt x="150932" y="117790"/>
                  <a:pt x="149562" y="116420"/>
                  <a:pt x="147866" y="116420"/>
                </a:cubicBezTo>
                <a:cubicBezTo>
                  <a:pt x="146170" y="116420"/>
                  <a:pt x="144833" y="117790"/>
                  <a:pt x="144833" y="119487"/>
                </a:cubicBezTo>
                <a:lnTo>
                  <a:pt x="144833" y="125130"/>
                </a:lnTo>
                <a:lnTo>
                  <a:pt x="135536" y="125130"/>
                </a:lnTo>
                <a:lnTo>
                  <a:pt x="135536" y="119487"/>
                </a:lnTo>
                <a:cubicBezTo>
                  <a:pt x="135536" y="117790"/>
                  <a:pt x="134166" y="116420"/>
                  <a:pt x="132470" y="116420"/>
                </a:cubicBezTo>
                <a:close/>
                <a:moveTo>
                  <a:pt x="161827" y="93064"/>
                </a:moveTo>
                <a:cubicBezTo>
                  <a:pt x="162578" y="94108"/>
                  <a:pt x="163458" y="95054"/>
                  <a:pt x="164437" y="95935"/>
                </a:cubicBezTo>
                <a:cubicBezTo>
                  <a:pt x="167177" y="98349"/>
                  <a:pt x="170700" y="100013"/>
                  <a:pt x="174647" y="100600"/>
                </a:cubicBezTo>
                <a:lnTo>
                  <a:pt x="174647" y="202667"/>
                </a:lnTo>
                <a:lnTo>
                  <a:pt x="101383" y="202667"/>
                </a:lnTo>
                <a:lnTo>
                  <a:pt x="101383" y="132991"/>
                </a:lnTo>
                <a:cubicBezTo>
                  <a:pt x="101383" y="128424"/>
                  <a:pt x="99524" y="124282"/>
                  <a:pt x="96523" y="121281"/>
                </a:cubicBezTo>
                <a:cubicBezTo>
                  <a:pt x="93522" y="118280"/>
                  <a:pt x="89379" y="116420"/>
                  <a:pt x="84812" y="116420"/>
                </a:cubicBezTo>
                <a:lnTo>
                  <a:pt x="48278" y="116420"/>
                </a:lnTo>
                <a:cubicBezTo>
                  <a:pt x="43744" y="116420"/>
                  <a:pt x="39601" y="118280"/>
                  <a:pt x="36600" y="121281"/>
                </a:cubicBezTo>
                <a:cubicBezTo>
                  <a:pt x="33599" y="124282"/>
                  <a:pt x="31740" y="128424"/>
                  <a:pt x="31740" y="132991"/>
                </a:cubicBezTo>
                <a:lnTo>
                  <a:pt x="31740" y="162414"/>
                </a:lnTo>
                <a:cubicBezTo>
                  <a:pt x="31740" y="164111"/>
                  <a:pt x="33110" y="165481"/>
                  <a:pt x="34806" y="165481"/>
                </a:cubicBezTo>
                <a:cubicBezTo>
                  <a:pt x="36502" y="165481"/>
                  <a:pt x="37872" y="164111"/>
                  <a:pt x="37872" y="162414"/>
                </a:cubicBezTo>
                <a:lnTo>
                  <a:pt x="37872" y="132991"/>
                </a:lnTo>
                <a:cubicBezTo>
                  <a:pt x="37872" y="130121"/>
                  <a:pt x="39047" y="127511"/>
                  <a:pt x="40939" y="125619"/>
                </a:cubicBezTo>
                <a:cubicBezTo>
                  <a:pt x="42831" y="123727"/>
                  <a:pt x="45440" y="122553"/>
                  <a:pt x="48278" y="122553"/>
                </a:cubicBezTo>
                <a:lnTo>
                  <a:pt x="84812" y="122553"/>
                </a:lnTo>
                <a:cubicBezTo>
                  <a:pt x="87683" y="122553"/>
                  <a:pt x="90292" y="123727"/>
                  <a:pt x="92184" y="125619"/>
                </a:cubicBezTo>
                <a:cubicBezTo>
                  <a:pt x="94076" y="127511"/>
                  <a:pt x="95251" y="130121"/>
                  <a:pt x="95251" y="132991"/>
                </a:cubicBezTo>
                <a:lnTo>
                  <a:pt x="95251" y="202667"/>
                </a:lnTo>
                <a:lnTo>
                  <a:pt x="37872" y="202667"/>
                </a:lnTo>
                <a:lnTo>
                  <a:pt x="37872" y="176278"/>
                </a:lnTo>
                <a:cubicBezTo>
                  <a:pt x="37872" y="174582"/>
                  <a:pt x="36502" y="173211"/>
                  <a:pt x="34806" y="173211"/>
                </a:cubicBezTo>
                <a:cubicBezTo>
                  <a:pt x="33110" y="173211"/>
                  <a:pt x="31740" y="174582"/>
                  <a:pt x="31740" y="176278"/>
                </a:cubicBezTo>
                <a:lnTo>
                  <a:pt x="31740" y="202667"/>
                </a:lnTo>
                <a:lnTo>
                  <a:pt x="21987" y="202667"/>
                </a:lnTo>
                <a:lnTo>
                  <a:pt x="21987" y="100600"/>
                </a:lnTo>
                <a:cubicBezTo>
                  <a:pt x="25901" y="100013"/>
                  <a:pt x="29456" y="98349"/>
                  <a:pt x="32164" y="95935"/>
                </a:cubicBezTo>
                <a:cubicBezTo>
                  <a:pt x="33175" y="95054"/>
                  <a:pt x="34056" y="94108"/>
                  <a:pt x="34806" y="93064"/>
                </a:cubicBezTo>
                <a:cubicBezTo>
                  <a:pt x="35556" y="94108"/>
                  <a:pt x="36437" y="95054"/>
                  <a:pt x="37448" y="95935"/>
                </a:cubicBezTo>
                <a:cubicBezTo>
                  <a:pt x="40841" y="98936"/>
                  <a:pt x="45538" y="100828"/>
                  <a:pt x="50659" y="100828"/>
                </a:cubicBezTo>
                <a:cubicBezTo>
                  <a:pt x="55813" y="100828"/>
                  <a:pt x="60510" y="98936"/>
                  <a:pt x="63903" y="95935"/>
                </a:cubicBezTo>
                <a:cubicBezTo>
                  <a:pt x="64914" y="95054"/>
                  <a:pt x="65795" y="94108"/>
                  <a:pt x="66545" y="93064"/>
                </a:cubicBezTo>
                <a:cubicBezTo>
                  <a:pt x="67328" y="94108"/>
                  <a:pt x="68209" y="95054"/>
                  <a:pt x="69187" y="95935"/>
                </a:cubicBezTo>
                <a:cubicBezTo>
                  <a:pt x="72612" y="98936"/>
                  <a:pt x="77277" y="100828"/>
                  <a:pt x="82431" y="100828"/>
                </a:cubicBezTo>
                <a:cubicBezTo>
                  <a:pt x="87585" y="100828"/>
                  <a:pt x="92250" y="98936"/>
                  <a:pt x="95675" y="95935"/>
                </a:cubicBezTo>
                <a:cubicBezTo>
                  <a:pt x="96653" y="95054"/>
                  <a:pt x="97567" y="94108"/>
                  <a:pt x="98317" y="93064"/>
                </a:cubicBezTo>
                <a:cubicBezTo>
                  <a:pt x="99067" y="94108"/>
                  <a:pt x="99948" y="95054"/>
                  <a:pt x="100926" y="95935"/>
                </a:cubicBezTo>
                <a:cubicBezTo>
                  <a:pt x="104351" y="98936"/>
                  <a:pt x="109049" y="100828"/>
                  <a:pt x="114203" y="100828"/>
                </a:cubicBezTo>
                <a:cubicBezTo>
                  <a:pt x="119324" y="100828"/>
                  <a:pt x="124021" y="98936"/>
                  <a:pt x="127446" y="95935"/>
                </a:cubicBezTo>
                <a:cubicBezTo>
                  <a:pt x="128425" y="95054"/>
                  <a:pt x="129306" y="94108"/>
                  <a:pt x="130056" y="93064"/>
                </a:cubicBezTo>
                <a:cubicBezTo>
                  <a:pt x="130806" y="94108"/>
                  <a:pt x="131687" y="95054"/>
                  <a:pt x="132698" y="95935"/>
                </a:cubicBezTo>
                <a:cubicBezTo>
                  <a:pt x="136123" y="98936"/>
                  <a:pt x="140788" y="100828"/>
                  <a:pt x="145942" y="100828"/>
                </a:cubicBezTo>
                <a:cubicBezTo>
                  <a:pt x="151096" y="100828"/>
                  <a:pt x="155760" y="98936"/>
                  <a:pt x="159185" y="95935"/>
                </a:cubicBezTo>
                <a:cubicBezTo>
                  <a:pt x="160164" y="95054"/>
                  <a:pt x="161045" y="94108"/>
                  <a:pt x="161827" y="93064"/>
                </a:cubicBezTo>
                <a:close/>
                <a:moveTo>
                  <a:pt x="30011" y="0"/>
                </a:moveTo>
                <a:cubicBezTo>
                  <a:pt x="27336" y="0"/>
                  <a:pt x="24890" y="1109"/>
                  <a:pt x="23096" y="2871"/>
                </a:cubicBezTo>
                <a:cubicBezTo>
                  <a:pt x="21334" y="4665"/>
                  <a:pt x="20225" y="7111"/>
                  <a:pt x="20225" y="9786"/>
                </a:cubicBezTo>
                <a:lnTo>
                  <a:pt x="20225" y="21855"/>
                </a:lnTo>
                <a:lnTo>
                  <a:pt x="490" y="58716"/>
                </a:lnTo>
                <a:cubicBezTo>
                  <a:pt x="164" y="59205"/>
                  <a:pt x="1" y="59792"/>
                  <a:pt x="1" y="60379"/>
                </a:cubicBezTo>
                <a:lnTo>
                  <a:pt x="1" y="83768"/>
                </a:lnTo>
                <a:cubicBezTo>
                  <a:pt x="1" y="88530"/>
                  <a:pt x="2154" y="92836"/>
                  <a:pt x="5677" y="95935"/>
                </a:cubicBezTo>
                <a:cubicBezTo>
                  <a:pt x="8417" y="98349"/>
                  <a:pt x="11940" y="100013"/>
                  <a:pt x="15887" y="100600"/>
                </a:cubicBezTo>
                <a:lnTo>
                  <a:pt x="15887" y="205701"/>
                </a:lnTo>
                <a:cubicBezTo>
                  <a:pt x="15887" y="207397"/>
                  <a:pt x="17224" y="208767"/>
                  <a:pt x="18920" y="208767"/>
                </a:cubicBezTo>
                <a:lnTo>
                  <a:pt x="177681" y="208767"/>
                </a:lnTo>
                <a:cubicBezTo>
                  <a:pt x="179377" y="208767"/>
                  <a:pt x="180747" y="207397"/>
                  <a:pt x="180747" y="205701"/>
                </a:cubicBezTo>
                <a:lnTo>
                  <a:pt x="180747" y="100600"/>
                </a:lnTo>
                <a:cubicBezTo>
                  <a:pt x="184694" y="100013"/>
                  <a:pt x="188217" y="98349"/>
                  <a:pt x="190924" y="95935"/>
                </a:cubicBezTo>
                <a:cubicBezTo>
                  <a:pt x="194447" y="92836"/>
                  <a:pt x="196633" y="88530"/>
                  <a:pt x="196633" y="83768"/>
                </a:cubicBezTo>
                <a:lnTo>
                  <a:pt x="196633" y="60379"/>
                </a:lnTo>
                <a:cubicBezTo>
                  <a:pt x="196633" y="59792"/>
                  <a:pt x="196470" y="59205"/>
                  <a:pt x="196111" y="58716"/>
                </a:cubicBezTo>
                <a:lnTo>
                  <a:pt x="176408" y="21855"/>
                </a:lnTo>
                <a:lnTo>
                  <a:pt x="176408" y="9786"/>
                </a:lnTo>
                <a:cubicBezTo>
                  <a:pt x="176408" y="7111"/>
                  <a:pt x="175299" y="4665"/>
                  <a:pt x="173505" y="2871"/>
                </a:cubicBezTo>
                <a:cubicBezTo>
                  <a:pt x="171744" y="1109"/>
                  <a:pt x="169297" y="0"/>
                  <a:pt x="166590" y="0"/>
                </a:cubicBezTo>
                <a:lnTo>
                  <a:pt x="105232" y="0"/>
                </a:lnTo>
                <a:cubicBezTo>
                  <a:pt x="103536" y="0"/>
                  <a:pt x="102166" y="1370"/>
                  <a:pt x="102166" y="3066"/>
                </a:cubicBezTo>
                <a:cubicBezTo>
                  <a:pt x="102166" y="4763"/>
                  <a:pt x="103536" y="6100"/>
                  <a:pt x="105232" y="6100"/>
                </a:cubicBezTo>
                <a:lnTo>
                  <a:pt x="166590" y="6100"/>
                </a:lnTo>
                <a:cubicBezTo>
                  <a:pt x="167601" y="6100"/>
                  <a:pt x="168514" y="6524"/>
                  <a:pt x="169200" y="7209"/>
                </a:cubicBezTo>
                <a:cubicBezTo>
                  <a:pt x="169852" y="7861"/>
                  <a:pt x="170276" y="8807"/>
                  <a:pt x="170276" y="9786"/>
                </a:cubicBezTo>
                <a:lnTo>
                  <a:pt x="170276" y="19572"/>
                </a:lnTo>
                <a:lnTo>
                  <a:pt x="26358" y="19572"/>
                </a:lnTo>
                <a:lnTo>
                  <a:pt x="26358" y="9786"/>
                </a:lnTo>
                <a:cubicBezTo>
                  <a:pt x="26358" y="8807"/>
                  <a:pt x="26749" y="7861"/>
                  <a:pt x="27434" y="7209"/>
                </a:cubicBezTo>
                <a:cubicBezTo>
                  <a:pt x="28086" y="6524"/>
                  <a:pt x="29000" y="6100"/>
                  <a:pt x="30011" y="6100"/>
                </a:cubicBezTo>
                <a:lnTo>
                  <a:pt x="91369" y="6100"/>
                </a:lnTo>
                <a:cubicBezTo>
                  <a:pt x="93065" y="6100"/>
                  <a:pt x="94435" y="4763"/>
                  <a:pt x="94435" y="3066"/>
                </a:cubicBezTo>
                <a:cubicBezTo>
                  <a:pt x="94435" y="1370"/>
                  <a:pt x="93065" y="0"/>
                  <a:pt x="91369"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0"/>
          <p:cNvSpPr/>
          <p:nvPr/>
        </p:nvSpPr>
        <p:spPr>
          <a:xfrm>
            <a:off x="5000499" y="2808339"/>
            <a:ext cx="435440" cy="434759"/>
          </a:xfrm>
          <a:custGeom>
            <a:rect b="b" l="l" r="r" t="t"/>
            <a:pathLst>
              <a:path extrusionOk="0" h="208768" w="209095">
                <a:moveTo>
                  <a:pt x="111789" y="25704"/>
                </a:moveTo>
                <a:cubicBezTo>
                  <a:pt x="113322" y="25704"/>
                  <a:pt x="114692" y="26324"/>
                  <a:pt x="115703" y="27303"/>
                </a:cubicBezTo>
                <a:cubicBezTo>
                  <a:pt x="116682" y="28314"/>
                  <a:pt x="117302" y="29684"/>
                  <a:pt x="117302" y="31152"/>
                </a:cubicBezTo>
                <a:cubicBezTo>
                  <a:pt x="117302" y="32652"/>
                  <a:pt x="116682" y="34023"/>
                  <a:pt x="115703" y="35001"/>
                </a:cubicBezTo>
                <a:cubicBezTo>
                  <a:pt x="114692" y="36012"/>
                  <a:pt x="113322" y="36632"/>
                  <a:pt x="111789" y="36632"/>
                </a:cubicBezTo>
                <a:lnTo>
                  <a:pt x="97567" y="36632"/>
                </a:lnTo>
                <a:lnTo>
                  <a:pt x="97567" y="25704"/>
                </a:lnTo>
                <a:close/>
                <a:moveTo>
                  <a:pt x="111789" y="42732"/>
                </a:moveTo>
                <a:cubicBezTo>
                  <a:pt x="113322" y="42732"/>
                  <a:pt x="114692" y="43352"/>
                  <a:pt x="115703" y="44330"/>
                </a:cubicBezTo>
                <a:cubicBezTo>
                  <a:pt x="116682" y="45309"/>
                  <a:pt x="117302" y="46679"/>
                  <a:pt x="117302" y="48180"/>
                </a:cubicBezTo>
                <a:cubicBezTo>
                  <a:pt x="117302" y="49680"/>
                  <a:pt x="116682" y="51050"/>
                  <a:pt x="115703" y="52029"/>
                </a:cubicBezTo>
                <a:cubicBezTo>
                  <a:pt x="114692" y="53007"/>
                  <a:pt x="113322" y="53627"/>
                  <a:pt x="111789" y="53627"/>
                </a:cubicBezTo>
                <a:lnTo>
                  <a:pt x="97567" y="53627"/>
                </a:lnTo>
                <a:lnTo>
                  <a:pt x="97567" y="42732"/>
                </a:lnTo>
                <a:close/>
                <a:moveTo>
                  <a:pt x="100927" y="13472"/>
                </a:moveTo>
                <a:cubicBezTo>
                  <a:pt x="99230" y="13472"/>
                  <a:pt x="97860" y="14842"/>
                  <a:pt x="97860" y="16506"/>
                </a:cubicBezTo>
                <a:lnTo>
                  <a:pt x="97860" y="19605"/>
                </a:lnTo>
                <a:lnTo>
                  <a:pt x="89086" y="19605"/>
                </a:lnTo>
                <a:cubicBezTo>
                  <a:pt x="87389" y="19605"/>
                  <a:pt x="86019" y="20975"/>
                  <a:pt x="86019" y="22671"/>
                </a:cubicBezTo>
                <a:cubicBezTo>
                  <a:pt x="86019" y="24334"/>
                  <a:pt x="87389" y="25704"/>
                  <a:pt x="89086" y="25704"/>
                </a:cubicBezTo>
                <a:lnTo>
                  <a:pt x="91434" y="25704"/>
                </a:lnTo>
                <a:lnTo>
                  <a:pt x="91434" y="53627"/>
                </a:lnTo>
                <a:lnTo>
                  <a:pt x="89086" y="53627"/>
                </a:lnTo>
                <a:cubicBezTo>
                  <a:pt x="87389" y="53627"/>
                  <a:pt x="86019" y="54997"/>
                  <a:pt x="86019" y="56693"/>
                </a:cubicBezTo>
                <a:cubicBezTo>
                  <a:pt x="86019" y="58357"/>
                  <a:pt x="87389" y="59760"/>
                  <a:pt x="89086" y="59760"/>
                </a:cubicBezTo>
                <a:lnTo>
                  <a:pt x="97860" y="59760"/>
                </a:lnTo>
                <a:lnTo>
                  <a:pt x="97860" y="62826"/>
                </a:lnTo>
                <a:cubicBezTo>
                  <a:pt x="97860" y="64522"/>
                  <a:pt x="99230" y="65892"/>
                  <a:pt x="100927" y="65892"/>
                </a:cubicBezTo>
                <a:cubicBezTo>
                  <a:pt x="102623" y="65892"/>
                  <a:pt x="103993" y="64522"/>
                  <a:pt x="103993" y="62826"/>
                </a:cubicBezTo>
                <a:lnTo>
                  <a:pt x="103993" y="59760"/>
                </a:lnTo>
                <a:lnTo>
                  <a:pt x="108723" y="59760"/>
                </a:lnTo>
                <a:lnTo>
                  <a:pt x="108723" y="62826"/>
                </a:lnTo>
                <a:cubicBezTo>
                  <a:pt x="108723" y="64522"/>
                  <a:pt x="110093" y="65892"/>
                  <a:pt x="111789" y="65892"/>
                </a:cubicBezTo>
                <a:cubicBezTo>
                  <a:pt x="113485" y="65892"/>
                  <a:pt x="114855" y="64522"/>
                  <a:pt x="114855" y="62826"/>
                </a:cubicBezTo>
                <a:lnTo>
                  <a:pt x="114855" y="59336"/>
                </a:lnTo>
                <a:cubicBezTo>
                  <a:pt x="116813" y="58814"/>
                  <a:pt x="118574" y="57737"/>
                  <a:pt x="119977" y="56335"/>
                </a:cubicBezTo>
                <a:cubicBezTo>
                  <a:pt x="122097" y="54247"/>
                  <a:pt x="123402" y="51344"/>
                  <a:pt x="123402" y="48180"/>
                </a:cubicBezTo>
                <a:cubicBezTo>
                  <a:pt x="123402" y="44918"/>
                  <a:pt x="122032" y="41851"/>
                  <a:pt x="119650" y="39666"/>
                </a:cubicBezTo>
                <a:cubicBezTo>
                  <a:pt x="122032" y="37480"/>
                  <a:pt x="123402" y="34414"/>
                  <a:pt x="123402" y="31152"/>
                </a:cubicBezTo>
                <a:cubicBezTo>
                  <a:pt x="123402" y="27988"/>
                  <a:pt x="122097" y="25085"/>
                  <a:pt x="119977" y="22997"/>
                </a:cubicBezTo>
                <a:cubicBezTo>
                  <a:pt x="118574" y="21594"/>
                  <a:pt x="116813" y="20551"/>
                  <a:pt x="114855" y="19996"/>
                </a:cubicBezTo>
                <a:lnTo>
                  <a:pt x="114855" y="16506"/>
                </a:lnTo>
                <a:cubicBezTo>
                  <a:pt x="114855" y="14842"/>
                  <a:pt x="113485" y="13472"/>
                  <a:pt x="111789" y="13472"/>
                </a:cubicBezTo>
                <a:cubicBezTo>
                  <a:pt x="110093" y="13472"/>
                  <a:pt x="108723" y="14842"/>
                  <a:pt x="108723" y="16506"/>
                </a:cubicBezTo>
                <a:lnTo>
                  <a:pt x="108723" y="19605"/>
                </a:lnTo>
                <a:lnTo>
                  <a:pt x="103993" y="19605"/>
                </a:lnTo>
                <a:lnTo>
                  <a:pt x="103993" y="16506"/>
                </a:lnTo>
                <a:cubicBezTo>
                  <a:pt x="103993" y="14842"/>
                  <a:pt x="102623" y="13472"/>
                  <a:pt x="100927" y="13472"/>
                </a:cubicBezTo>
                <a:close/>
                <a:moveTo>
                  <a:pt x="65367" y="83258"/>
                </a:moveTo>
                <a:cubicBezTo>
                  <a:pt x="66997" y="83258"/>
                  <a:pt x="68645" y="83471"/>
                  <a:pt x="70264" y="83898"/>
                </a:cubicBezTo>
                <a:cubicBezTo>
                  <a:pt x="73656" y="84779"/>
                  <a:pt x="76951" y="86606"/>
                  <a:pt x="79724" y="89378"/>
                </a:cubicBezTo>
                <a:cubicBezTo>
                  <a:pt x="82496" y="92151"/>
                  <a:pt x="84323" y="95446"/>
                  <a:pt x="85204" y="98871"/>
                </a:cubicBezTo>
                <a:cubicBezTo>
                  <a:pt x="85987" y="101807"/>
                  <a:pt x="86052" y="104873"/>
                  <a:pt x="85400" y="107743"/>
                </a:cubicBezTo>
                <a:cubicBezTo>
                  <a:pt x="84095" y="108040"/>
                  <a:pt x="82750" y="108188"/>
                  <a:pt x="81391" y="108188"/>
                </a:cubicBezTo>
                <a:cubicBezTo>
                  <a:pt x="79762" y="108188"/>
                  <a:pt x="78114" y="107975"/>
                  <a:pt x="76494" y="107548"/>
                </a:cubicBezTo>
                <a:cubicBezTo>
                  <a:pt x="73102" y="106667"/>
                  <a:pt x="69807" y="104840"/>
                  <a:pt x="67035" y="102068"/>
                </a:cubicBezTo>
                <a:cubicBezTo>
                  <a:pt x="64262" y="99295"/>
                  <a:pt x="62435" y="96000"/>
                  <a:pt x="61554" y="92608"/>
                </a:cubicBezTo>
                <a:cubicBezTo>
                  <a:pt x="60772" y="89639"/>
                  <a:pt x="60706" y="86573"/>
                  <a:pt x="61359" y="83703"/>
                </a:cubicBezTo>
                <a:cubicBezTo>
                  <a:pt x="62664" y="83406"/>
                  <a:pt x="64009" y="83258"/>
                  <a:pt x="65367" y="83258"/>
                </a:cubicBezTo>
                <a:close/>
                <a:moveTo>
                  <a:pt x="144057" y="83258"/>
                </a:moveTo>
                <a:cubicBezTo>
                  <a:pt x="145412" y="83258"/>
                  <a:pt x="146758" y="83406"/>
                  <a:pt x="148062" y="83703"/>
                </a:cubicBezTo>
                <a:cubicBezTo>
                  <a:pt x="148715" y="86573"/>
                  <a:pt x="148650" y="89639"/>
                  <a:pt x="147867" y="92608"/>
                </a:cubicBezTo>
                <a:cubicBezTo>
                  <a:pt x="146986" y="96000"/>
                  <a:pt x="145159" y="99295"/>
                  <a:pt x="142387" y="102068"/>
                </a:cubicBezTo>
                <a:cubicBezTo>
                  <a:pt x="139614" y="104840"/>
                  <a:pt x="136319" y="106667"/>
                  <a:pt x="132927" y="107548"/>
                </a:cubicBezTo>
                <a:cubicBezTo>
                  <a:pt x="131308" y="107975"/>
                  <a:pt x="129659" y="108188"/>
                  <a:pt x="128030" y="108188"/>
                </a:cubicBezTo>
                <a:cubicBezTo>
                  <a:pt x="126672" y="108188"/>
                  <a:pt x="125326" y="108040"/>
                  <a:pt x="124022" y="107743"/>
                </a:cubicBezTo>
                <a:cubicBezTo>
                  <a:pt x="123369" y="104873"/>
                  <a:pt x="123434" y="101807"/>
                  <a:pt x="124217" y="98871"/>
                </a:cubicBezTo>
                <a:cubicBezTo>
                  <a:pt x="125098" y="95446"/>
                  <a:pt x="126925" y="92151"/>
                  <a:pt x="129697" y="89378"/>
                </a:cubicBezTo>
                <a:cubicBezTo>
                  <a:pt x="132470" y="86606"/>
                  <a:pt x="135765" y="84779"/>
                  <a:pt x="139190" y="83898"/>
                </a:cubicBezTo>
                <a:cubicBezTo>
                  <a:pt x="140791" y="83471"/>
                  <a:pt x="142431" y="83258"/>
                  <a:pt x="144057" y="83258"/>
                </a:cubicBezTo>
                <a:close/>
                <a:moveTo>
                  <a:pt x="39373" y="149301"/>
                </a:moveTo>
                <a:lnTo>
                  <a:pt x="39373" y="158043"/>
                </a:lnTo>
                <a:lnTo>
                  <a:pt x="6427" y="158043"/>
                </a:lnTo>
                <a:lnTo>
                  <a:pt x="6427" y="149301"/>
                </a:lnTo>
                <a:close/>
                <a:moveTo>
                  <a:pt x="39373" y="164176"/>
                </a:moveTo>
                <a:lnTo>
                  <a:pt x="39373" y="172918"/>
                </a:lnTo>
                <a:lnTo>
                  <a:pt x="6427" y="172918"/>
                </a:lnTo>
                <a:lnTo>
                  <a:pt x="6427" y="164176"/>
                </a:lnTo>
                <a:close/>
                <a:moveTo>
                  <a:pt x="202994" y="164176"/>
                </a:moveTo>
                <a:lnTo>
                  <a:pt x="202994" y="172918"/>
                </a:lnTo>
                <a:lnTo>
                  <a:pt x="170048" y="172918"/>
                </a:lnTo>
                <a:lnTo>
                  <a:pt x="170048" y="164176"/>
                </a:lnTo>
                <a:close/>
                <a:moveTo>
                  <a:pt x="48017" y="179018"/>
                </a:moveTo>
                <a:lnTo>
                  <a:pt x="48017" y="187793"/>
                </a:lnTo>
                <a:lnTo>
                  <a:pt x="15104" y="187793"/>
                </a:lnTo>
                <a:lnTo>
                  <a:pt x="15104" y="179018"/>
                </a:lnTo>
                <a:close/>
                <a:moveTo>
                  <a:pt x="194317" y="179018"/>
                </a:moveTo>
                <a:lnTo>
                  <a:pt x="194317" y="187793"/>
                </a:lnTo>
                <a:lnTo>
                  <a:pt x="161404" y="187793"/>
                </a:lnTo>
                <a:lnTo>
                  <a:pt x="161404" y="179018"/>
                </a:lnTo>
                <a:close/>
                <a:moveTo>
                  <a:pt x="39373" y="193892"/>
                </a:moveTo>
                <a:lnTo>
                  <a:pt x="39373" y="202667"/>
                </a:lnTo>
                <a:lnTo>
                  <a:pt x="6427" y="202667"/>
                </a:lnTo>
                <a:lnTo>
                  <a:pt x="6427" y="193892"/>
                </a:lnTo>
                <a:close/>
                <a:moveTo>
                  <a:pt x="146790" y="130121"/>
                </a:moveTo>
                <a:lnTo>
                  <a:pt x="146790" y="143169"/>
                </a:lnTo>
                <a:lnTo>
                  <a:pt x="92804" y="143169"/>
                </a:lnTo>
                <a:cubicBezTo>
                  <a:pt x="91141" y="143169"/>
                  <a:pt x="89771" y="144539"/>
                  <a:pt x="89771" y="146235"/>
                </a:cubicBezTo>
                <a:cubicBezTo>
                  <a:pt x="89771" y="147931"/>
                  <a:pt x="91141" y="149301"/>
                  <a:pt x="92804" y="149301"/>
                </a:cubicBezTo>
                <a:lnTo>
                  <a:pt x="139059" y="149301"/>
                </a:lnTo>
                <a:lnTo>
                  <a:pt x="129926" y="202667"/>
                </a:lnTo>
                <a:lnTo>
                  <a:pt x="79495" y="202667"/>
                </a:lnTo>
                <a:lnTo>
                  <a:pt x="70362" y="149301"/>
                </a:lnTo>
                <a:lnTo>
                  <a:pt x="78973" y="149301"/>
                </a:lnTo>
                <a:cubicBezTo>
                  <a:pt x="80670" y="149301"/>
                  <a:pt x="82007" y="147931"/>
                  <a:pt x="82007" y="146235"/>
                </a:cubicBezTo>
                <a:cubicBezTo>
                  <a:pt x="82007" y="144539"/>
                  <a:pt x="80670" y="143169"/>
                  <a:pt x="78973" y="143169"/>
                </a:cubicBezTo>
                <a:lnTo>
                  <a:pt x="62664" y="143169"/>
                </a:lnTo>
                <a:lnTo>
                  <a:pt x="62664" y="130121"/>
                </a:lnTo>
                <a:close/>
                <a:moveTo>
                  <a:pt x="194317" y="193892"/>
                </a:moveTo>
                <a:lnTo>
                  <a:pt x="194317" y="202667"/>
                </a:lnTo>
                <a:lnTo>
                  <a:pt x="161404" y="202667"/>
                </a:lnTo>
                <a:lnTo>
                  <a:pt x="161404" y="193892"/>
                </a:lnTo>
                <a:close/>
                <a:moveTo>
                  <a:pt x="22900" y="60669"/>
                </a:moveTo>
                <a:cubicBezTo>
                  <a:pt x="22153" y="60669"/>
                  <a:pt x="21404" y="60946"/>
                  <a:pt x="20812" y="61488"/>
                </a:cubicBezTo>
                <a:lnTo>
                  <a:pt x="1306" y="79495"/>
                </a:lnTo>
                <a:cubicBezTo>
                  <a:pt x="99" y="80636"/>
                  <a:pt x="1" y="82561"/>
                  <a:pt x="1142" y="83800"/>
                </a:cubicBezTo>
                <a:cubicBezTo>
                  <a:pt x="1730" y="84453"/>
                  <a:pt x="2545" y="84812"/>
                  <a:pt x="3393" y="84812"/>
                </a:cubicBezTo>
                <a:lnTo>
                  <a:pt x="9885" y="84812"/>
                </a:lnTo>
                <a:lnTo>
                  <a:pt x="9885" y="107058"/>
                </a:lnTo>
                <a:cubicBezTo>
                  <a:pt x="9885" y="108755"/>
                  <a:pt x="11222" y="110125"/>
                  <a:pt x="12918" y="110125"/>
                </a:cubicBezTo>
                <a:cubicBezTo>
                  <a:pt x="14615" y="110125"/>
                  <a:pt x="15985" y="108755"/>
                  <a:pt x="15985" y="107058"/>
                </a:cubicBezTo>
                <a:lnTo>
                  <a:pt x="15985" y="81745"/>
                </a:lnTo>
                <a:cubicBezTo>
                  <a:pt x="15985" y="80049"/>
                  <a:pt x="14615" y="78679"/>
                  <a:pt x="12918" y="78679"/>
                </a:cubicBezTo>
                <a:lnTo>
                  <a:pt x="11189" y="78679"/>
                </a:lnTo>
                <a:lnTo>
                  <a:pt x="22900" y="67882"/>
                </a:lnTo>
                <a:lnTo>
                  <a:pt x="34610" y="78679"/>
                </a:lnTo>
                <a:lnTo>
                  <a:pt x="32882" y="78679"/>
                </a:lnTo>
                <a:cubicBezTo>
                  <a:pt x="31185" y="78679"/>
                  <a:pt x="29815" y="80049"/>
                  <a:pt x="29815" y="81745"/>
                </a:cubicBezTo>
                <a:lnTo>
                  <a:pt x="29815" y="143169"/>
                </a:lnTo>
                <a:lnTo>
                  <a:pt x="15985" y="143169"/>
                </a:lnTo>
                <a:lnTo>
                  <a:pt x="15985" y="120922"/>
                </a:lnTo>
                <a:cubicBezTo>
                  <a:pt x="15985" y="119226"/>
                  <a:pt x="14615" y="117856"/>
                  <a:pt x="12918" y="117856"/>
                </a:cubicBezTo>
                <a:cubicBezTo>
                  <a:pt x="11222" y="117856"/>
                  <a:pt x="9885" y="119226"/>
                  <a:pt x="9885" y="120922"/>
                </a:cubicBezTo>
                <a:lnTo>
                  <a:pt x="9885" y="143169"/>
                </a:lnTo>
                <a:lnTo>
                  <a:pt x="3393" y="143169"/>
                </a:lnTo>
                <a:cubicBezTo>
                  <a:pt x="1697" y="143169"/>
                  <a:pt x="327" y="144539"/>
                  <a:pt x="327" y="146235"/>
                </a:cubicBezTo>
                <a:lnTo>
                  <a:pt x="327" y="175984"/>
                </a:lnTo>
                <a:cubicBezTo>
                  <a:pt x="327" y="177648"/>
                  <a:pt x="1697" y="179018"/>
                  <a:pt x="3393" y="179018"/>
                </a:cubicBezTo>
                <a:lnTo>
                  <a:pt x="9004" y="179018"/>
                </a:lnTo>
                <a:lnTo>
                  <a:pt x="9004" y="187793"/>
                </a:lnTo>
                <a:lnTo>
                  <a:pt x="3393" y="187793"/>
                </a:lnTo>
                <a:cubicBezTo>
                  <a:pt x="1697" y="187793"/>
                  <a:pt x="327" y="189163"/>
                  <a:pt x="327" y="190826"/>
                </a:cubicBezTo>
                <a:lnTo>
                  <a:pt x="327" y="205701"/>
                </a:lnTo>
                <a:cubicBezTo>
                  <a:pt x="327" y="207397"/>
                  <a:pt x="1697" y="208767"/>
                  <a:pt x="3393" y="208767"/>
                </a:cubicBezTo>
                <a:lnTo>
                  <a:pt x="42439" y="208767"/>
                </a:lnTo>
                <a:cubicBezTo>
                  <a:pt x="44103" y="208767"/>
                  <a:pt x="45473" y="207397"/>
                  <a:pt x="45473" y="205701"/>
                </a:cubicBezTo>
                <a:lnTo>
                  <a:pt x="45473" y="193892"/>
                </a:lnTo>
                <a:lnTo>
                  <a:pt x="51084" y="193892"/>
                </a:lnTo>
                <a:cubicBezTo>
                  <a:pt x="52780" y="193892"/>
                  <a:pt x="54150" y="192522"/>
                  <a:pt x="54150" y="190826"/>
                </a:cubicBezTo>
                <a:lnTo>
                  <a:pt x="54150" y="175984"/>
                </a:lnTo>
                <a:cubicBezTo>
                  <a:pt x="54150" y="174288"/>
                  <a:pt x="52780" y="172918"/>
                  <a:pt x="51084" y="172918"/>
                </a:cubicBezTo>
                <a:lnTo>
                  <a:pt x="45473" y="172918"/>
                </a:lnTo>
                <a:lnTo>
                  <a:pt x="45473" y="146235"/>
                </a:lnTo>
                <a:cubicBezTo>
                  <a:pt x="45473" y="144539"/>
                  <a:pt x="44103" y="143169"/>
                  <a:pt x="42439" y="143169"/>
                </a:cubicBezTo>
                <a:lnTo>
                  <a:pt x="35948" y="143169"/>
                </a:lnTo>
                <a:lnTo>
                  <a:pt x="35948" y="84812"/>
                </a:lnTo>
                <a:lnTo>
                  <a:pt x="42439" y="84812"/>
                </a:lnTo>
                <a:cubicBezTo>
                  <a:pt x="44103" y="84812"/>
                  <a:pt x="45473" y="83442"/>
                  <a:pt x="45473" y="81745"/>
                </a:cubicBezTo>
                <a:cubicBezTo>
                  <a:pt x="45473" y="80767"/>
                  <a:pt x="45049" y="79919"/>
                  <a:pt x="44364" y="79364"/>
                </a:cubicBezTo>
                <a:lnTo>
                  <a:pt x="24955" y="61488"/>
                </a:lnTo>
                <a:cubicBezTo>
                  <a:pt x="24372" y="60938"/>
                  <a:pt x="23637" y="60669"/>
                  <a:pt x="22900" y="60669"/>
                </a:cubicBezTo>
                <a:close/>
                <a:moveTo>
                  <a:pt x="104711" y="0"/>
                </a:moveTo>
                <a:cubicBezTo>
                  <a:pt x="95120" y="0"/>
                  <a:pt x="86313" y="3425"/>
                  <a:pt x="79463" y="9101"/>
                </a:cubicBezTo>
                <a:cubicBezTo>
                  <a:pt x="72482" y="14842"/>
                  <a:pt x="67524" y="22964"/>
                  <a:pt x="65762" y="32228"/>
                </a:cubicBezTo>
                <a:cubicBezTo>
                  <a:pt x="65436" y="33859"/>
                  <a:pt x="66545" y="35458"/>
                  <a:pt x="68176" y="35784"/>
                </a:cubicBezTo>
                <a:cubicBezTo>
                  <a:pt x="68360" y="35816"/>
                  <a:pt x="68544" y="35832"/>
                  <a:pt x="68724" y="35832"/>
                </a:cubicBezTo>
                <a:cubicBezTo>
                  <a:pt x="70178" y="35832"/>
                  <a:pt x="71471" y="34817"/>
                  <a:pt x="71732" y="33338"/>
                </a:cubicBezTo>
                <a:cubicBezTo>
                  <a:pt x="73232" y="25509"/>
                  <a:pt x="77440" y="18659"/>
                  <a:pt x="83345" y="13798"/>
                </a:cubicBezTo>
                <a:cubicBezTo>
                  <a:pt x="89151" y="9003"/>
                  <a:pt x="96588" y="6100"/>
                  <a:pt x="104711" y="6100"/>
                </a:cubicBezTo>
                <a:cubicBezTo>
                  <a:pt x="113975" y="6100"/>
                  <a:pt x="122358" y="9884"/>
                  <a:pt x="128425" y="15951"/>
                </a:cubicBezTo>
                <a:cubicBezTo>
                  <a:pt x="134493" y="22018"/>
                  <a:pt x="138276" y="30402"/>
                  <a:pt x="138276" y="39666"/>
                </a:cubicBezTo>
                <a:cubicBezTo>
                  <a:pt x="138276" y="48930"/>
                  <a:pt x="134493" y="57313"/>
                  <a:pt x="128425" y="63380"/>
                </a:cubicBezTo>
                <a:cubicBezTo>
                  <a:pt x="122358" y="69480"/>
                  <a:pt x="113975" y="73232"/>
                  <a:pt x="104711" y="73232"/>
                </a:cubicBezTo>
                <a:cubicBezTo>
                  <a:pt x="96588" y="73232"/>
                  <a:pt x="89151" y="70328"/>
                  <a:pt x="83345" y="65566"/>
                </a:cubicBezTo>
                <a:cubicBezTo>
                  <a:pt x="77440" y="60673"/>
                  <a:pt x="73232" y="53823"/>
                  <a:pt x="71732" y="45994"/>
                </a:cubicBezTo>
                <a:cubicBezTo>
                  <a:pt x="71470" y="44540"/>
                  <a:pt x="70171" y="43500"/>
                  <a:pt x="68713" y="43500"/>
                </a:cubicBezTo>
                <a:cubicBezTo>
                  <a:pt x="68536" y="43500"/>
                  <a:pt x="68357" y="43516"/>
                  <a:pt x="68176" y="43548"/>
                </a:cubicBezTo>
                <a:cubicBezTo>
                  <a:pt x="66545" y="43874"/>
                  <a:pt x="65436" y="45472"/>
                  <a:pt x="65762" y="47136"/>
                </a:cubicBezTo>
                <a:cubicBezTo>
                  <a:pt x="67524" y="56400"/>
                  <a:pt x="72482" y="64489"/>
                  <a:pt x="79463" y="70263"/>
                </a:cubicBezTo>
                <a:cubicBezTo>
                  <a:pt x="85595" y="75319"/>
                  <a:pt x="93261" y="78581"/>
                  <a:pt x="101677" y="79234"/>
                </a:cubicBezTo>
                <a:lnTo>
                  <a:pt x="101677" y="119682"/>
                </a:lnTo>
                <a:lnTo>
                  <a:pt x="91304" y="109309"/>
                </a:lnTo>
                <a:cubicBezTo>
                  <a:pt x="92217" y="105427"/>
                  <a:pt x="92152" y="101317"/>
                  <a:pt x="91108" y="97338"/>
                </a:cubicBezTo>
                <a:cubicBezTo>
                  <a:pt x="89966" y="92869"/>
                  <a:pt x="87585" y="88596"/>
                  <a:pt x="84062" y="85073"/>
                </a:cubicBezTo>
                <a:cubicBezTo>
                  <a:pt x="80507" y="81517"/>
                  <a:pt x="76233" y="79168"/>
                  <a:pt x="71765" y="77994"/>
                </a:cubicBezTo>
                <a:cubicBezTo>
                  <a:pt x="69649" y="77439"/>
                  <a:pt x="67493" y="77160"/>
                  <a:pt x="65355" y="77160"/>
                </a:cubicBezTo>
                <a:cubicBezTo>
                  <a:pt x="62845" y="77160"/>
                  <a:pt x="60360" y="77545"/>
                  <a:pt x="57999" y="78320"/>
                </a:cubicBezTo>
                <a:cubicBezTo>
                  <a:pt x="57020" y="78646"/>
                  <a:pt x="56303" y="79332"/>
                  <a:pt x="55976" y="80310"/>
                </a:cubicBezTo>
                <a:cubicBezTo>
                  <a:pt x="54541" y="84681"/>
                  <a:pt x="54443" y="89509"/>
                  <a:pt x="55650" y="94141"/>
                </a:cubicBezTo>
                <a:cubicBezTo>
                  <a:pt x="56792" y="98577"/>
                  <a:pt x="59173" y="102850"/>
                  <a:pt x="62696" y="106406"/>
                </a:cubicBezTo>
                <a:cubicBezTo>
                  <a:pt x="66252" y="109929"/>
                  <a:pt x="70525" y="112310"/>
                  <a:pt x="74994" y="113485"/>
                </a:cubicBezTo>
                <a:cubicBezTo>
                  <a:pt x="77102" y="114020"/>
                  <a:pt x="79246" y="114290"/>
                  <a:pt x="81374" y="114290"/>
                </a:cubicBezTo>
                <a:cubicBezTo>
                  <a:pt x="83263" y="114290"/>
                  <a:pt x="85140" y="114077"/>
                  <a:pt x="86965" y="113648"/>
                </a:cubicBezTo>
                <a:lnTo>
                  <a:pt x="97338" y="123988"/>
                </a:lnTo>
                <a:lnTo>
                  <a:pt x="59597" y="123988"/>
                </a:lnTo>
                <a:cubicBezTo>
                  <a:pt x="57901" y="123988"/>
                  <a:pt x="56531" y="125358"/>
                  <a:pt x="56531" y="127054"/>
                </a:cubicBezTo>
                <a:lnTo>
                  <a:pt x="56531" y="146235"/>
                </a:lnTo>
                <a:cubicBezTo>
                  <a:pt x="56531" y="147931"/>
                  <a:pt x="57901" y="149301"/>
                  <a:pt x="59597" y="149301"/>
                </a:cubicBezTo>
                <a:lnTo>
                  <a:pt x="64164" y="149301"/>
                </a:lnTo>
                <a:lnTo>
                  <a:pt x="73885" y="206060"/>
                </a:lnTo>
                <a:cubicBezTo>
                  <a:pt x="74048" y="207593"/>
                  <a:pt x="75353" y="208767"/>
                  <a:pt x="76918" y="208767"/>
                </a:cubicBezTo>
                <a:lnTo>
                  <a:pt x="132503" y="208767"/>
                </a:lnTo>
                <a:cubicBezTo>
                  <a:pt x="134003" y="208767"/>
                  <a:pt x="135275" y="207691"/>
                  <a:pt x="135536" y="206223"/>
                </a:cubicBezTo>
                <a:lnTo>
                  <a:pt x="145257" y="149301"/>
                </a:lnTo>
                <a:lnTo>
                  <a:pt x="149824" y="149301"/>
                </a:lnTo>
                <a:cubicBezTo>
                  <a:pt x="151520" y="149301"/>
                  <a:pt x="152890" y="147931"/>
                  <a:pt x="152890" y="146235"/>
                </a:cubicBezTo>
                <a:lnTo>
                  <a:pt x="152890" y="127054"/>
                </a:lnTo>
                <a:cubicBezTo>
                  <a:pt x="152890" y="125358"/>
                  <a:pt x="151520" y="123988"/>
                  <a:pt x="149824" y="123988"/>
                </a:cubicBezTo>
                <a:lnTo>
                  <a:pt x="112083" y="123988"/>
                </a:lnTo>
                <a:lnTo>
                  <a:pt x="122456" y="113648"/>
                </a:lnTo>
                <a:cubicBezTo>
                  <a:pt x="124282" y="114077"/>
                  <a:pt x="126158" y="114290"/>
                  <a:pt x="128051" y="114290"/>
                </a:cubicBezTo>
                <a:cubicBezTo>
                  <a:pt x="130182" y="114290"/>
                  <a:pt x="132335" y="114020"/>
                  <a:pt x="134460" y="113485"/>
                </a:cubicBezTo>
                <a:cubicBezTo>
                  <a:pt x="138896" y="112310"/>
                  <a:pt x="143169" y="109929"/>
                  <a:pt x="146725" y="106406"/>
                </a:cubicBezTo>
                <a:cubicBezTo>
                  <a:pt x="150248" y="102850"/>
                  <a:pt x="152629" y="98577"/>
                  <a:pt x="153771" y="94141"/>
                </a:cubicBezTo>
                <a:cubicBezTo>
                  <a:pt x="154978" y="89509"/>
                  <a:pt x="154880" y="84681"/>
                  <a:pt x="153445" y="80310"/>
                </a:cubicBezTo>
                <a:cubicBezTo>
                  <a:pt x="153118" y="79332"/>
                  <a:pt x="152401" y="78646"/>
                  <a:pt x="151455" y="78320"/>
                </a:cubicBezTo>
                <a:cubicBezTo>
                  <a:pt x="149076" y="77545"/>
                  <a:pt x="146583" y="77160"/>
                  <a:pt x="144064" y="77160"/>
                </a:cubicBezTo>
                <a:cubicBezTo>
                  <a:pt x="141919" y="77160"/>
                  <a:pt x="139754" y="77439"/>
                  <a:pt x="137624" y="77994"/>
                </a:cubicBezTo>
                <a:cubicBezTo>
                  <a:pt x="133188" y="79168"/>
                  <a:pt x="128915" y="81517"/>
                  <a:pt x="125392" y="85073"/>
                </a:cubicBezTo>
                <a:cubicBezTo>
                  <a:pt x="121836" y="88596"/>
                  <a:pt x="119455" y="92869"/>
                  <a:pt x="118313" y="97338"/>
                </a:cubicBezTo>
                <a:cubicBezTo>
                  <a:pt x="117269" y="101317"/>
                  <a:pt x="117204" y="105427"/>
                  <a:pt x="118117" y="109309"/>
                </a:cubicBezTo>
                <a:lnTo>
                  <a:pt x="107777" y="119682"/>
                </a:lnTo>
                <a:lnTo>
                  <a:pt x="107777" y="79234"/>
                </a:lnTo>
                <a:cubicBezTo>
                  <a:pt x="117498" y="78483"/>
                  <a:pt x="126240" y="74243"/>
                  <a:pt x="132764" y="67719"/>
                </a:cubicBezTo>
                <a:cubicBezTo>
                  <a:pt x="139940" y="60542"/>
                  <a:pt x="144376" y="50626"/>
                  <a:pt x="144376" y="39666"/>
                </a:cubicBezTo>
                <a:cubicBezTo>
                  <a:pt x="144376" y="28738"/>
                  <a:pt x="139940" y="18789"/>
                  <a:pt x="132764" y="11613"/>
                </a:cubicBezTo>
                <a:cubicBezTo>
                  <a:pt x="125587" y="4436"/>
                  <a:pt x="115671" y="0"/>
                  <a:pt x="104711" y="0"/>
                </a:cubicBezTo>
                <a:close/>
                <a:moveTo>
                  <a:pt x="186521" y="103254"/>
                </a:moveTo>
                <a:cubicBezTo>
                  <a:pt x="185774" y="103254"/>
                  <a:pt x="185025" y="103531"/>
                  <a:pt x="184434" y="104090"/>
                </a:cubicBezTo>
                <a:lnTo>
                  <a:pt x="164927" y="122096"/>
                </a:lnTo>
                <a:cubicBezTo>
                  <a:pt x="163720" y="123205"/>
                  <a:pt x="163622" y="125130"/>
                  <a:pt x="164764" y="126402"/>
                </a:cubicBezTo>
                <a:cubicBezTo>
                  <a:pt x="165351" y="127054"/>
                  <a:pt x="166166" y="127381"/>
                  <a:pt x="167015" y="127381"/>
                </a:cubicBezTo>
                <a:lnTo>
                  <a:pt x="173506" y="127381"/>
                </a:lnTo>
                <a:lnTo>
                  <a:pt x="173506" y="135796"/>
                </a:lnTo>
                <a:cubicBezTo>
                  <a:pt x="173506" y="137460"/>
                  <a:pt x="174843" y="138830"/>
                  <a:pt x="176540" y="138830"/>
                </a:cubicBezTo>
                <a:cubicBezTo>
                  <a:pt x="178236" y="138830"/>
                  <a:pt x="179606" y="137460"/>
                  <a:pt x="179606" y="135796"/>
                </a:cubicBezTo>
                <a:lnTo>
                  <a:pt x="179606" y="124314"/>
                </a:lnTo>
                <a:cubicBezTo>
                  <a:pt x="179606" y="122651"/>
                  <a:pt x="178236" y="121248"/>
                  <a:pt x="176540" y="121248"/>
                </a:cubicBezTo>
                <a:lnTo>
                  <a:pt x="174811" y="121248"/>
                </a:lnTo>
                <a:lnTo>
                  <a:pt x="186521" y="110451"/>
                </a:lnTo>
                <a:lnTo>
                  <a:pt x="198232" y="121248"/>
                </a:lnTo>
                <a:lnTo>
                  <a:pt x="196503" y="121248"/>
                </a:lnTo>
                <a:cubicBezTo>
                  <a:pt x="194807" y="121248"/>
                  <a:pt x="193437" y="122651"/>
                  <a:pt x="193437" y="124314"/>
                </a:cubicBezTo>
                <a:lnTo>
                  <a:pt x="193437" y="158043"/>
                </a:lnTo>
                <a:lnTo>
                  <a:pt x="179606" y="158043"/>
                </a:lnTo>
                <a:lnTo>
                  <a:pt x="179606" y="149627"/>
                </a:lnTo>
                <a:cubicBezTo>
                  <a:pt x="179606" y="147931"/>
                  <a:pt x="178236" y="146594"/>
                  <a:pt x="176540" y="146594"/>
                </a:cubicBezTo>
                <a:cubicBezTo>
                  <a:pt x="174843" y="146594"/>
                  <a:pt x="173506" y="147931"/>
                  <a:pt x="173506" y="149627"/>
                </a:cubicBezTo>
                <a:lnTo>
                  <a:pt x="173506" y="158043"/>
                </a:lnTo>
                <a:lnTo>
                  <a:pt x="167015" y="158043"/>
                </a:lnTo>
                <a:cubicBezTo>
                  <a:pt x="165318" y="158043"/>
                  <a:pt x="163948" y="159413"/>
                  <a:pt x="163948" y="161110"/>
                </a:cubicBezTo>
                <a:lnTo>
                  <a:pt x="163948" y="172918"/>
                </a:lnTo>
                <a:lnTo>
                  <a:pt x="158338" y="172918"/>
                </a:lnTo>
                <a:cubicBezTo>
                  <a:pt x="156641" y="172918"/>
                  <a:pt x="155304" y="174288"/>
                  <a:pt x="155304" y="175984"/>
                </a:cubicBezTo>
                <a:lnTo>
                  <a:pt x="155304" y="205701"/>
                </a:lnTo>
                <a:cubicBezTo>
                  <a:pt x="155304" y="207397"/>
                  <a:pt x="156641" y="208767"/>
                  <a:pt x="158338" y="208767"/>
                </a:cubicBezTo>
                <a:lnTo>
                  <a:pt x="197384" y="208767"/>
                </a:lnTo>
                <a:cubicBezTo>
                  <a:pt x="199047" y="208767"/>
                  <a:pt x="200450" y="207397"/>
                  <a:pt x="200450" y="205701"/>
                </a:cubicBezTo>
                <a:lnTo>
                  <a:pt x="200450" y="179018"/>
                </a:lnTo>
                <a:lnTo>
                  <a:pt x="206028" y="179018"/>
                </a:lnTo>
                <a:cubicBezTo>
                  <a:pt x="207724" y="179018"/>
                  <a:pt x="209094" y="177648"/>
                  <a:pt x="209094" y="175984"/>
                </a:cubicBezTo>
                <a:lnTo>
                  <a:pt x="209094" y="161110"/>
                </a:lnTo>
                <a:cubicBezTo>
                  <a:pt x="209094" y="159413"/>
                  <a:pt x="207724" y="158043"/>
                  <a:pt x="206028" y="158043"/>
                </a:cubicBezTo>
                <a:lnTo>
                  <a:pt x="199569" y="158043"/>
                </a:lnTo>
                <a:lnTo>
                  <a:pt x="199569" y="127381"/>
                </a:lnTo>
                <a:lnTo>
                  <a:pt x="206028" y="127381"/>
                </a:lnTo>
                <a:cubicBezTo>
                  <a:pt x="207724" y="127381"/>
                  <a:pt x="209094" y="126011"/>
                  <a:pt x="209094" y="124314"/>
                </a:cubicBezTo>
                <a:cubicBezTo>
                  <a:pt x="209094" y="123368"/>
                  <a:pt x="208670" y="122520"/>
                  <a:pt x="207985" y="121933"/>
                </a:cubicBezTo>
                <a:lnTo>
                  <a:pt x="188576" y="104057"/>
                </a:lnTo>
                <a:cubicBezTo>
                  <a:pt x="187993" y="103523"/>
                  <a:pt x="187258" y="103254"/>
                  <a:pt x="186521" y="103254"/>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0"/>
          <p:cNvSpPr/>
          <p:nvPr/>
        </p:nvSpPr>
        <p:spPr>
          <a:xfrm>
            <a:off x="5773923" y="2808339"/>
            <a:ext cx="319276" cy="434759"/>
          </a:xfrm>
          <a:custGeom>
            <a:rect b="b" l="l" r="r" t="t"/>
            <a:pathLst>
              <a:path extrusionOk="0" h="208768" w="153314">
                <a:moveTo>
                  <a:pt x="76657" y="6100"/>
                </a:moveTo>
                <a:cubicBezTo>
                  <a:pt x="85660" y="6100"/>
                  <a:pt x="93847" y="9166"/>
                  <a:pt x="99719" y="14059"/>
                </a:cubicBezTo>
                <a:cubicBezTo>
                  <a:pt x="105460" y="18822"/>
                  <a:pt x="109015" y="25378"/>
                  <a:pt x="109015" y="32522"/>
                </a:cubicBezTo>
                <a:lnTo>
                  <a:pt x="109015" y="49321"/>
                </a:lnTo>
                <a:lnTo>
                  <a:pt x="44298" y="49321"/>
                </a:lnTo>
                <a:lnTo>
                  <a:pt x="44298" y="32522"/>
                </a:lnTo>
                <a:cubicBezTo>
                  <a:pt x="44298" y="25378"/>
                  <a:pt x="47853" y="18822"/>
                  <a:pt x="53594" y="14059"/>
                </a:cubicBezTo>
                <a:cubicBezTo>
                  <a:pt x="59466" y="9166"/>
                  <a:pt x="67654" y="6100"/>
                  <a:pt x="76657" y="6100"/>
                </a:cubicBezTo>
                <a:close/>
                <a:moveTo>
                  <a:pt x="41231" y="69285"/>
                </a:moveTo>
                <a:cubicBezTo>
                  <a:pt x="42797" y="69285"/>
                  <a:pt x="44200" y="69904"/>
                  <a:pt x="45244" y="70948"/>
                </a:cubicBezTo>
                <a:cubicBezTo>
                  <a:pt x="46255" y="71959"/>
                  <a:pt x="46907" y="73395"/>
                  <a:pt x="46907" y="74960"/>
                </a:cubicBezTo>
                <a:cubicBezTo>
                  <a:pt x="46907" y="76494"/>
                  <a:pt x="46255" y="77929"/>
                  <a:pt x="45244" y="78940"/>
                </a:cubicBezTo>
                <a:cubicBezTo>
                  <a:pt x="44200" y="79951"/>
                  <a:pt x="42797" y="80571"/>
                  <a:pt x="41231" y="80571"/>
                </a:cubicBezTo>
                <a:cubicBezTo>
                  <a:pt x="39698" y="80571"/>
                  <a:pt x="38263" y="79951"/>
                  <a:pt x="37252" y="78940"/>
                </a:cubicBezTo>
                <a:cubicBezTo>
                  <a:pt x="36241" y="77929"/>
                  <a:pt x="35588" y="76494"/>
                  <a:pt x="35588" y="74960"/>
                </a:cubicBezTo>
                <a:cubicBezTo>
                  <a:pt x="35588" y="73395"/>
                  <a:pt x="36241" y="71959"/>
                  <a:pt x="37252" y="70948"/>
                </a:cubicBezTo>
                <a:cubicBezTo>
                  <a:pt x="38263" y="69904"/>
                  <a:pt x="39698" y="69285"/>
                  <a:pt x="41231" y="69285"/>
                </a:cubicBezTo>
                <a:close/>
                <a:moveTo>
                  <a:pt x="112082" y="69285"/>
                </a:moveTo>
                <a:cubicBezTo>
                  <a:pt x="113647" y="69285"/>
                  <a:pt x="115050" y="69904"/>
                  <a:pt x="116061" y="70948"/>
                </a:cubicBezTo>
                <a:cubicBezTo>
                  <a:pt x="117105" y="71959"/>
                  <a:pt x="117725" y="73395"/>
                  <a:pt x="117725" y="74960"/>
                </a:cubicBezTo>
                <a:cubicBezTo>
                  <a:pt x="117725" y="76494"/>
                  <a:pt x="117105" y="77929"/>
                  <a:pt x="116061" y="78940"/>
                </a:cubicBezTo>
                <a:cubicBezTo>
                  <a:pt x="115050" y="79951"/>
                  <a:pt x="113647" y="80571"/>
                  <a:pt x="112082" y="80571"/>
                </a:cubicBezTo>
                <a:cubicBezTo>
                  <a:pt x="110516" y="80571"/>
                  <a:pt x="109113" y="79951"/>
                  <a:pt x="108069" y="78940"/>
                </a:cubicBezTo>
                <a:cubicBezTo>
                  <a:pt x="107058" y="77929"/>
                  <a:pt x="106406" y="76494"/>
                  <a:pt x="106406" y="74960"/>
                </a:cubicBezTo>
                <a:cubicBezTo>
                  <a:pt x="106406" y="73395"/>
                  <a:pt x="107058" y="71959"/>
                  <a:pt x="108069" y="70948"/>
                </a:cubicBezTo>
                <a:cubicBezTo>
                  <a:pt x="109113" y="69904"/>
                  <a:pt x="110516" y="69285"/>
                  <a:pt x="112082" y="69285"/>
                </a:cubicBezTo>
                <a:close/>
                <a:moveTo>
                  <a:pt x="84877" y="121411"/>
                </a:moveTo>
                <a:cubicBezTo>
                  <a:pt x="86769" y="121411"/>
                  <a:pt x="88465" y="122194"/>
                  <a:pt x="89704" y="123434"/>
                </a:cubicBezTo>
                <a:cubicBezTo>
                  <a:pt x="90944" y="124641"/>
                  <a:pt x="91727" y="126337"/>
                  <a:pt x="91727" y="128229"/>
                </a:cubicBezTo>
                <a:cubicBezTo>
                  <a:pt x="91727" y="130088"/>
                  <a:pt x="90944" y="131784"/>
                  <a:pt x="89704" y="133024"/>
                </a:cubicBezTo>
                <a:cubicBezTo>
                  <a:pt x="88465" y="134263"/>
                  <a:pt x="86769" y="135014"/>
                  <a:pt x="84877" y="135014"/>
                </a:cubicBezTo>
                <a:lnTo>
                  <a:pt x="67882" y="135014"/>
                </a:lnTo>
                <a:lnTo>
                  <a:pt x="67882" y="121411"/>
                </a:lnTo>
                <a:close/>
                <a:moveTo>
                  <a:pt x="84877" y="141114"/>
                </a:moveTo>
                <a:cubicBezTo>
                  <a:pt x="86769" y="141114"/>
                  <a:pt x="88465" y="141896"/>
                  <a:pt x="89704" y="143136"/>
                </a:cubicBezTo>
                <a:cubicBezTo>
                  <a:pt x="90944" y="144376"/>
                  <a:pt x="91727" y="146072"/>
                  <a:pt x="91727" y="147931"/>
                </a:cubicBezTo>
                <a:cubicBezTo>
                  <a:pt x="91727" y="149790"/>
                  <a:pt x="90944" y="151487"/>
                  <a:pt x="89704" y="152726"/>
                </a:cubicBezTo>
                <a:cubicBezTo>
                  <a:pt x="88465" y="153966"/>
                  <a:pt x="86769" y="154716"/>
                  <a:pt x="84877" y="154716"/>
                </a:cubicBezTo>
                <a:lnTo>
                  <a:pt x="67882" y="154716"/>
                </a:lnTo>
                <a:lnTo>
                  <a:pt x="67882" y="141114"/>
                </a:lnTo>
                <a:close/>
                <a:moveTo>
                  <a:pt x="72253" y="108200"/>
                </a:moveTo>
                <a:cubicBezTo>
                  <a:pt x="70589" y="108200"/>
                  <a:pt x="69219" y="109570"/>
                  <a:pt x="69219" y="111234"/>
                </a:cubicBezTo>
                <a:lnTo>
                  <a:pt x="69219" y="115311"/>
                </a:lnTo>
                <a:lnTo>
                  <a:pt x="58520" y="115311"/>
                </a:lnTo>
                <a:cubicBezTo>
                  <a:pt x="56824" y="115311"/>
                  <a:pt x="55486" y="116681"/>
                  <a:pt x="55486" y="118345"/>
                </a:cubicBezTo>
                <a:cubicBezTo>
                  <a:pt x="55486" y="120041"/>
                  <a:pt x="56824" y="121411"/>
                  <a:pt x="58520" y="121411"/>
                </a:cubicBezTo>
                <a:lnTo>
                  <a:pt x="61782" y="121411"/>
                </a:lnTo>
                <a:lnTo>
                  <a:pt x="61782" y="154716"/>
                </a:lnTo>
                <a:lnTo>
                  <a:pt x="58520" y="154716"/>
                </a:lnTo>
                <a:cubicBezTo>
                  <a:pt x="56824" y="154716"/>
                  <a:pt x="55486" y="156086"/>
                  <a:pt x="55486" y="157782"/>
                </a:cubicBezTo>
                <a:cubicBezTo>
                  <a:pt x="55486" y="159479"/>
                  <a:pt x="56824" y="160849"/>
                  <a:pt x="58520" y="160849"/>
                </a:cubicBezTo>
                <a:lnTo>
                  <a:pt x="69219" y="160849"/>
                </a:lnTo>
                <a:lnTo>
                  <a:pt x="69219" y="164893"/>
                </a:lnTo>
                <a:cubicBezTo>
                  <a:pt x="69219" y="166590"/>
                  <a:pt x="70589" y="167960"/>
                  <a:pt x="72253" y="167960"/>
                </a:cubicBezTo>
                <a:cubicBezTo>
                  <a:pt x="73949" y="167960"/>
                  <a:pt x="75319" y="166590"/>
                  <a:pt x="75319" y="164893"/>
                </a:cubicBezTo>
                <a:lnTo>
                  <a:pt x="75319" y="160849"/>
                </a:lnTo>
                <a:lnTo>
                  <a:pt x="81811" y="160849"/>
                </a:lnTo>
                <a:lnTo>
                  <a:pt x="81811" y="164893"/>
                </a:lnTo>
                <a:cubicBezTo>
                  <a:pt x="81811" y="166590"/>
                  <a:pt x="83181" y="167960"/>
                  <a:pt x="84877" y="167960"/>
                </a:cubicBezTo>
                <a:cubicBezTo>
                  <a:pt x="86540" y="167960"/>
                  <a:pt x="87910" y="166590"/>
                  <a:pt x="87910" y="164893"/>
                </a:cubicBezTo>
                <a:lnTo>
                  <a:pt x="87910" y="160490"/>
                </a:lnTo>
                <a:cubicBezTo>
                  <a:pt x="90259" y="159903"/>
                  <a:pt x="92379" y="158696"/>
                  <a:pt x="94010" y="157065"/>
                </a:cubicBezTo>
                <a:cubicBezTo>
                  <a:pt x="96392" y="154716"/>
                  <a:pt x="97859" y="151487"/>
                  <a:pt x="97859" y="147931"/>
                </a:cubicBezTo>
                <a:cubicBezTo>
                  <a:pt x="97859" y="144115"/>
                  <a:pt x="96131" y="140526"/>
                  <a:pt x="93227" y="138080"/>
                </a:cubicBezTo>
                <a:cubicBezTo>
                  <a:pt x="96131" y="135601"/>
                  <a:pt x="97859" y="132045"/>
                  <a:pt x="97859" y="128229"/>
                </a:cubicBezTo>
                <a:cubicBezTo>
                  <a:pt x="97859" y="124673"/>
                  <a:pt x="96392" y="121444"/>
                  <a:pt x="94010" y="119095"/>
                </a:cubicBezTo>
                <a:cubicBezTo>
                  <a:pt x="92379" y="117432"/>
                  <a:pt x="90259" y="116225"/>
                  <a:pt x="87910" y="115670"/>
                </a:cubicBezTo>
                <a:lnTo>
                  <a:pt x="87910" y="111234"/>
                </a:lnTo>
                <a:cubicBezTo>
                  <a:pt x="87910" y="109570"/>
                  <a:pt x="86540" y="108200"/>
                  <a:pt x="84877" y="108200"/>
                </a:cubicBezTo>
                <a:cubicBezTo>
                  <a:pt x="83181" y="108200"/>
                  <a:pt x="81811" y="109570"/>
                  <a:pt x="81811" y="111234"/>
                </a:cubicBezTo>
                <a:lnTo>
                  <a:pt x="81811" y="115311"/>
                </a:lnTo>
                <a:lnTo>
                  <a:pt x="75319" y="115311"/>
                </a:lnTo>
                <a:lnTo>
                  <a:pt x="75319" y="111234"/>
                </a:lnTo>
                <a:cubicBezTo>
                  <a:pt x="75319" y="109570"/>
                  <a:pt x="73949" y="108200"/>
                  <a:pt x="72253" y="108200"/>
                </a:cubicBezTo>
                <a:close/>
                <a:moveTo>
                  <a:pt x="76657" y="0"/>
                </a:moveTo>
                <a:cubicBezTo>
                  <a:pt x="66186" y="0"/>
                  <a:pt x="56661" y="3588"/>
                  <a:pt x="49713" y="9362"/>
                </a:cubicBezTo>
                <a:cubicBezTo>
                  <a:pt x="42601" y="15299"/>
                  <a:pt x="38198" y="23486"/>
                  <a:pt x="38198" y="32522"/>
                </a:cubicBezTo>
                <a:lnTo>
                  <a:pt x="38198" y="49321"/>
                </a:lnTo>
                <a:lnTo>
                  <a:pt x="29390" y="49321"/>
                </a:lnTo>
                <a:cubicBezTo>
                  <a:pt x="25085" y="49321"/>
                  <a:pt x="21366" y="50887"/>
                  <a:pt x="18593" y="53464"/>
                </a:cubicBezTo>
                <a:cubicBezTo>
                  <a:pt x="15658" y="56139"/>
                  <a:pt x="13798" y="59857"/>
                  <a:pt x="13374" y="63935"/>
                </a:cubicBezTo>
                <a:lnTo>
                  <a:pt x="2479" y="172983"/>
                </a:lnTo>
                <a:cubicBezTo>
                  <a:pt x="2316" y="174679"/>
                  <a:pt x="3556" y="176147"/>
                  <a:pt x="5219" y="176310"/>
                </a:cubicBezTo>
                <a:cubicBezTo>
                  <a:pt x="5320" y="176320"/>
                  <a:pt x="5421" y="176325"/>
                  <a:pt x="5520" y="176325"/>
                </a:cubicBezTo>
                <a:cubicBezTo>
                  <a:pt x="7060" y="176325"/>
                  <a:pt x="8393" y="175164"/>
                  <a:pt x="8546" y="173570"/>
                </a:cubicBezTo>
                <a:lnTo>
                  <a:pt x="19441" y="64555"/>
                </a:lnTo>
                <a:cubicBezTo>
                  <a:pt x="19702" y="61978"/>
                  <a:pt x="20877" y="59629"/>
                  <a:pt x="22703" y="57966"/>
                </a:cubicBezTo>
                <a:cubicBezTo>
                  <a:pt x="24400" y="56400"/>
                  <a:pt x="26683" y="55421"/>
                  <a:pt x="29390" y="55421"/>
                </a:cubicBezTo>
                <a:lnTo>
                  <a:pt x="38198" y="55421"/>
                </a:lnTo>
                <a:lnTo>
                  <a:pt x="38198" y="63576"/>
                </a:lnTo>
                <a:cubicBezTo>
                  <a:pt x="36175" y="64131"/>
                  <a:pt x="34381" y="65174"/>
                  <a:pt x="32913" y="66610"/>
                </a:cubicBezTo>
                <a:cubicBezTo>
                  <a:pt x="30793" y="68763"/>
                  <a:pt x="29488" y="71698"/>
                  <a:pt x="29488" y="74960"/>
                </a:cubicBezTo>
                <a:cubicBezTo>
                  <a:pt x="29488" y="78190"/>
                  <a:pt x="30793" y="81126"/>
                  <a:pt x="32913" y="83246"/>
                </a:cubicBezTo>
                <a:cubicBezTo>
                  <a:pt x="35066" y="85399"/>
                  <a:pt x="38002" y="86704"/>
                  <a:pt x="41231" y="86704"/>
                </a:cubicBezTo>
                <a:cubicBezTo>
                  <a:pt x="44493" y="86704"/>
                  <a:pt x="47429" y="85399"/>
                  <a:pt x="49582" y="83246"/>
                </a:cubicBezTo>
                <a:cubicBezTo>
                  <a:pt x="51702" y="81126"/>
                  <a:pt x="53007" y="78190"/>
                  <a:pt x="53007" y="74960"/>
                </a:cubicBezTo>
                <a:cubicBezTo>
                  <a:pt x="53007" y="71698"/>
                  <a:pt x="51702" y="68763"/>
                  <a:pt x="49582" y="66610"/>
                </a:cubicBezTo>
                <a:cubicBezTo>
                  <a:pt x="48147" y="65174"/>
                  <a:pt x="46320" y="64131"/>
                  <a:pt x="44298" y="63576"/>
                </a:cubicBezTo>
                <a:lnTo>
                  <a:pt x="44298" y="55421"/>
                </a:lnTo>
                <a:lnTo>
                  <a:pt x="73590" y="55421"/>
                </a:lnTo>
                <a:lnTo>
                  <a:pt x="73590" y="89215"/>
                </a:lnTo>
                <a:cubicBezTo>
                  <a:pt x="64979" y="89966"/>
                  <a:pt x="57248" y="93749"/>
                  <a:pt x="51474" y="99523"/>
                </a:cubicBezTo>
                <a:cubicBezTo>
                  <a:pt x="45015" y="105982"/>
                  <a:pt x="41036" y="114887"/>
                  <a:pt x="41036" y="124738"/>
                </a:cubicBezTo>
                <a:lnTo>
                  <a:pt x="41036" y="177844"/>
                </a:lnTo>
                <a:cubicBezTo>
                  <a:pt x="41036" y="179540"/>
                  <a:pt x="42406" y="180910"/>
                  <a:pt x="44102" y="180910"/>
                </a:cubicBezTo>
                <a:lnTo>
                  <a:pt x="69741" y="180910"/>
                </a:lnTo>
                <a:cubicBezTo>
                  <a:pt x="71437" y="180910"/>
                  <a:pt x="72775" y="179540"/>
                  <a:pt x="72775" y="177844"/>
                </a:cubicBezTo>
                <a:cubicBezTo>
                  <a:pt x="72775" y="176147"/>
                  <a:pt x="71437" y="174777"/>
                  <a:pt x="69741" y="174777"/>
                </a:cubicBezTo>
                <a:lnTo>
                  <a:pt x="47136" y="174777"/>
                </a:lnTo>
                <a:lnTo>
                  <a:pt x="47136" y="124738"/>
                </a:lnTo>
                <a:cubicBezTo>
                  <a:pt x="47136" y="116583"/>
                  <a:pt x="50463" y="109179"/>
                  <a:pt x="55780" y="103862"/>
                </a:cubicBezTo>
                <a:cubicBezTo>
                  <a:pt x="61130" y="98512"/>
                  <a:pt x="68502" y="95217"/>
                  <a:pt x="76657" y="95217"/>
                </a:cubicBezTo>
                <a:cubicBezTo>
                  <a:pt x="84812" y="95217"/>
                  <a:pt x="92184" y="98512"/>
                  <a:pt x="97533" y="103862"/>
                </a:cubicBezTo>
                <a:cubicBezTo>
                  <a:pt x="102850" y="109179"/>
                  <a:pt x="106178" y="116583"/>
                  <a:pt x="106178" y="124738"/>
                </a:cubicBezTo>
                <a:lnTo>
                  <a:pt x="106178" y="174777"/>
                </a:lnTo>
                <a:lnTo>
                  <a:pt x="83572" y="174777"/>
                </a:lnTo>
                <a:cubicBezTo>
                  <a:pt x="81908" y="174777"/>
                  <a:pt x="80538" y="176147"/>
                  <a:pt x="80538" y="177844"/>
                </a:cubicBezTo>
                <a:cubicBezTo>
                  <a:pt x="80538" y="179540"/>
                  <a:pt x="81908" y="180910"/>
                  <a:pt x="83572" y="180910"/>
                </a:cubicBezTo>
                <a:lnTo>
                  <a:pt x="109244" y="180910"/>
                </a:lnTo>
                <a:cubicBezTo>
                  <a:pt x="110907" y="180910"/>
                  <a:pt x="112277" y="179540"/>
                  <a:pt x="112277" y="177844"/>
                </a:cubicBezTo>
                <a:lnTo>
                  <a:pt x="112277" y="124738"/>
                </a:lnTo>
                <a:cubicBezTo>
                  <a:pt x="112277" y="114887"/>
                  <a:pt x="108298" y="105982"/>
                  <a:pt x="101839" y="99523"/>
                </a:cubicBezTo>
                <a:cubicBezTo>
                  <a:pt x="96065" y="93749"/>
                  <a:pt x="88334" y="89966"/>
                  <a:pt x="79723" y="89215"/>
                </a:cubicBezTo>
                <a:lnTo>
                  <a:pt x="79723" y="55421"/>
                </a:lnTo>
                <a:lnTo>
                  <a:pt x="109015" y="55421"/>
                </a:lnTo>
                <a:lnTo>
                  <a:pt x="109015" y="63576"/>
                </a:lnTo>
                <a:cubicBezTo>
                  <a:pt x="106993" y="64131"/>
                  <a:pt x="105199" y="65174"/>
                  <a:pt x="103764" y="66610"/>
                </a:cubicBezTo>
                <a:cubicBezTo>
                  <a:pt x="101611" y="68763"/>
                  <a:pt x="100306" y="71698"/>
                  <a:pt x="100306" y="74960"/>
                </a:cubicBezTo>
                <a:cubicBezTo>
                  <a:pt x="100306" y="78190"/>
                  <a:pt x="101611" y="81126"/>
                  <a:pt x="103764" y="83246"/>
                </a:cubicBezTo>
                <a:cubicBezTo>
                  <a:pt x="105884" y="85399"/>
                  <a:pt x="108820" y="86704"/>
                  <a:pt x="112082" y="86704"/>
                </a:cubicBezTo>
                <a:cubicBezTo>
                  <a:pt x="115311" y="86704"/>
                  <a:pt x="118247" y="85399"/>
                  <a:pt x="120400" y="83246"/>
                </a:cubicBezTo>
                <a:cubicBezTo>
                  <a:pt x="122520" y="81126"/>
                  <a:pt x="123825" y="78190"/>
                  <a:pt x="123825" y="74960"/>
                </a:cubicBezTo>
                <a:cubicBezTo>
                  <a:pt x="123825" y="71698"/>
                  <a:pt x="122520" y="68763"/>
                  <a:pt x="120400" y="66610"/>
                </a:cubicBezTo>
                <a:cubicBezTo>
                  <a:pt x="118964" y="65174"/>
                  <a:pt x="117138" y="64131"/>
                  <a:pt x="115115" y="63576"/>
                </a:cubicBezTo>
                <a:lnTo>
                  <a:pt x="115115" y="55421"/>
                </a:lnTo>
                <a:lnTo>
                  <a:pt x="123955" y="55421"/>
                </a:lnTo>
                <a:cubicBezTo>
                  <a:pt x="126630" y="55421"/>
                  <a:pt x="128914" y="56400"/>
                  <a:pt x="130610" y="57966"/>
                </a:cubicBezTo>
                <a:cubicBezTo>
                  <a:pt x="132436" y="59629"/>
                  <a:pt x="133611" y="61978"/>
                  <a:pt x="133872" y="64555"/>
                </a:cubicBezTo>
                <a:lnTo>
                  <a:pt x="134198" y="67947"/>
                </a:lnTo>
                <a:cubicBezTo>
                  <a:pt x="134351" y="69540"/>
                  <a:pt x="135684" y="70702"/>
                  <a:pt x="137224" y="70702"/>
                </a:cubicBezTo>
                <a:cubicBezTo>
                  <a:pt x="137324" y="70702"/>
                  <a:pt x="137424" y="70697"/>
                  <a:pt x="137525" y="70687"/>
                </a:cubicBezTo>
                <a:cubicBezTo>
                  <a:pt x="139221" y="70524"/>
                  <a:pt x="140428" y="69024"/>
                  <a:pt x="140265" y="67360"/>
                </a:cubicBezTo>
                <a:lnTo>
                  <a:pt x="139939" y="63968"/>
                </a:lnTo>
                <a:cubicBezTo>
                  <a:pt x="139515" y="59857"/>
                  <a:pt x="137656" y="56139"/>
                  <a:pt x="134752" y="53464"/>
                </a:cubicBezTo>
                <a:cubicBezTo>
                  <a:pt x="131947" y="50887"/>
                  <a:pt x="128228" y="49321"/>
                  <a:pt x="123955" y="49321"/>
                </a:cubicBezTo>
                <a:lnTo>
                  <a:pt x="115115" y="49321"/>
                </a:lnTo>
                <a:lnTo>
                  <a:pt x="115115" y="32522"/>
                </a:lnTo>
                <a:cubicBezTo>
                  <a:pt x="115115" y="23486"/>
                  <a:pt x="110712" y="15299"/>
                  <a:pt x="103601" y="9362"/>
                </a:cubicBezTo>
                <a:cubicBezTo>
                  <a:pt x="96653" y="3588"/>
                  <a:pt x="87128" y="0"/>
                  <a:pt x="76657" y="0"/>
                </a:cubicBezTo>
                <a:close/>
                <a:moveTo>
                  <a:pt x="138559" y="78376"/>
                </a:moveTo>
                <a:cubicBezTo>
                  <a:pt x="138476" y="78376"/>
                  <a:pt x="138392" y="78379"/>
                  <a:pt x="138308" y="78386"/>
                </a:cubicBezTo>
                <a:cubicBezTo>
                  <a:pt x="136644" y="78581"/>
                  <a:pt x="135405" y="80082"/>
                  <a:pt x="135568" y="81745"/>
                </a:cubicBezTo>
                <a:lnTo>
                  <a:pt x="146822" y="194121"/>
                </a:lnTo>
                <a:cubicBezTo>
                  <a:pt x="147050" y="196339"/>
                  <a:pt x="146006" y="198361"/>
                  <a:pt x="144375" y="199829"/>
                </a:cubicBezTo>
                <a:cubicBezTo>
                  <a:pt x="142353" y="201689"/>
                  <a:pt x="139613" y="202667"/>
                  <a:pt x="136905" y="202667"/>
                </a:cubicBezTo>
                <a:lnTo>
                  <a:pt x="16408" y="202667"/>
                </a:lnTo>
                <a:cubicBezTo>
                  <a:pt x="13700" y="202667"/>
                  <a:pt x="10960" y="201689"/>
                  <a:pt x="8938" y="199829"/>
                </a:cubicBezTo>
                <a:cubicBezTo>
                  <a:pt x="7339" y="198361"/>
                  <a:pt x="6296" y="196339"/>
                  <a:pt x="6491" y="194121"/>
                </a:cubicBezTo>
                <a:lnTo>
                  <a:pt x="7176" y="187369"/>
                </a:lnTo>
                <a:cubicBezTo>
                  <a:pt x="7339" y="185705"/>
                  <a:pt x="6100" y="184204"/>
                  <a:pt x="4436" y="184041"/>
                </a:cubicBezTo>
                <a:cubicBezTo>
                  <a:pt x="4333" y="184031"/>
                  <a:pt x="4231" y="184027"/>
                  <a:pt x="4130" y="184027"/>
                </a:cubicBezTo>
                <a:cubicBezTo>
                  <a:pt x="2567" y="184027"/>
                  <a:pt x="1262" y="185188"/>
                  <a:pt x="1109" y="186781"/>
                </a:cubicBezTo>
                <a:lnTo>
                  <a:pt x="424" y="193534"/>
                </a:lnTo>
                <a:cubicBezTo>
                  <a:pt x="0" y="197709"/>
                  <a:pt x="1761" y="201526"/>
                  <a:pt x="4828" y="204331"/>
                </a:cubicBezTo>
                <a:cubicBezTo>
                  <a:pt x="7927" y="207169"/>
                  <a:pt x="12200" y="208767"/>
                  <a:pt x="16408" y="208767"/>
                </a:cubicBezTo>
                <a:lnTo>
                  <a:pt x="136905" y="208767"/>
                </a:lnTo>
                <a:cubicBezTo>
                  <a:pt x="141113" y="208767"/>
                  <a:pt x="145387" y="207169"/>
                  <a:pt x="148485" y="204331"/>
                </a:cubicBezTo>
                <a:cubicBezTo>
                  <a:pt x="151552" y="201526"/>
                  <a:pt x="153313" y="197676"/>
                  <a:pt x="152889" y="193534"/>
                </a:cubicBezTo>
                <a:lnTo>
                  <a:pt x="141635" y="81126"/>
                </a:lnTo>
                <a:cubicBezTo>
                  <a:pt x="141480" y="79544"/>
                  <a:pt x="140147" y="78376"/>
                  <a:pt x="138559" y="78376"/>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0"/>
          <p:cNvSpPr/>
          <p:nvPr/>
        </p:nvSpPr>
        <p:spPr>
          <a:xfrm>
            <a:off x="6448126" y="2808339"/>
            <a:ext cx="415942" cy="434759"/>
          </a:xfrm>
          <a:custGeom>
            <a:rect b="b" l="l" r="r" t="t"/>
            <a:pathLst>
              <a:path extrusionOk="0" h="208768" w="199732">
                <a:moveTo>
                  <a:pt x="107287" y="31185"/>
                </a:moveTo>
                <a:cubicBezTo>
                  <a:pt x="108950" y="31185"/>
                  <a:pt x="110451" y="31772"/>
                  <a:pt x="111527" y="32718"/>
                </a:cubicBezTo>
                <a:cubicBezTo>
                  <a:pt x="112506" y="33566"/>
                  <a:pt x="113093" y="34708"/>
                  <a:pt x="113093" y="35947"/>
                </a:cubicBezTo>
                <a:cubicBezTo>
                  <a:pt x="113093" y="37154"/>
                  <a:pt x="112506" y="38296"/>
                  <a:pt x="111527" y="39144"/>
                </a:cubicBezTo>
                <a:cubicBezTo>
                  <a:pt x="110451" y="40090"/>
                  <a:pt x="108950" y="40677"/>
                  <a:pt x="107287" y="40677"/>
                </a:cubicBezTo>
                <a:lnTo>
                  <a:pt x="92445" y="40677"/>
                </a:lnTo>
                <a:lnTo>
                  <a:pt x="92445" y="31185"/>
                </a:lnTo>
                <a:close/>
                <a:moveTo>
                  <a:pt x="107287" y="46810"/>
                </a:moveTo>
                <a:cubicBezTo>
                  <a:pt x="108950" y="46810"/>
                  <a:pt x="110451" y="47364"/>
                  <a:pt x="111527" y="48310"/>
                </a:cubicBezTo>
                <a:cubicBezTo>
                  <a:pt x="112506" y="49158"/>
                  <a:pt x="113093" y="50300"/>
                  <a:pt x="113093" y="51539"/>
                </a:cubicBezTo>
                <a:cubicBezTo>
                  <a:pt x="113093" y="52779"/>
                  <a:pt x="112506" y="53921"/>
                  <a:pt x="111527" y="54769"/>
                </a:cubicBezTo>
                <a:cubicBezTo>
                  <a:pt x="110451" y="55715"/>
                  <a:pt x="108950" y="56302"/>
                  <a:pt x="107287" y="56302"/>
                </a:cubicBezTo>
                <a:lnTo>
                  <a:pt x="92445" y="56302"/>
                </a:lnTo>
                <a:lnTo>
                  <a:pt x="92445" y="46810"/>
                </a:lnTo>
                <a:close/>
                <a:moveTo>
                  <a:pt x="96033" y="19441"/>
                </a:moveTo>
                <a:cubicBezTo>
                  <a:pt x="94337" y="19441"/>
                  <a:pt x="92967" y="20811"/>
                  <a:pt x="92967" y="22508"/>
                </a:cubicBezTo>
                <a:lnTo>
                  <a:pt x="92967" y="25085"/>
                </a:lnTo>
                <a:lnTo>
                  <a:pt x="83735" y="25085"/>
                </a:lnTo>
                <a:cubicBezTo>
                  <a:pt x="82039" y="25085"/>
                  <a:pt x="80669" y="26422"/>
                  <a:pt x="80669" y="28118"/>
                </a:cubicBezTo>
                <a:cubicBezTo>
                  <a:pt x="80669" y="29815"/>
                  <a:pt x="82039" y="31185"/>
                  <a:pt x="83735" y="31185"/>
                </a:cubicBezTo>
                <a:lnTo>
                  <a:pt x="86312" y="31185"/>
                </a:lnTo>
                <a:lnTo>
                  <a:pt x="86312" y="56302"/>
                </a:lnTo>
                <a:lnTo>
                  <a:pt x="83735" y="56302"/>
                </a:lnTo>
                <a:cubicBezTo>
                  <a:pt x="82039" y="56302"/>
                  <a:pt x="80669" y="57639"/>
                  <a:pt x="80669" y="59336"/>
                </a:cubicBezTo>
                <a:cubicBezTo>
                  <a:pt x="80669" y="61032"/>
                  <a:pt x="82039" y="62402"/>
                  <a:pt x="83735" y="62402"/>
                </a:cubicBezTo>
                <a:lnTo>
                  <a:pt x="92967" y="62402"/>
                </a:lnTo>
                <a:lnTo>
                  <a:pt x="92967" y="64979"/>
                </a:lnTo>
                <a:cubicBezTo>
                  <a:pt x="92967" y="66642"/>
                  <a:pt x="94337" y="68045"/>
                  <a:pt x="96033" y="68045"/>
                </a:cubicBezTo>
                <a:cubicBezTo>
                  <a:pt x="97697" y="68045"/>
                  <a:pt x="99099" y="66642"/>
                  <a:pt x="99099" y="64979"/>
                </a:cubicBezTo>
                <a:lnTo>
                  <a:pt x="99099" y="62402"/>
                </a:lnTo>
                <a:lnTo>
                  <a:pt x="104220" y="62402"/>
                </a:lnTo>
                <a:lnTo>
                  <a:pt x="104220" y="64979"/>
                </a:lnTo>
                <a:cubicBezTo>
                  <a:pt x="104220" y="66642"/>
                  <a:pt x="105591" y="68045"/>
                  <a:pt x="107287" y="68045"/>
                </a:cubicBezTo>
                <a:cubicBezTo>
                  <a:pt x="108983" y="68045"/>
                  <a:pt x="110353" y="66642"/>
                  <a:pt x="110353" y="64979"/>
                </a:cubicBezTo>
                <a:lnTo>
                  <a:pt x="110353" y="62043"/>
                </a:lnTo>
                <a:cubicBezTo>
                  <a:pt x="112343" y="61554"/>
                  <a:pt x="114137" y="60608"/>
                  <a:pt x="115572" y="59336"/>
                </a:cubicBezTo>
                <a:cubicBezTo>
                  <a:pt x="117823" y="57378"/>
                  <a:pt x="119193" y="54606"/>
                  <a:pt x="119193" y="51539"/>
                </a:cubicBezTo>
                <a:cubicBezTo>
                  <a:pt x="119193" y="48473"/>
                  <a:pt x="117823" y="45700"/>
                  <a:pt x="115572" y="43743"/>
                </a:cubicBezTo>
                <a:cubicBezTo>
                  <a:pt x="117823" y="41753"/>
                  <a:pt x="119193" y="39013"/>
                  <a:pt x="119193" y="35947"/>
                </a:cubicBezTo>
                <a:cubicBezTo>
                  <a:pt x="119193" y="32881"/>
                  <a:pt x="117823" y="30108"/>
                  <a:pt x="115572" y="28118"/>
                </a:cubicBezTo>
                <a:cubicBezTo>
                  <a:pt x="114137" y="26879"/>
                  <a:pt x="112343" y="25900"/>
                  <a:pt x="110353" y="25443"/>
                </a:cubicBezTo>
                <a:lnTo>
                  <a:pt x="110353" y="22508"/>
                </a:lnTo>
                <a:cubicBezTo>
                  <a:pt x="110353" y="20811"/>
                  <a:pt x="108983" y="19441"/>
                  <a:pt x="107287" y="19441"/>
                </a:cubicBezTo>
                <a:cubicBezTo>
                  <a:pt x="105591" y="19441"/>
                  <a:pt x="104220" y="20811"/>
                  <a:pt x="104220" y="22508"/>
                </a:cubicBezTo>
                <a:lnTo>
                  <a:pt x="104220" y="25085"/>
                </a:lnTo>
                <a:lnTo>
                  <a:pt x="99099" y="25085"/>
                </a:lnTo>
                <a:lnTo>
                  <a:pt x="99099" y="22508"/>
                </a:lnTo>
                <a:cubicBezTo>
                  <a:pt x="99099" y="20811"/>
                  <a:pt x="97697" y="19441"/>
                  <a:pt x="96033" y="19441"/>
                </a:cubicBezTo>
                <a:close/>
                <a:moveTo>
                  <a:pt x="103014" y="6230"/>
                </a:moveTo>
                <a:cubicBezTo>
                  <a:pt x="111103" y="6883"/>
                  <a:pt x="118475" y="10112"/>
                  <a:pt x="124282" y="15070"/>
                </a:cubicBezTo>
                <a:lnTo>
                  <a:pt x="122194" y="17191"/>
                </a:lnTo>
                <a:cubicBezTo>
                  <a:pt x="120987" y="18365"/>
                  <a:pt x="120987" y="20322"/>
                  <a:pt x="122194" y="21496"/>
                </a:cubicBezTo>
                <a:cubicBezTo>
                  <a:pt x="122781" y="22100"/>
                  <a:pt x="123564" y="22402"/>
                  <a:pt x="124347" y="22402"/>
                </a:cubicBezTo>
                <a:cubicBezTo>
                  <a:pt x="125130" y="22402"/>
                  <a:pt x="125913" y="22100"/>
                  <a:pt x="126500" y="21496"/>
                </a:cubicBezTo>
                <a:lnTo>
                  <a:pt x="128620" y="19376"/>
                </a:lnTo>
                <a:cubicBezTo>
                  <a:pt x="133578" y="25215"/>
                  <a:pt x="136775" y="32587"/>
                  <a:pt x="137460" y="40677"/>
                </a:cubicBezTo>
                <a:lnTo>
                  <a:pt x="134459" y="40677"/>
                </a:lnTo>
                <a:cubicBezTo>
                  <a:pt x="132763" y="40677"/>
                  <a:pt x="131393" y="42047"/>
                  <a:pt x="131393" y="43743"/>
                </a:cubicBezTo>
                <a:cubicBezTo>
                  <a:pt x="131393" y="45439"/>
                  <a:pt x="132763" y="46810"/>
                  <a:pt x="134459" y="46810"/>
                </a:cubicBezTo>
                <a:lnTo>
                  <a:pt x="137460" y="46810"/>
                </a:lnTo>
                <a:cubicBezTo>
                  <a:pt x="136775" y="54867"/>
                  <a:pt x="133578" y="62239"/>
                  <a:pt x="128620" y="68078"/>
                </a:cubicBezTo>
                <a:lnTo>
                  <a:pt x="126500" y="65957"/>
                </a:lnTo>
                <a:cubicBezTo>
                  <a:pt x="125913" y="65370"/>
                  <a:pt x="125130" y="65077"/>
                  <a:pt x="124347" y="65077"/>
                </a:cubicBezTo>
                <a:cubicBezTo>
                  <a:pt x="123564" y="65077"/>
                  <a:pt x="122781" y="65370"/>
                  <a:pt x="122194" y="65957"/>
                </a:cubicBezTo>
                <a:cubicBezTo>
                  <a:pt x="120987" y="67164"/>
                  <a:pt x="120987" y="69089"/>
                  <a:pt x="122194" y="70296"/>
                </a:cubicBezTo>
                <a:lnTo>
                  <a:pt x="124282" y="72416"/>
                </a:lnTo>
                <a:cubicBezTo>
                  <a:pt x="118475" y="77374"/>
                  <a:pt x="111103" y="80571"/>
                  <a:pt x="103014" y="81223"/>
                </a:cubicBezTo>
                <a:lnTo>
                  <a:pt x="103014" y="78255"/>
                </a:lnTo>
                <a:cubicBezTo>
                  <a:pt x="103014" y="76526"/>
                  <a:pt x="101644" y="75189"/>
                  <a:pt x="99947" y="75189"/>
                </a:cubicBezTo>
                <a:cubicBezTo>
                  <a:pt x="98251" y="75189"/>
                  <a:pt x="96881" y="76526"/>
                  <a:pt x="96881" y="78255"/>
                </a:cubicBezTo>
                <a:lnTo>
                  <a:pt x="96881" y="81223"/>
                </a:lnTo>
                <a:cubicBezTo>
                  <a:pt x="88791" y="80571"/>
                  <a:pt x="81452" y="77374"/>
                  <a:pt x="75613" y="72416"/>
                </a:cubicBezTo>
                <a:lnTo>
                  <a:pt x="77701" y="70296"/>
                </a:lnTo>
                <a:cubicBezTo>
                  <a:pt x="78908" y="69089"/>
                  <a:pt x="78908" y="67164"/>
                  <a:pt x="77701" y="65957"/>
                </a:cubicBezTo>
                <a:cubicBezTo>
                  <a:pt x="77113" y="65370"/>
                  <a:pt x="76331" y="65077"/>
                  <a:pt x="75548" y="65077"/>
                </a:cubicBezTo>
                <a:cubicBezTo>
                  <a:pt x="74765" y="65077"/>
                  <a:pt x="73982" y="65370"/>
                  <a:pt x="73395" y="65957"/>
                </a:cubicBezTo>
                <a:lnTo>
                  <a:pt x="71275" y="68078"/>
                </a:lnTo>
                <a:cubicBezTo>
                  <a:pt x="66316" y="62239"/>
                  <a:pt x="63120" y="54867"/>
                  <a:pt x="62467" y="46810"/>
                </a:cubicBezTo>
                <a:lnTo>
                  <a:pt x="65468" y="46810"/>
                </a:lnTo>
                <a:cubicBezTo>
                  <a:pt x="67132" y="46810"/>
                  <a:pt x="68502" y="45439"/>
                  <a:pt x="68502" y="43743"/>
                </a:cubicBezTo>
                <a:cubicBezTo>
                  <a:pt x="68502" y="42047"/>
                  <a:pt x="67132" y="40677"/>
                  <a:pt x="65468" y="40677"/>
                </a:cubicBezTo>
                <a:lnTo>
                  <a:pt x="62467" y="40677"/>
                </a:lnTo>
                <a:cubicBezTo>
                  <a:pt x="63120" y="32587"/>
                  <a:pt x="66316" y="25215"/>
                  <a:pt x="71275" y="19376"/>
                </a:cubicBezTo>
                <a:lnTo>
                  <a:pt x="73395" y="21496"/>
                </a:lnTo>
                <a:cubicBezTo>
                  <a:pt x="73982" y="22100"/>
                  <a:pt x="74765" y="22402"/>
                  <a:pt x="75548" y="22402"/>
                </a:cubicBezTo>
                <a:cubicBezTo>
                  <a:pt x="76331" y="22402"/>
                  <a:pt x="77113" y="22100"/>
                  <a:pt x="77701" y="21496"/>
                </a:cubicBezTo>
                <a:cubicBezTo>
                  <a:pt x="78908" y="20322"/>
                  <a:pt x="78908" y="18365"/>
                  <a:pt x="77701" y="17191"/>
                </a:cubicBezTo>
                <a:lnTo>
                  <a:pt x="75613" y="15070"/>
                </a:lnTo>
                <a:cubicBezTo>
                  <a:pt x="81452" y="10112"/>
                  <a:pt x="88791" y="6883"/>
                  <a:pt x="96881" y="6230"/>
                </a:cubicBezTo>
                <a:lnTo>
                  <a:pt x="96881" y="9231"/>
                </a:lnTo>
                <a:cubicBezTo>
                  <a:pt x="96881" y="10928"/>
                  <a:pt x="98251" y="12298"/>
                  <a:pt x="99947" y="12298"/>
                </a:cubicBezTo>
                <a:cubicBezTo>
                  <a:pt x="101644" y="12298"/>
                  <a:pt x="103014" y="10928"/>
                  <a:pt x="103014" y="9231"/>
                </a:cubicBezTo>
                <a:lnTo>
                  <a:pt x="103014" y="6230"/>
                </a:lnTo>
                <a:close/>
                <a:moveTo>
                  <a:pt x="99947" y="0"/>
                </a:moveTo>
                <a:cubicBezTo>
                  <a:pt x="87878" y="0"/>
                  <a:pt x="76950" y="4893"/>
                  <a:pt x="69024" y="12820"/>
                </a:cubicBezTo>
                <a:cubicBezTo>
                  <a:pt x="65436" y="16408"/>
                  <a:pt x="62435" y="20616"/>
                  <a:pt x="60282" y="25313"/>
                </a:cubicBezTo>
                <a:cubicBezTo>
                  <a:pt x="55291" y="36012"/>
                  <a:pt x="54867" y="48408"/>
                  <a:pt x="59107" y="59433"/>
                </a:cubicBezTo>
                <a:cubicBezTo>
                  <a:pt x="63250" y="70231"/>
                  <a:pt x="71568" y="78973"/>
                  <a:pt x="82137" y="83670"/>
                </a:cubicBezTo>
                <a:cubicBezTo>
                  <a:pt x="87775" y="86206"/>
                  <a:pt x="93853" y="87471"/>
                  <a:pt x="99932" y="87471"/>
                </a:cubicBezTo>
                <a:cubicBezTo>
                  <a:pt x="106126" y="87471"/>
                  <a:pt x="112322" y="86157"/>
                  <a:pt x="118051" y="83539"/>
                </a:cubicBezTo>
                <a:cubicBezTo>
                  <a:pt x="127968" y="79038"/>
                  <a:pt x="135894" y="70948"/>
                  <a:pt x="140167" y="60934"/>
                </a:cubicBezTo>
                <a:cubicBezTo>
                  <a:pt x="145093" y="49452"/>
                  <a:pt x="144832" y="36273"/>
                  <a:pt x="139482" y="24987"/>
                </a:cubicBezTo>
                <a:cubicBezTo>
                  <a:pt x="136514" y="18756"/>
                  <a:pt x="132143" y="13342"/>
                  <a:pt x="126696" y="9134"/>
                </a:cubicBezTo>
                <a:cubicBezTo>
                  <a:pt x="119323" y="3425"/>
                  <a:pt x="110027" y="0"/>
                  <a:pt x="99947" y="0"/>
                </a:cubicBezTo>
                <a:close/>
                <a:moveTo>
                  <a:pt x="32816" y="101611"/>
                </a:moveTo>
                <a:lnTo>
                  <a:pt x="50855" y="119650"/>
                </a:lnTo>
                <a:lnTo>
                  <a:pt x="16049" y="119650"/>
                </a:lnTo>
                <a:cubicBezTo>
                  <a:pt x="13570" y="119650"/>
                  <a:pt x="11319" y="118638"/>
                  <a:pt x="9688" y="116975"/>
                </a:cubicBezTo>
                <a:cubicBezTo>
                  <a:pt x="8057" y="115344"/>
                  <a:pt x="7046" y="113093"/>
                  <a:pt x="7046" y="110614"/>
                </a:cubicBezTo>
                <a:cubicBezTo>
                  <a:pt x="7046" y="108135"/>
                  <a:pt x="8057" y="105884"/>
                  <a:pt x="9688" y="104253"/>
                </a:cubicBezTo>
                <a:cubicBezTo>
                  <a:pt x="11319" y="102622"/>
                  <a:pt x="13570" y="101611"/>
                  <a:pt x="16049" y="101611"/>
                </a:cubicBezTo>
                <a:close/>
                <a:moveTo>
                  <a:pt x="12374" y="59432"/>
                </a:moveTo>
                <a:cubicBezTo>
                  <a:pt x="12414" y="59432"/>
                  <a:pt x="12454" y="59432"/>
                  <a:pt x="12494" y="59433"/>
                </a:cubicBezTo>
                <a:cubicBezTo>
                  <a:pt x="14059" y="59433"/>
                  <a:pt x="15560" y="60053"/>
                  <a:pt x="16669" y="61162"/>
                </a:cubicBezTo>
                <a:lnTo>
                  <a:pt x="65697" y="110223"/>
                </a:lnTo>
                <a:cubicBezTo>
                  <a:pt x="67849" y="112375"/>
                  <a:pt x="67849" y="115898"/>
                  <a:pt x="65697" y="118019"/>
                </a:cubicBezTo>
                <a:cubicBezTo>
                  <a:pt x="64620" y="119095"/>
                  <a:pt x="63217" y="119650"/>
                  <a:pt x="61815" y="119650"/>
                </a:cubicBezTo>
                <a:cubicBezTo>
                  <a:pt x="60380" y="119650"/>
                  <a:pt x="58977" y="119095"/>
                  <a:pt x="57900" y="118019"/>
                </a:cubicBezTo>
                <a:lnTo>
                  <a:pt x="8840" y="68991"/>
                </a:lnTo>
                <a:cubicBezTo>
                  <a:pt x="6100" y="66251"/>
                  <a:pt x="6981" y="63478"/>
                  <a:pt x="9069" y="60901"/>
                </a:cubicBezTo>
                <a:cubicBezTo>
                  <a:pt x="9859" y="59922"/>
                  <a:pt x="11138" y="59432"/>
                  <a:pt x="12374" y="59432"/>
                </a:cubicBezTo>
                <a:close/>
                <a:moveTo>
                  <a:pt x="187536" y="59432"/>
                </a:moveTo>
                <a:cubicBezTo>
                  <a:pt x="188663" y="59432"/>
                  <a:pt x="189750" y="59824"/>
                  <a:pt x="190565" y="60608"/>
                </a:cubicBezTo>
                <a:cubicBezTo>
                  <a:pt x="191283" y="61325"/>
                  <a:pt x="192000" y="62402"/>
                  <a:pt x="192359" y="63315"/>
                </a:cubicBezTo>
                <a:cubicBezTo>
                  <a:pt x="192946" y="64848"/>
                  <a:pt x="193109" y="66936"/>
                  <a:pt x="191054" y="68991"/>
                </a:cubicBezTo>
                <a:lnTo>
                  <a:pt x="141994" y="118019"/>
                </a:lnTo>
                <a:cubicBezTo>
                  <a:pt x="140918" y="119095"/>
                  <a:pt x="139515" y="119650"/>
                  <a:pt x="138080" y="119650"/>
                </a:cubicBezTo>
                <a:cubicBezTo>
                  <a:pt x="136677" y="119650"/>
                  <a:pt x="135275" y="119095"/>
                  <a:pt x="134198" y="118019"/>
                </a:cubicBezTo>
                <a:cubicBezTo>
                  <a:pt x="132045" y="115898"/>
                  <a:pt x="132045" y="112375"/>
                  <a:pt x="134198" y="110223"/>
                </a:cubicBezTo>
                <a:lnTo>
                  <a:pt x="183226" y="61162"/>
                </a:lnTo>
                <a:cubicBezTo>
                  <a:pt x="184335" y="60053"/>
                  <a:pt x="185835" y="59433"/>
                  <a:pt x="187401" y="59433"/>
                </a:cubicBezTo>
                <a:cubicBezTo>
                  <a:pt x="187446" y="59432"/>
                  <a:pt x="187491" y="59432"/>
                  <a:pt x="187536" y="59432"/>
                </a:cubicBezTo>
                <a:close/>
                <a:moveTo>
                  <a:pt x="183845" y="101611"/>
                </a:moveTo>
                <a:cubicBezTo>
                  <a:pt x="186324" y="101611"/>
                  <a:pt x="188575" y="102622"/>
                  <a:pt x="190206" y="104253"/>
                </a:cubicBezTo>
                <a:cubicBezTo>
                  <a:pt x="191837" y="105884"/>
                  <a:pt x="192848" y="108135"/>
                  <a:pt x="192848" y="110614"/>
                </a:cubicBezTo>
                <a:cubicBezTo>
                  <a:pt x="192848" y="113093"/>
                  <a:pt x="191837" y="115344"/>
                  <a:pt x="190206" y="116975"/>
                </a:cubicBezTo>
                <a:cubicBezTo>
                  <a:pt x="188575" y="118638"/>
                  <a:pt x="186324" y="119650"/>
                  <a:pt x="183845" y="119650"/>
                </a:cubicBezTo>
                <a:lnTo>
                  <a:pt x="149040" y="119650"/>
                </a:lnTo>
                <a:lnTo>
                  <a:pt x="167079" y="101611"/>
                </a:lnTo>
                <a:close/>
                <a:moveTo>
                  <a:pt x="12420" y="53333"/>
                </a:moveTo>
                <a:cubicBezTo>
                  <a:pt x="9695" y="53333"/>
                  <a:pt x="7013" y="54281"/>
                  <a:pt x="5024" y="56302"/>
                </a:cubicBezTo>
                <a:cubicBezTo>
                  <a:pt x="3719" y="57607"/>
                  <a:pt x="2316" y="59694"/>
                  <a:pt x="1664" y="61260"/>
                </a:cubicBezTo>
                <a:cubicBezTo>
                  <a:pt x="392" y="64359"/>
                  <a:pt x="0" y="68795"/>
                  <a:pt x="4534" y="73329"/>
                </a:cubicBezTo>
                <a:lnTo>
                  <a:pt x="26683" y="95478"/>
                </a:lnTo>
                <a:lnTo>
                  <a:pt x="16049" y="95478"/>
                </a:lnTo>
                <a:cubicBezTo>
                  <a:pt x="11907" y="95478"/>
                  <a:pt x="8123" y="97175"/>
                  <a:pt x="5383" y="99915"/>
                </a:cubicBezTo>
                <a:cubicBezTo>
                  <a:pt x="2610" y="102687"/>
                  <a:pt x="914" y="106439"/>
                  <a:pt x="914" y="110614"/>
                </a:cubicBezTo>
                <a:cubicBezTo>
                  <a:pt x="914" y="114789"/>
                  <a:pt x="2610" y="118573"/>
                  <a:pt x="5383" y="121313"/>
                </a:cubicBezTo>
                <a:cubicBezTo>
                  <a:pt x="8090" y="124021"/>
                  <a:pt x="11841" y="125717"/>
                  <a:pt x="15984" y="125750"/>
                </a:cubicBezTo>
                <a:lnTo>
                  <a:pt x="25215" y="175560"/>
                </a:lnTo>
                <a:cubicBezTo>
                  <a:pt x="25477" y="177040"/>
                  <a:pt x="26770" y="178055"/>
                  <a:pt x="28223" y="178055"/>
                </a:cubicBezTo>
                <a:cubicBezTo>
                  <a:pt x="28404" y="178055"/>
                  <a:pt x="28587" y="178039"/>
                  <a:pt x="28771" y="178007"/>
                </a:cubicBezTo>
                <a:cubicBezTo>
                  <a:pt x="30402" y="177713"/>
                  <a:pt x="31511" y="176115"/>
                  <a:pt x="31217" y="174451"/>
                </a:cubicBezTo>
                <a:lnTo>
                  <a:pt x="22182" y="125750"/>
                </a:lnTo>
                <a:lnTo>
                  <a:pt x="177713" y="125750"/>
                </a:lnTo>
                <a:lnTo>
                  <a:pt x="176017" y="134883"/>
                </a:lnTo>
                <a:cubicBezTo>
                  <a:pt x="175723" y="136514"/>
                  <a:pt x="176832" y="138113"/>
                  <a:pt x="178463" y="138439"/>
                </a:cubicBezTo>
                <a:cubicBezTo>
                  <a:pt x="178643" y="138470"/>
                  <a:pt x="178822" y="138486"/>
                  <a:pt x="178999" y="138486"/>
                </a:cubicBezTo>
                <a:cubicBezTo>
                  <a:pt x="180457" y="138486"/>
                  <a:pt x="181757" y="137443"/>
                  <a:pt x="182019" y="135960"/>
                </a:cubicBezTo>
                <a:lnTo>
                  <a:pt x="183911" y="125750"/>
                </a:lnTo>
                <a:cubicBezTo>
                  <a:pt x="188053" y="125750"/>
                  <a:pt x="191805" y="124021"/>
                  <a:pt x="194545" y="121313"/>
                </a:cubicBezTo>
                <a:cubicBezTo>
                  <a:pt x="197285" y="118573"/>
                  <a:pt x="198981" y="114789"/>
                  <a:pt x="198981" y="110614"/>
                </a:cubicBezTo>
                <a:cubicBezTo>
                  <a:pt x="198981" y="106439"/>
                  <a:pt x="197285" y="102687"/>
                  <a:pt x="194545" y="99915"/>
                </a:cubicBezTo>
                <a:cubicBezTo>
                  <a:pt x="191772" y="97175"/>
                  <a:pt x="188021" y="95478"/>
                  <a:pt x="183845" y="95478"/>
                </a:cubicBezTo>
                <a:lnTo>
                  <a:pt x="173211" y="95478"/>
                </a:lnTo>
                <a:lnTo>
                  <a:pt x="195393" y="73329"/>
                </a:lnTo>
                <a:cubicBezTo>
                  <a:pt x="199731" y="68958"/>
                  <a:pt x="199535" y="64685"/>
                  <a:pt x="198361" y="61619"/>
                </a:cubicBezTo>
                <a:cubicBezTo>
                  <a:pt x="197709" y="59923"/>
                  <a:pt x="196273" y="57705"/>
                  <a:pt x="194871" y="56302"/>
                </a:cubicBezTo>
                <a:cubicBezTo>
                  <a:pt x="192882" y="54281"/>
                  <a:pt x="190199" y="53333"/>
                  <a:pt x="187474" y="53333"/>
                </a:cubicBezTo>
                <a:cubicBezTo>
                  <a:pt x="187428" y="53333"/>
                  <a:pt x="187382" y="53333"/>
                  <a:pt x="187336" y="53333"/>
                </a:cubicBezTo>
                <a:cubicBezTo>
                  <a:pt x="184237" y="53366"/>
                  <a:pt x="181105" y="54638"/>
                  <a:pt x="178920" y="56856"/>
                </a:cubicBezTo>
                <a:lnTo>
                  <a:pt x="140265" y="95478"/>
                </a:lnTo>
                <a:lnTo>
                  <a:pt x="106993" y="95478"/>
                </a:lnTo>
                <a:cubicBezTo>
                  <a:pt x="105297" y="95478"/>
                  <a:pt x="103927" y="96848"/>
                  <a:pt x="103927" y="98545"/>
                </a:cubicBezTo>
                <a:cubicBezTo>
                  <a:pt x="103927" y="100241"/>
                  <a:pt x="105297" y="101611"/>
                  <a:pt x="106993" y="101611"/>
                </a:cubicBezTo>
                <a:lnTo>
                  <a:pt x="134165" y="101611"/>
                </a:lnTo>
                <a:lnTo>
                  <a:pt x="129860" y="105884"/>
                </a:lnTo>
                <a:cubicBezTo>
                  <a:pt x="128229" y="107548"/>
                  <a:pt x="127152" y="109570"/>
                  <a:pt x="126728" y="111690"/>
                </a:cubicBezTo>
                <a:cubicBezTo>
                  <a:pt x="126141" y="114365"/>
                  <a:pt x="126565" y="117236"/>
                  <a:pt x="127837" y="119650"/>
                </a:cubicBezTo>
                <a:lnTo>
                  <a:pt x="72057" y="119650"/>
                </a:lnTo>
                <a:cubicBezTo>
                  <a:pt x="73362" y="117171"/>
                  <a:pt x="73754" y="114235"/>
                  <a:pt x="73134" y="111495"/>
                </a:cubicBezTo>
                <a:cubicBezTo>
                  <a:pt x="72677" y="109440"/>
                  <a:pt x="71633" y="107482"/>
                  <a:pt x="70035" y="105884"/>
                </a:cubicBezTo>
                <a:lnTo>
                  <a:pt x="65729" y="101611"/>
                </a:lnTo>
                <a:lnTo>
                  <a:pt x="93130" y="101611"/>
                </a:lnTo>
                <a:cubicBezTo>
                  <a:pt x="94826" y="101611"/>
                  <a:pt x="96196" y="100241"/>
                  <a:pt x="96196" y="98545"/>
                </a:cubicBezTo>
                <a:cubicBezTo>
                  <a:pt x="96196" y="96848"/>
                  <a:pt x="94826" y="95478"/>
                  <a:pt x="93130" y="95478"/>
                </a:cubicBezTo>
                <a:lnTo>
                  <a:pt x="59629" y="95478"/>
                </a:lnTo>
                <a:lnTo>
                  <a:pt x="20975" y="56856"/>
                </a:lnTo>
                <a:cubicBezTo>
                  <a:pt x="18789" y="54638"/>
                  <a:pt x="15658" y="53366"/>
                  <a:pt x="12559" y="53333"/>
                </a:cubicBezTo>
                <a:cubicBezTo>
                  <a:pt x="12513" y="53333"/>
                  <a:pt x="12467" y="53333"/>
                  <a:pt x="12420" y="53333"/>
                </a:cubicBezTo>
                <a:close/>
                <a:moveTo>
                  <a:pt x="84475" y="139539"/>
                </a:moveTo>
                <a:cubicBezTo>
                  <a:pt x="85194" y="139539"/>
                  <a:pt x="85942" y="139827"/>
                  <a:pt x="86475" y="140331"/>
                </a:cubicBezTo>
                <a:cubicBezTo>
                  <a:pt x="87030" y="140885"/>
                  <a:pt x="87356" y="141603"/>
                  <a:pt x="87389" y="142418"/>
                </a:cubicBezTo>
                <a:lnTo>
                  <a:pt x="89378" y="186259"/>
                </a:lnTo>
                <a:cubicBezTo>
                  <a:pt x="89411" y="186879"/>
                  <a:pt x="89085" y="187532"/>
                  <a:pt x="88628" y="187988"/>
                </a:cubicBezTo>
                <a:cubicBezTo>
                  <a:pt x="88008" y="188575"/>
                  <a:pt x="87226" y="188869"/>
                  <a:pt x="86377" y="188869"/>
                </a:cubicBezTo>
                <a:cubicBezTo>
                  <a:pt x="85562" y="188869"/>
                  <a:pt x="84844" y="188575"/>
                  <a:pt x="84322" y="188054"/>
                </a:cubicBezTo>
                <a:cubicBezTo>
                  <a:pt x="83768" y="187532"/>
                  <a:pt x="83409" y="186814"/>
                  <a:pt x="83376" y="185998"/>
                </a:cubicBezTo>
                <a:lnTo>
                  <a:pt x="81419" y="142745"/>
                </a:lnTo>
                <a:cubicBezTo>
                  <a:pt x="81387" y="141831"/>
                  <a:pt x="81354" y="141179"/>
                  <a:pt x="82170" y="140396"/>
                </a:cubicBezTo>
                <a:cubicBezTo>
                  <a:pt x="82691" y="139874"/>
                  <a:pt x="83442" y="139580"/>
                  <a:pt x="84257" y="139548"/>
                </a:cubicBezTo>
                <a:cubicBezTo>
                  <a:pt x="84329" y="139542"/>
                  <a:pt x="84402" y="139539"/>
                  <a:pt x="84475" y="139539"/>
                </a:cubicBezTo>
                <a:close/>
                <a:moveTo>
                  <a:pt x="116319" y="139531"/>
                </a:moveTo>
                <a:cubicBezTo>
                  <a:pt x="117124" y="139531"/>
                  <a:pt x="117936" y="139825"/>
                  <a:pt x="118541" y="140396"/>
                </a:cubicBezTo>
                <a:cubicBezTo>
                  <a:pt x="118997" y="140853"/>
                  <a:pt x="119323" y="141505"/>
                  <a:pt x="119291" y="142157"/>
                </a:cubicBezTo>
                <a:lnTo>
                  <a:pt x="117301" y="185998"/>
                </a:lnTo>
                <a:cubicBezTo>
                  <a:pt x="117268" y="186814"/>
                  <a:pt x="116942" y="187532"/>
                  <a:pt x="116388" y="188054"/>
                </a:cubicBezTo>
                <a:cubicBezTo>
                  <a:pt x="115866" y="188575"/>
                  <a:pt x="115148" y="188869"/>
                  <a:pt x="114300" y="188869"/>
                </a:cubicBezTo>
                <a:cubicBezTo>
                  <a:pt x="113452" y="188869"/>
                  <a:pt x="112702" y="188575"/>
                  <a:pt x="112082" y="187988"/>
                </a:cubicBezTo>
                <a:cubicBezTo>
                  <a:pt x="111169" y="187140"/>
                  <a:pt x="111299" y="186357"/>
                  <a:pt x="111364" y="185248"/>
                </a:cubicBezTo>
                <a:lnTo>
                  <a:pt x="113289" y="142418"/>
                </a:lnTo>
                <a:cubicBezTo>
                  <a:pt x="113321" y="141603"/>
                  <a:pt x="113680" y="140885"/>
                  <a:pt x="114235" y="140331"/>
                </a:cubicBezTo>
                <a:cubicBezTo>
                  <a:pt x="114805" y="139792"/>
                  <a:pt x="115559" y="139531"/>
                  <a:pt x="116319" y="139531"/>
                </a:cubicBezTo>
                <a:close/>
                <a:moveTo>
                  <a:pt x="148269" y="139526"/>
                </a:moveTo>
                <a:cubicBezTo>
                  <a:pt x="148395" y="139526"/>
                  <a:pt x="148522" y="139533"/>
                  <a:pt x="148649" y="139548"/>
                </a:cubicBezTo>
                <a:cubicBezTo>
                  <a:pt x="149399" y="139646"/>
                  <a:pt x="150084" y="140004"/>
                  <a:pt x="150606" y="140494"/>
                </a:cubicBezTo>
                <a:cubicBezTo>
                  <a:pt x="151454" y="141309"/>
                  <a:pt x="151193" y="142027"/>
                  <a:pt x="151030" y="143071"/>
                </a:cubicBezTo>
                <a:lnTo>
                  <a:pt x="145256" y="185705"/>
                </a:lnTo>
                <a:cubicBezTo>
                  <a:pt x="145126" y="186683"/>
                  <a:pt x="144734" y="187532"/>
                  <a:pt x="144114" y="188151"/>
                </a:cubicBezTo>
                <a:cubicBezTo>
                  <a:pt x="143607" y="188632"/>
                  <a:pt x="142926" y="188872"/>
                  <a:pt x="142230" y="188872"/>
                </a:cubicBezTo>
                <a:cubicBezTo>
                  <a:pt x="142075" y="188872"/>
                  <a:pt x="141920" y="188860"/>
                  <a:pt x="141766" y="188836"/>
                </a:cubicBezTo>
                <a:cubicBezTo>
                  <a:pt x="139515" y="188543"/>
                  <a:pt x="139156" y="186879"/>
                  <a:pt x="139385" y="185346"/>
                </a:cubicBezTo>
                <a:lnTo>
                  <a:pt x="145158" y="142679"/>
                </a:lnTo>
                <a:cubicBezTo>
                  <a:pt x="145289" y="141701"/>
                  <a:pt x="145680" y="140853"/>
                  <a:pt x="146300" y="140265"/>
                </a:cubicBezTo>
                <a:cubicBezTo>
                  <a:pt x="146827" y="139766"/>
                  <a:pt x="147544" y="139526"/>
                  <a:pt x="148269" y="139526"/>
                </a:cubicBezTo>
                <a:close/>
                <a:moveTo>
                  <a:pt x="52442" y="139526"/>
                </a:moveTo>
                <a:cubicBezTo>
                  <a:pt x="53166" y="139526"/>
                  <a:pt x="53883" y="139766"/>
                  <a:pt x="54410" y="140265"/>
                </a:cubicBezTo>
                <a:cubicBezTo>
                  <a:pt x="54997" y="140853"/>
                  <a:pt x="55421" y="141733"/>
                  <a:pt x="55552" y="142679"/>
                </a:cubicBezTo>
                <a:lnTo>
                  <a:pt x="61260" y="184824"/>
                </a:lnTo>
                <a:cubicBezTo>
                  <a:pt x="61391" y="185901"/>
                  <a:pt x="61619" y="187173"/>
                  <a:pt x="60869" y="187923"/>
                </a:cubicBezTo>
                <a:cubicBezTo>
                  <a:pt x="60232" y="188524"/>
                  <a:pt x="59341" y="188880"/>
                  <a:pt x="58469" y="188880"/>
                </a:cubicBezTo>
                <a:cubicBezTo>
                  <a:pt x="57777" y="188880"/>
                  <a:pt x="57097" y="188656"/>
                  <a:pt x="56563" y="188151"/>
                </a:cubicBezTo>
                <a:cubicBezTo>
                  <a:pt x="55976" y="187532"/>
                  <a:pt x="55552" y="186683"/>
                  <a:pt x="55421" y="185705"/>
                </a:cubicBezTo>
                <a:lnTo>
                  <a:pt x="49615" y="142908"/>
                </a:lnTo>
                <a:cubicBezTo>
                  <a:pt x="49387" y="141146"/>
                  <a:pt x="50365" y="139776"/>
                  <a:pt x="52061" y="139548"/>
                </a:cubicBezTo>
                <a:cubicBezTo>
                  <a:pt x="52188" y="139533"/>
                  <a:pt x="52315" y="139526"/>
                  <a:pt x="52442" y="139526"/>
                </a:cubicBezTo>
                <a:close/>
                <a:moveTo>
                  <a:pt x="84482" y="133435"/>
                </a:moveTo>
                <a:cubicBezTo>
                  <a:pt x="84321" y="133435"/>
                  <a:pt x="84159" y="133439"/>
                  <a:pt x="83996" y="133448"/>
                </a:cubicBezTo>
                <a:cubicBezTo>
                  <a:pt x="81680" y="133546"/>
                  <a:pt x="79527" y="134492"/>
                  <a:pt x="77962" y="135992"/>
                </a:cubicBezTo>
                <a:cubicBezTo>
                  <a:pt x="76331" y="137558"/>
                  <a:pt x="75287" y="139678"/>
                  <a:pt x="75287" y="142060"/>
                </a:cubicBezTo>
                <a:lnTo>
                  <a:pt x="77277" y="186259"/>
                </a:lnTo>
                <a:cubicBezTo>
                  <a:pt x="77407" y="188673"/>
                  <a:pt x="78451" y="190859"/>
                  <a:pt x="80082" y="192457"/>
                </a:cubicBezTo>
                <a:cubicBezTo>
                  <a:pt x="81814" y="194127"/>
                  <a:pt x="84045" y="194977"/>
                  <a:pt x="86413" y="194977"/>
                </a:cubicBezTo>
                <a:cubicBezTo>
                  <a:pt x="86542" y="194977"/>
                  <a:pt x="86672" y="194974"/>
                  <a:pt x="86802" y="194969"/>
                </a:cubicBezTo>
                <a:cubicBezTo>
                  <a:pt x="89118" y="194871"/>
                  <a:pt x="91270" y="193925"/>
                  <a:pt x="92836" y="192425"/>
                </a:cubicBezTo>
                <a:cubicBezTo>
                  <a:pt x="94467" y="190859"/>
                  <a:pt x="95478" y="188739"/>
                  <a:pt x="95478" y="186357"/>
                </a:cubicBezTo>
                <a:lnTo>
                  <a:pt x="93489" y="142157"/>
                </a:lnTo>
                <a:cubicBezTo>
                  <a:pt x="93391" y="139744"/>
                  <a:pt x="92347" y="137525"/>
                  <a:pt x="90683" y="135960"/>
                </a:cubicBezTo>
                <a:cubicBezTo>
                  <a:pt x="88975" y="134312"/>
                  <a:pt x="86810" y="133435"/>
                  <a:pt x="84482" y="133435"/>
                </a:cubicBezTo>
                <a:close/>
                <a:moveTo>
                  <a:pt x="52523" y="133429"/>
                </a:moveTo>
                <a:cubicBezTo>
                  <a:pt x="52102" y="133429"/>
                  <a:pt x="51676" y="133457"/>
                  <a:pt x="51246" y="133513"/>
                </a:cubicBezTo>
                <a:cubicBezTo>
                  <a:pt x="49224" y="133774"/>
                  <a:pt x="47299" y="134720"/>
                  <a:pt x="45896" y="136057"/>
                </a:cubicBezTo>
                <a:cubicBezTo>
                  <a:pt x="44070" y="137819"/>
                  <a:pt x="43124" y="140168"/>
                  <a:pt x="43450" y="142679"/>
                </a:cubicBezTo>
                <a:lnTo>
                  <a:pt x="49387" y="186553"/>
                </a:lnTo>
                <a:cubicBezTo>
                  <a:pt x="49680" y="188869"/>
                  <a:pt x="50724" y="190989"/>
                  <a:pt x="52355" y="192522"/>
                </a:cubicBezTo>
                <a:cubicBezTo>
                  <a:pt x="53921" y="194056"/>
                  <a:pt x="56008" y="195002"/>
                  <a:pt x="58455" y="195002"/>
                </a:cubicBezTo>
                <a:cubicBezTo>
                  <a:pt x="60869" y="195002"/>
                  <a:pt x="63348" y="194023"/>
                  <a:pt x="65077" y="192327"/>
                </a:cubicBezTo>
                <a:cubicBezTo>
                  <a:pt x="66903" y="190598"/>
                  <a:pt x="67882" y="188249"/>
                  <a:pt x="67523" y="185705"/>
                </a:cubicBezTo>
                <a:lnTo>
                  <a:pt x="61586" y="141864"/>
                </a:lnTo>
                <a:cubicBezTo>
                  <a:pt x="61293" y="139548"/>
                  <a:pt x="60216" y="137427"/>
                  <a:pt x="58618" y="135894"/>
                </a:cubicBezTo>
                <a:cubicBezTo>
                  <a:pt x="56913" y="134244"/>
                  <a:pt x="54790" y="133429"/>
                  <a:pt x="52523" y="133429"/>
                </a:cubicBezTo>
                <a:close/>
                <a:moveTo>
                  <a:pt x="116222" y="133435"/>
                </a:moveTo>
                <a:cubicBezTo>
                  <a:pt x="113867" y="133435"/>
                  <a:pt x="111703" y="134312"/>
                  <a:pt x="109994" y="135960"/>
                </a:cubicBezTo>
                <a:cubicBezTo>
                  <a:pt x="108331" y="137525"/>
                  <a:pt x="107319" y="139744"/>
                  <a:pt x="107189" y="142157"/>
                </a:cubicBezTo>
                <a:lnTo>
                  <a:pt x="105199" y="186357"/>
                </a:lnTo>
                <a:cubicBezTo>
                  <a:pt x="105199" y="188739"/>
                  <a:pt x="106243" y="190859"/>
                  <a:pt x="107874" y="192425"/>
                </a:cubicBezTo>
                <a:cubicBezTo>
                  <a:pt x="109701" y="194153"/>
                  <a:pt x="111821" y="194871"/>
                  <a:pt x="114300" y="195002"/>
                </a:cubicBezTo>
                <a:cubicBezTo>
                  <a:pt x="116779" y="195002"/>
                  <a:pt x="118965" y="194023"/>
                  <a:pt x="120596" y="192457"/>
                </a:cubicBezTo>
                <a:cubicBezTo>
                  <a:pt x="122259" y="190859"/>
                  <a:pt x="123303" y="188673"/>
                  <a:pt x="123401" y="186259"/>
                </a:cubicBezTo>
                <a:lnTo>
                  <a:pt x="125391" y="142060"/>
                </a:lnTo>
                <a:cubicBezTo>
                  <a:pt x="125391" y="139678"/>
                  <a:pt x="124380" y="137558"/>
                  <a:pt x="122749" y="135992"/>
                </a:cubicBezTo>
                <a:cubicBezTo>
                  <a:pt x="121183" y="134492"/>
                  <a:pt x="119030" y="133546"/>
                  <a:pt x="116714" y="133448"/>
                </a:cubicBezTo>
                <a:cubicBezTo>
                  <a:pt x="116549" y="133439"/>
                  <a:pt x="116385" y="133435"/>
                  <a:pt x="116222" y="133435"/>
                </a:cubicBezTo>
                <a:close/>
                <a:moveTo>
                  <a:pt x="148154" y="133429"/>
                </a:moveTo>
                <a:cubicBezTo>
                  <a:pt x="145888" y="133429"/>
                  <a:pt x="143765" y="134244"/>
                  <a:pt x="142059" y="135894"/>
                </a:cubicBezTo>
                <a:cubicBezTo>
                  <a:pt x="140461" y="137427"/>
                  <a:pt x="139417" y="139548"/>
                  <a:pt x="139124" y="141864"/>
                </a:cubicBezTo>
                <a:lnTo>
                  <a:pt x="133187" y="185705"/>
                </a:lnTo>
                <a:cubicBezTo>
                  <a:pt x="132828" y="188249"/>
                  <a:pt x="133774" y="190598"/>
                  <a:pt x="135633" y="192327"/>
                </a:cubicBezTo>
                <a:cubicBezTo>
                  <a:pt x="137362" y="194023"/>
                  <a:pt x="139841" y="195002"/>
                  <a:pt x="142255" y="195002"/>
                </a:cubicBezTo>
                <a:cubicBezTo>
                  <a:pt x="144669" y="195002"/>
                  <a:pt x="146757" y="194056"/>
                  <a:pt x="148355" y="192522"/>
                </a:cubicBezTo>
                <a:cubicBezTo>
                  <a:pt x="149953" y="190989"/>
                  <a:pt x="150997" y="188836"/>
                  <a:pt x="151291" y="186553"/>
                </a:cubicBezTo>
                <a:lnTo>
                  <a:pt x="157260" y="142679"/>
                </a:lnTo>
                <a:cubicBezTo>
                  <a:pt x="157586" y="140168"/>
                  <a:pt x="156640" y="137819"/>
                  <a:pt x="154814" y="136057"/>
                </a:cubicBezTo>
                <a:cubicBezTo>
                  <a:pt x="153378" y="134720"/>
                  <a:pt x="151487" y="133774"/>
                  <a:pt x="149431" y="133513"/>
                </a:cubicBezTo>
                <a:cubicBezTo>
                  <a:pt x="149002" y="133457"/>
                  <a:pt x="148575" y="133429"/>
                  <a:pt x="148154" y="133429"/>
                </a:cubicBezTo>
                <a:close/>
                <a:moveTo>
                  <a:pt x="176524" y="145992"/>
                </a:moveTo>
                <a:cubicBezTo>
                  <a:pt x="175066" y="145992"/>
                  <a:pt x="173767" y="147031"/>
                  <a:pt x="173505" y="148486"/>
                </a:cubicBezTo>
                <a:lnTo>
                  <a:pt x="166492" y="186162"/>
                </a:lnTo>
                <a:cubicBezTo>
                  <a:pt x="165676" y="190728"/>
                  <a:pt x="163164" y="194969"/>
                  <a:pt x="159641" y="197970"/>
                </a:cubicBezTo>
                <a:cubicBezTo>
                  <a:pt x="156314" y="200873"/>
                  <a:pt x="152106" y="202667"/>
                  <a:pt x="147540" y="202667"/>
                </a:cubicBezTo>
                <a:lnTo>
                  <a:pt x="52551" y="202667"/>
                </a:lnTo>
                <a:cubicBezTo>
                  <a:pt x="48278" y="202667"/>
                  <a:pt x="44265" y="201069"/>
                  <a:pt x="41003" y="198492"/>
                </a:cubicBezTo>
                <a:cubicBezTo>
                  <a:pt x="37546" y="195784"/>
                  <a:pt x="34936" y="191968"/>
                  <a:pt x="33762" y="187793"/>
                </a:cubicBezTo>
                <a:cubicBezTo>
                  <a:pt x="33379" y="186452"/>
                  <a:pt x="32148" y="185571"/>
                  <a:pt x="30799" y="185571"/>
                </a:cubicBezTo>
                <a:cubicBezTo>
                  <a:pt x="30539" y="185571"/>
                  <a:pt x="30274" y="185604"/>
                  <a:pt x="30011" y="185672"/>
                </a:cubicBezTo>
                <a:cubicBezTo>
                  <a:pt x="28412" y="186129"/>
                  <a:pt x="27434" y="187825"/>
                  <a:pt x="27890" y="189424"/>
                </a:cubicBezTo>
                <a:cubicBezTo>
                  <a:pt x="29423" y="194871"/>
                  <a:pt x="32783" y="199797"/>
                  <a:pt x="37219" y="203287"/>
                </a:cubicBezTo>
                <a:cubicBezTo>
                  <a:pt x="41525" y="206679"/>
                  <a:pt x="46842" y="208767"/>
                  <a:pt x="52551" y="208767"/>
                </a:cubicBezTo>
                <a:lnTo>
                  <a:pt x="147540" y="208767"/>
                </a:lnTo>
                <a:cubicBezTo>
                  <a:pt x="153639" y="208767"/>
                  <a:pt x="159250" y="206386"/>
                  <a:pt x="163621" y="202602"/>
                </a:cubicBezTo>
                <a:cubicBezTo>
                  <a:pt x="168155" y="198688"/>
                  <a:pt x="171417" y="193207"/>
                  <a:pt x="172494" y="187271"/>
                </a:cubicBezTo>
                <a:lnTo>
                  <a:pt x="179474" y="149595"/>
                </a:lnTo>
                <a:cubicBezTo>
                  <a:pt x="179800" y="147931"/>
                  <a:pt x="178691" y="146365"/>
                  <a:pt x="177060" y="146039"/>
                </a:cubicBezTo>
                <a:cubicBezTo>
                  <a:pt x="176880" y="146007"/>
                  <a:pt x="176701" y="145992"/>
                  <a:pt x="176524" y="145992"/>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0"/>
          <p:cNvSpPr/>
          <p:nvPr/>
        </p:nvSpPr>
        <p:spPr>
          <a:xfrm>
            <a:off x="7200636" y="2808820"/>
            <a:ext cx="518642" cy="433797"/>
          </a:xfrm>
          <a:custGeom>
            <a:rect b="b" l="l" r="r" t="t"/>
            <a:pathLst>
              <a:path extrusionOk="0" h="208306" w="249048">
                <a:moveTo>
                  <a:pt x="172504" y="7277"/>
                </a:moveTo>
                <a:cubicBezTo>
                  <a:pt x="175812" y="7277"/>
                  <a:pt x="178847" y="8639"/>
                  <a:pt x="181026" y="10818"/>
                </a:cubicBezTo>
                <a:cubicBezTo>
                  <a:pt x="183205" y="12998"/>
                  <a:pt x="184567" y="16033"/>
                  <a:pt x="184567" y="19340"/>
                </a:cubicBezTo>
                <a:lnTo>
                  <a:pt x="184567" y="33388"/>
                </a:lnTo>
                <a:lnTo>
                  <a:pt x="160441" y="33388"/>
                </a:lnTo>
                <a:lnTo>
                  <a:pt x="160441" y="19340"/>
                </a:lnTo>
                <a:cubicBezTo>
                  <a:pt x="160441" y="16033"/>
                  <a:pt x="161764" y="12998"/>
                  <a:pt x="163943" y="10818"/>
                </a:cubicBezTo>
                <a:cubicBezTo>
                  <a:pt x="166161" y="8639"/>
                  <a:pt x="169157" y="7277"/>
                  <a:pt x="172504" y="7277"/>
                </a:cubicBezTo>
                <a:close/>
                <a:moveTo>
                  <a:pt x="91680" y="29575"/>
                </a:moveTo>
                <a:cubicBezTo>
                  <a:pt x="89657" y="29575"/>
                  <a:pt x="88023" y="31209"/>
                  <a:pt x="88023" y="33194"/>
                </a:cubicBezTo>
                <a:cubicBezTo>
                  <a:pt x="88023" y="35217"/>
                  <a:pt x="89657" y="36852"/>
                  <a:pt x="91680" y="36852"/>
                </a:cubicBezTo>
                <a:lnTo>
                  <a:pt x="134057" y="36852"/>
                </a:lnTo>
                <a:cubicBezTo>
                  <a:pt x="136081" y="36852"/>
                  <a:pt x="137715" y="35217"/>
                  <a:pt x="137715" y="33194"/>
                </a:cubicBezTo>
                <a:cubicBezTo>
                  <a:pt x="137715" y="31209"/>
                  <a:pt x="136081" y="29575"/>
                  <a:pt x="134057" y="29575"/>
                </a:cubicBezTo>
                <a:close/>
                <a:moveTo>
                  <a:pt x="73858" y="36852"/>
                </a:moveTo>
                <a:lnTo>
                  <a:pt x="73858" y="49265"/>
                </a:lnTo>
                <a:lnTo>
                  <a:pt x="61445" y="49265"/>
                </a:lnTo>
                <a:lnTo>
                  <a:pt x="61445" y="36852"/>
                </a:lnTo>
                <a:close/>
                <a:moveTo>
                  <a:pt x="57787" y="29575"/>
                </a:moveTo>
                <a:cubicBezTo>
                  <a:pt x="55763" y="29575"/>
                  <a:pt x="54129" y="31209"/>
                  <a:pt x="54129" y="33194"/>
                </a:cubicBezTo>
                <a:lnTo>
                  <a:pt x="54129" y="52923"/>
                </a:lnTo>
                <a:cubicBezTo>
                  <a:pt x="54129" y="54946"/>
                  <a:pt x="55763" y="56581"/>
                  <a:pt x="57787" y="56581"/>
                </a:cubicBezTo>
                <a:lnTo>
                  <a:pt x="77516" y="56581"/>
                </a:lnTo>
                <a:cubicBezTo>
                  <a:pt x="79500" y="56581"/>
                  <a:pt x="81174" y="54946"/>
                  <a:pt x="81174" y="52923"/>
                </a:cubicBezTo>
                <a:lnTo>
                  <a:pt x="81174" y="33194"/>
                </a:lnTo>
                <a:cubicBezTo>
                  <a:pt x="81174" y="31209"/>
                  <a:pt x="79500" y="29575"/>
                  <a:pt x="77516" y="29575"/>
                </a:cubicBezTo>
                <a:close/>
                <a:moveTo>
                  <a:pt x="91680" y="49265"/>
                </a:moveTo>
                <a:cubicBezTo>
                  <a:pt x="89657" y="49265"/>
                  <a:pt x="88023" y="50899"/>
                  <a:pt x="88023" y="52923"/>
                </a:cubicBezTo>
                <a:cubicBezTo>
                  <a:pt x="88023" y="54946"/>
                  <a:pt x="89657" y="56581"/>
                  <a:pt x="91680" y="56581"/>
                </a:cubicBezTo>
                <a:lnTo>
                  <a:pt x="134057" y="56581"/>
                </a:lnTo>
                <a:cubicBezTo>
                  <a:pt x="136081" y="56581"/>
                  <a:pt x="137715" y="54946"/>
                  <a:pt x="137715" y="52923"/>
                </a:cubicBezTo>
                <a:cubicBezTo>
                  <a:pt x="137715" y="50899"/>
                  <a:pt x="136081" y="49265"/>
                  <a:pt x="134057" y="49265"/>
                </a:cubicBezTo>
                <a:close/>
                <a:moveTo>
                  <a:pt x="57787" y="68994"/>
                </a:moveTo>
                <a:cubicBezTo>
                  <a:pt x="55763" y="68994"/>
                  <a:pt x="54129" y="70629"/>
                  <a:pt x="54129" y="72652"/>
                </a:cubicBezTo>
                <a:cubicBezTo>
                  <a:pt x="54129" y="74637"/>
                  <a:pt x="55763" y="76271"/>
                  <a:pt x="57787" y="76271"/>
                </a:cubicBezTo>
                <a:lnTo>
                  <a:pt x="95922" y="76271"/>
                </a:lnTo>
                <a:cubicBezTo>
                  <a:pt x="97946" y="76271"/>
                  <a:pt x="99580" y="74637"/>
                  <a:pt x="99580" y="72652"/>
                </a:cubicBezTo>
                <a:cubicBezTo>
                  <a:pt x="99580" y="70629"/>
                  <a:pt x="97946" y="68994"/>
                  <a:pt x="95922" y="68994"/>
                </a:cubicBezTo>
                <a:close/>
                <a:moveTo>
                  <a:pt x="57787" y="88685"/>
                </a:moveTo>
                <a:cubicBezTo>
                  <a:pt x="55763" y="88685"/>
                  <a:pt x="54129" y="90358"/>
                  <a:pt x="54129" y="92342"/>
                </a:cubicBezTo>
                <a:cubicBezTo>
                  <a:pt x="54129" y="94366"/>
                  <a:pt x="55763" y="96000"/>
                  <a:pt x="57787" y="96000"/>
                </a:cubicBezTo>
                <a:lnTo>
                  <a:pt x="95922" y="96000"/>
                </a:lnTo>
                <a:cubicBezTo>
                  <a:pt x="97946" y="96000"/>
                  <a:pt x="99580" y="94366"/>
                  <a:pt x="99580" y="92342"/>
                </a:cubicBezTo>
                <a:cubicBezTo>
                  <a:pt x="99580" y="90358"/>
                  <a:pt x="97946" y="88685"/>
                  <a:pt x="95922" y="88685"/>
                </a:cubicBezTo>
                <a:close/>
                <a:moveTo>
                  <a:pt x="165616" y="93160"/>
                </a:moveTo>
                <a:cubicBezTo>
                  <a:pt x="167601" y="93160"/>
                  <a:pt x="169352" y="93938"/>
                  <a:pt x="170636" y="95222"/>
                </a:cubicBezTo>
                <a:cubicBezTo>
                  <a:pt x="171920" y="96506"/>
                  <a:pt x="172699" y="98218"/>
                  <a:pt x="172699" y="100164"/>
                </a:cubicBezTo>
                <a:cubicBezTo>
                  <a:pt x="172699" y="102071"/>
                  <a:pt x="171920" y="103822"/>
                  <a:pt x="170636" y="105067"/>
                </a:cubicBezTo>
                <a:cubicBezTo>
                  <a:pt x="169352" y="106351"/>
                  <a:pt x="167601" y="107130"/>
                  <a:pt x="165616" y="107130"/>
                </a:cubicBezTo>
                <a:lnTo>
                  <a:pt x="147677" y="107130"/>
                </a:lnTo>
                <a:lnTo>
                  <a:pt x="147677" y="93160"/>
                </a:lnTo>
                <a:close/>
                <a:moveTo>
                  <a:pt x="57787" y="108414"/>
                </a:moveTo>
                <a:cubicBezTo>
                  <a:pt x="55763" y="108414"/>
                  <a:pt x="54129" y="110048"/>
                  <a:pt x="54129" y="112072"/>
                </a:cubicBezTo>
                <a:cubicBezTo>
                  <a:pt x="54129" y="114095"/>
                  <a:pt x="55763" y="115730"/>
                  <a:pt x="57787" y="115730"/>
                </a:cubicBezTo>
                <a:lnTo>
                  <a:pt x="95922" y="115730"/>
                </a:lnTo>
                <a:cubicBezTo>
                  <a:pt x="97946" y="115730"/>
                  <a:pt x="99580" y="114095"/>
                  <a:pt x="99580" y="112072"/>
                </a:cubicBezTo>
                <a:cubicBezTo>
                  <a:pt x="99580" y="110048"/>
                  <a:pt x="97946" y="108414"/>
                  <a:pt x="95922" y="108414"/>
                </a:cubicBezTo>
                <a:close/>
                <a:moveTo>
                  <a:pt x="165616" y="114445"/>
                </a:moveTo>
                <a:cubicBezTo>
                  <a:pt x="167601" y="114445"/>
                  <a:pt x="169352" y="115224"/>
                  <a:pt x="170636" y="116469"/>
                </a:cubicBezTo>
                <a:cubicBezTo>
                  <a:pt x="171920" y="117753"/>
                  <a:pt x="172699" y="119504"/>
                  <a:pt x="172699" y="121411"/>
                </a:cubicBezTo>
                <a:cubicBezTo>
                  <a:pt x="172699" y="123357"/>
                  <a:pt x="171920" y="125069"/>
                  <a:pt x="170636" y="126353"/>
                </a:cubicBezTo>
                <a:cubicBezTo>
                  <a:pt x="169352" y="127598"/>
                  <a:pt x="167601" y="128415"/>
                  <a:pt x="165616" y="128415"/>
                </a:cubicBezTo>
                <a:lnTo>
                  <a:pt x="147677" y="128415"/>
                </a:lnTo>
                <a:lnTo>
                  <a:pt x="147677" y="114445"/>
                </a:lnTo>
                <a:close/>
                <a:moveTo>
                  <a:pt x="57787" y="128143"/>
                </a:moveTo>
                <a:cubicBezTo>
                  <a:pt x="55763" y="128143"/>
                  <a:pt x="54129" y="129777"/>
                  <a:pt x="54129" y="131762"/>
                </a:cubicBezTo>
                <a:cubicBezTo>
                  <a:pt x="54129" y="133786"/>
                  <a:pt x="55763" y="135420"/>
                  <a:pt x="57787" y="135420"/>
                </a:cubicBezTo>
                <a:lnTo>
                  <a:pt x="95922" y="135420"/>
                </a:lnTo>
                <a:cubicBezTo>
                  <a:pt x="97946" y="135420"/>
                  <a:pt x="99580" y="133786"/>
                  <a:pt x="99580" y="131762"/>
                </a:cubicBezTo>
                <a:cubicBezTo>
                  <a:pt x="99580" y="129777"/>
                  <a:pt x="97946" y="128143"/>
                  <a:pt x="95922" y="128143"/>
                </a:cubicBezTo>
                <a:close/>
                <a:moveTo>
                  <a:pt x="152035" y="78217"/>
                </a:moveTo>
                <a:cubicBezTo>
                  <a:pt x="150051" y="78217"/>
                  <a:pt x="148416" y="79851"/>
                  <a:pt x="148416" y="81836"/>
                </a:cubicBezTo>
                <a:lnTo>
                  <a:pt x="148416" y="85883"/>
                </a:lnTo>
                <a:lnTo>
                  <a:pt x="137248" y="85883"/>
                </a:lnTo>
                <a:cubicBezTo>
                  <a:pt x="135225" y="85883"/>
                  <a:pt x="133590" y="87517"/>
                  <a:pt x="133590" y="89541"/>
                </a:cubicBezTo>
                <a:cubicBezTo>
                  <a:pt x="133590" y="91525"/>
                  <a:pt x="135225" y="93160"/>
                  <a:pt x="137248" y="93160"/>
                </a:cubicBezTo>
                <a:lnTo>
                  <a:pt x="140361" y="93160"/>
                </a:lnTo>
                <a:lnTo>
                  <a:pt x="140361" y="128415"/>
                </a:lnTo>
                <a:lnTo>
                  <a:pt x="137248" y="128415"/>
                </a:lnTo>
                <a:cubicBezTo>
                  <a:pt x="135225" y="128415"/>
                  <a:pt x="133590" y="130011"/>
                  <a:pt x="133590" y="132073"/>
                </a:cubicBezTo>
                <a:cubicBezTo>
                  <a:pt x="133590" y="134058"/>
                  <a:pt x="135225" y="135692"/>
                  <a:pt x="137248" y="135692"/>
                </a:cubicBezTo>
                <a:lnTo>
                  <a:pt x="148416" y="135692"/>
                </a:lnTo>
                <a:lnTo>
                  <a:pt x="148416" y="139700"/>
                </a:lnTo>
                <a:cubicBezTo>
                  <a:pt x="148416" y="141724"/>
                  <a:pt x="150051" y="143358"/>
                  <a:pt x="152035" y="143358"/>
                </a:cubicBezTo>
                <a:cubicBezTo>
                  <a:pt x="154059" y="143358"/>
                  <a:pt x="155693" y="141724"/>
                  <a:pt x="155693" y="139700"/>
                </a:cubicBezTo>
                <a:lnTo>
                  <a:pt x="155693" y="135692"/>
                </a:lnTo>
                <a:lnTo>
                  <a:pt x="161997" y="135692"/>
                </a:lnTo>
                <a:lnTo>
                  <a:pt x="161997" y="139700"/>
                </a:lnTo>
                <a:cubicBezTo>
                  <a:pt x="161997" y="141724"/>
                  <a:pt x="163632" y="143358"/>
                  <a:pt x="165616" y="143358"/>
                </a:cubicBezTo>
                <a:cubicBezTo>
                  <a:pt x="167640" y="143358"/>
                  <a:pt x="169274" y="141724"/>
                  <a:pt x="169274" y="139700"/>
                </a:cubicBezTo>
                <a:lnTo>
                  <a:pt x="169274" y="135225"/>
                </a:lnTo>
                <a:cubicBezTo>
                  <a:pt x="171765" y="134564"/>
                  <a:pt x="173983" y="133280"/>
                  <a:pt x="175773" y="131490"/>
                </a:cubicBezTo>
                <a:cubicBezTo>
                  <a:pt x="178380" y="128921"/>
                  <a:pt x="179975" y="125341"/>
                  <a:pt x="179975" y="121411"/>
                </a:cubicBezTo>
                <a:cubicBezTo>
                  <a:pt x="179975" y="117325"/>
                  <a:pt x="178224" y="113512"/>
                  <a:pt x="175189" y="110788"/>
                </a:cubicBezTo>
                <a:cubicBezTo>
                  <a:pt x="178224" y="108064"/>
                  <a:pt x="179975" y="104250"/>
                  <a:pt x="179975" y="100164"/>
                </a:cubicBezTo>
                <a:cubicBezTo>
                  <a:pt x="179975" y="96234"/>
                  <a:pt x="178380" y="92654"/>
                  <a:pt x="175773" y="90085"/>
                </a:cubicBezTo>
                <a:cubicBezTo>
                  <a:pt x="173983" y="88295"/>
                  <a:pt x="171765" y="87011"/>
                  <a:pt x="169274" y="86350"/>
                </a:cubicBezTo>
                <a:lnTo>
                  <a:pt x="169274" y="81836"/>
                </a:lnTo>
                <a:cubicBezTo>
                  <a:pt x="169274" y="79851"/>
                  <a:pt x="167640" y="78217"/>
                  <a:pt x="165616" y="78217"/>
                </a:cubicBezTo>
                <a:cubicBezTo>
                  <a:pt x="163632" y="78217"/>
                  <a:pt x="161997" y="79851"/>
                  <a:pt x="161997" y="81836"/>
                </a:cubicBezTo>
                <a:lnTo>
                  <a:pt x="161997" y="85883"/>
                </a:lnTo>
                <a:lnTo>
                  <a:pt x="155693" y="85883"/>
                </a:lnTo>
                <a:lnTo>
                  <a:pt x="155693" y="81836"/>
                </a:lnTo>
                <a:cubicBezTo>
                  <a:pt x="155693" y="79851"/>
                  <a:pt x="154059" y="78217"/>
                  <a:pt x="152035" y="78217"/>
                </a:cubicBezTo>
                <a:close/>
                <a:moveTo>
                  <a:pt x="57787" y="147833"/>
                </a:moveTo>
                <a:cubicBezTo>
                  <a:pt x="55763" y="147833"/>
                  <a:pt x="54129" y="149468"/>
                  <a:pt x="54129" y="151491"/>
                </a:cubicBezTo>
                <a:cubicBezTo>
                  <a:pt x="54129" y="153515"/>
                  <a:pt x="55763" y="155149"/>
                  <a:pt x="57787" y="155149"/>
                </a:cubicBezTo>
                <a:lnTo>
                  <a:pt x="95922" y="155149"/>
                </a:lnTo>
                <a:cubicBezTo>
                  <a:pt x="97946" y="155149"/>
                  <a:pt x="99580" y="153515"/>
                  <a:pt x="99580" y="151491"/>
                </a:cubicBezTo>
                <a:cubicBezTo>
                  <a:pt x="99580" y="149468"/>
                  <a:pt x="97946" y="147833"/>
                  <a:pt x="95922" y="147833"/>
                </a:cubicBezTo>
                <a:close/>
                <a:moveTo>
                  <a:pt x="205191" y="153554"/>
                </a:moveTo>
                <a:cubicBezTo>
                  <a:pt x="206631" y="153554"/>
                  <a:pt x="208110" y="154098"/>
                  <a:pt x="209200" y="155188"/>
                </a:cubicBezTo>
                <a:lnTo>
                  <a:pt x="240097" y="186124"/>
                </a:lnTo>
                <a:cubicBezTo>
                  <a:pt x="241187" y="187214"/>
                  <a:pt x="241770" y="188654"/>
                  <a:pt x="241770" y="190132"/>
                </a:cubicBezTo>
                <a:cubicBezTo>
                  <a:pt x="241770" y="191572"/>
                  <a:pt x="241187" y="193012"/>
                  <a:pt x="240097" y="194102"/>
                </a:cubicBezTo>
                <a:cubicBezTo>
                  <a:pt x="239007" y="195191"/>
                  <a:pt x="237568" y="195736"/>
                  <a:pt x="236128" y="195736"/>
                </a:cubicBezTo>
                <a:cubicBezTo>
                  <a:pt x="234649" y="195736"/>
                  <a:pt x="233209" y="195191"/>
                  <a:pt x="232120" y="194102"/>
                </a:cubicBezTo>
                <a:lnTo>
                  <a:pt x="201183" y="163204"/>
                </a:lnTo>
                <a:cubicBezTo>
                  <a:pt x="200094" y="162115"/>
                  <a:pt x="199549" y="160636"/>
                  <a:pt x="199549" y="159196"/>
                </a:cubicBezTo>
                <a:cubicBezTo>
                  <a:pt x="199549" y="157679"/>
                  <a:pt x="200133" y="156239"/>
                  <a:pt x="201183" y="155188"/>
                </a:cubicBezTo>
                <a:cubicBezTo>
                  <a:pt x="202273" y="154098"/>
                  <a:pt x="203752" y="153554"/>
                  <a:pt x="205191" y="153554"/>
                </a:cubicBezTo>
                <a:close/>
                <a:moveTo>
                  <a:pt x="50938" y="0"/>
                </a:moveTo>
                <a:cubicBezTo>
                  <a:pt x="46113" y="0"/>
                  <a:pt x="40431" y="2335"/>
                  <a:pt x="37124" y="5682"/>
                </a:cubicBezTo>
                <a:cubicBezTo>
                  <a:pt x="33660" y="9145"/>
                  <a:pt x="31481" y="13931"/>
                  <a:pt x="31442" y="19107"/>
                </a:cubicBezTo>
                <a:lnTo>
                  <a:pt x="31403" y="91681"/>
                </a:lnTo>
                <a:cubicBezTo>
                  <a:pt x="31403" y="93704"/>
                  <a:pt x="33038" y="95339"/>
                  <a:pt x="35061" y="95339"/>
                </a:cubicBezTo>
                <a:cubicBezTo>
                  <a:pt x="37085" y="95339"/>
                  <a:pt x="38719" y="93704"/>
                  <a:pt x="38719" y="91681"/>
                </a:cubicBezTo>
                <a:lnTo>
                  <a:pt x="38719" y="19185"/>
                </a:lnTo>
                <a:cubicBezTo>
                  <a:pt x="38758" y="15955"/>
                  <a:pt x="40081" y="12998"/>
                  <a:pt x="42260" y="10818"/>
                </a:cubicBezTo>
                <a:cubicBezTo>
                  <a:pt x="44945" y="8094"/>
                  <a:pt x="47241" y="7277"/>
                  <a:pt x="50899" y="7277"/>
                </a:cubicBezTo>
                <a:lnTo>
                  <a:pt x="157367" y="7277"/>
                </a:lnTo>
                <a:cubicBezTo>
                  <a:pt x="154721" y="10585"/>
                  <a:pt x="153125" y="14788"/>
                  <a:pt x="153125" y="19340"/>
                </a:cubicBezTo>
                <a:lnTo>
                  <a:pt x="153125" y="63352"/>
                </a:lnTo>
                <a:cubicBezTo>
                  <a:pt x="142190" y="64208"/>
                  <a:pt x="131489" y="68761"/>
                  <a:pt x="123123" y="77127"/>
                </a:cubicBezTo>
                <a:cubicBezTo>
                  <a:pt x="113822" y="86428"/>
                  <a:pt x="109192" y="98608"/>
                  <a:pt x="109192" y="110788"/>
                </a:cubicBezTo>
                <a:cubicBezTo>
                  <a:pt x="109192" y="122968"/>
                  <a:pt x="113822" y="135148"/>
                  <a:pt x="123123" y="144448"/>
                </a:cubicBezTo>
                <a:cubicBezTo>
                  <a:pt x="131489" y="152775"/>
                  <a:pt x="142190" y="157406"/>
                  <a:pt x="153125" y="158223"/>
                </a:cubicBezTo>
                <a:lnTo>
                  <a:pt x="153125" y="188926"/>
                </a:lnTo>
                <a:cubicBezTo>
                  <a:pt x="153125" y="192195"/>
                  <a:pt x="151958" y="195113"/>
                  <a:pt x="149623" y="197448"/>
                </a:cubicBezTo>
                <a:cubicBezTo>
                  <a:pt x="146432" y="200600"/>
                  <a:pt x="143708" y="200950"/>
                  <a:pt x="140789" y="200989"/>
                </a:cubicBezTo>
                <a:cubicBezTo>
                  <a:pt x="140716" y="200991"/>
                  <a:pt x="140642" y="200992"/>
                  <a:pt x="140568" y="200992"/>
                </a:cubicBezTo>
                <a:cubicBezTo>
                  <a:pt x="137709" y="200992"/>
                  <a:pt x="134588" y="199535"/>
                  <a:pt x="132540" y="197448"/>
                </a:cubicBezTo>
                <a:cubicBezTo>
                  <a:pt x="130361" y="195269"/>
                  <a:pt x="128999" y="192273"/>
                  <a:pt x="128999" y="188926"/>
                </a:cubicBezTo>
                <a:lnTo>
                  <a:pt x="128999" y="184295"/>
                </a:lnTo>
                <a:cubicBezTo>
                  <a:pt x="128999" y="182038"/>
                  <a:pt x="128454" y="180404"/>
                  <a:pt x="127131" y="179159"/>
                </a:cubicBezTo>
                <a:cubicBezTo>
                  <a:pt x="125808" y="177914"/>
                  <a:pt x="124173" y="177408"/>
                  <a:pt x="121994" y="177408"/>
                </a:cubicBezTo>
                <a:lnTo>
                  <a:pt x="38719" y="177408"/>
                </a:lnTo>
                <a:lnTo>
                  <a:pt x="38719" y="108219"/>
                </a:lnTo>
                <a:cubicBezTo>
                  <a:pt x="38719" y="106196"/>
                  <a:pt x="37085" y="104561"/>
                  <a:pt x="35061" y="104561"/>
                </a:cubicBezTo>
                <a:cubicBezTo>
                  <a:pt x="33038" y="104561"/>
                  <a:pt x="31403" y="106196"/>
                  <a:pt x="31403" y="108219"/>
                </a:cubicBezTo>
                <a:lnTo>
                  <a:pt x="31403" y="177408"/>
                </a:lnTo>
                <a:lnTo>
                  <a:pt x="6849" y="177408"/>
                </a:lnTo>
                <a:cubicBezTo>
                  <a:pt x="4942" y="177408"/>
                  <a:pt x="3308" y="177953"/>
                  <a:pt x="1985" y="179159"/>
                </a:cubicBezTo>
                <a:cubicBezTo>
                  <a:pt x="700" y="180365"/>
                  <a:pt x="0" y="182038"/>
                  <a:pt x="0" y="184295"/>
                </a:cubicBezTo>
                <a:lnTo>
                  <a:pt x="0" y="189160"/>
                </a:lnTo>
                <a:cubicBezTo>
                  <a:pt x="78" y="194374"/>
                  <a:pt x="2218" y="199122"/>
                  <a:pt x="5681" y="202624"/>
                </a:cubicBezTo>
                <a:cubicBezTo>
                  <a:pt x="9378" y="206321"/>
                  <a:pt x="14126" y="208305"/>
                  <a:pt x="19340" y="208305"/>
                </a:cubicBezTo>
                <a:lnTo>
                  <a:pt x="60044" y="208305"/>
                </a:lnTo>
                <a:cubicBezTo>
                  <a:pt x="62067" y="208305"/>
                  <a:pt x="63702" y="206632"/>
                  <a:pt x="63702" y="204647"/>
                </a:cubicBezTo>
                <a:cubicBezTo>
                  <a:pt x="63702" y="202624"/>
                  <a:pt x="62067" y="200989"/>
                  <a:pt x="60044" y="200989"/>
                </a:cubicBezTo>
                <a:lnTo>
                  <a:pt x="19340" y="200989"/>
                </a:lnTo>
                <a:cubicBezTo>
                  <a:pt x="16071" y="200989"/>
                  <a:pt x="13153" y="199822"/>
                  <a:pt x="10857" y="197487"/>
                </a:cubicBezTo>
                <a:cubicBezTo>
                  <a:pt x="8678" y="195269"/>
                  <a:pt x="7316" y="192312"/>
                  <a:pt x="7277" y="189082"/>
                </a:cubicBezTo>
                <a:cubicBezTo>
                  <a:pt x="7238" y="187642"/>
                  <a:pt x="7277" y="186163"/>
                  <a:pt x="7277" y="184723"/>
                </a:cubicBezTo>
                <a:lnTo>
                  <a:pt x="121722" y="184723"/>
                </a:lnTo>
                <a:lnTo>
                  <a:pt x="121722" y="188926"/>
                </a:lnTo>
                <a:cubicBezTo>
                  <a:pt x="121722" y="193479"/>
                  <a:pt x="123317" y="197682"/>
                  <a:pt x="125924" y="201028"/>
                </a:cubicBezTo>
                <a:lnTo>
                  <a:pt x="76582" y="201028"/>
                </a:lnTo>
                <a:cubicBezTo>
                  <a:pt x="74597" y="201028"/>
                  <a:pt x="72963" y="202624"/>
                  <a:pt x="72963" y="204647"/>
                </a:cubicBezTo>
                <a:cubicBezTo>
                  <a:pt x="72963" y="206632"/>
                  <a:pt x="74597" y="208266"/>
                  <a:pt x="76582" y="208266"/>
                </a:cubicBezTo>
                <a:lnTo>
                  <a:pt x="140751" y="208266"/>
                </a:lnTo>
                <a:cubicBezTo>
                  <a:pt x="144992" y="208266"/>
                  <a:pt x="151024" y="206282"/>
                  <a:pt x="154759" y="202585"/>
                </a:cubicBezTo>
                <a:cubicBezTo>
                  <a:pt x="158456" y="198888"/>
                  <a:pt x="160441" y="194141"/>
                  <a:pt x="160441" y="188926"/>
                </a:cubicBezTo>
                <a:lnTo>
                  <a:pt x="160441" y="158223"/>
                </a:lnTo>
                <a:cubicBezTo>
                  <a:pt x="170247" y="157484"/>
                  <a:pt x="179859" y="153709"/>
                  <a:pt x="187758" y="146899"/>
                </a:cubicBezTo>
                <a:lnTo>
                  <a:pt x="193829" y="152970"/>
                </a:lnTo>
                <a:cubicBezTo>
                  <a:pt x="192778" y="154916"/>
                  <a:pt x="192233" y="157056"/>
                  <a:pt x="192233" y="159196"/>
                </a:cubicBezTo>
                <a:cubicBezTo>
                  <a:pt x="192233" y="162504"/>
                  <a:pt x="193517" y="165850"/>
                  <a:pt x="196047" y="168341"/>
                </a:cubicBezTo>
                <a:lnTo>
                  <a:pt x="226944" y="199277"/>
                </a:lnTo>
                <a:cubicBezTo>
                  <a:pt x="229474" y="201807"/>
                  <a:pt x="232781" y="203052"/>
                  <a:pt x="236128" y="203052"/>
                </a:cubicBezTo>
                <a:cubicBezTo>
                  <a:pt x="239435" y="203052"/>
                  <a:pt x="242743" y="201807"/>
                  <a:pt x="245272" y="199277"/>
                </a:cubicBezTo>
                <a:cubicBezTo>
                  <a:pt x="247802" y="196748"/>
                  <a:pt x="249047" y="193440"/>
                  <a:pt x="249047" y="190132"/>
                </a:cubicBezTo>
                <a:cubicBezTo>
                  <a:pt x="249047" y="186786"/>
                  <a:pt x="247802" y="183478"/>
                  <a:pt x="245272" y="180949"/>
                </a:cubicBezTo>
                <a:lnTo>
                  <a:pt x="214375" y="150051"/>
                </a:lnTo>
                <a:cubicBezTo>
                  <a:pt x="211846" y="147522"/>
                  <a:pt x="208499" y="146277"/>
                  <a:pt x="205191" y="146277"/>
                </a:cubicBezTo>
                <a:cubicBezTo>
                  <a:pt x="203051" y="146277"/>
                  <a:pt x="200911" y="146783"/>
                  <a:pt x="198965" y="147833"/>
                </a:cubicBezTo>
                <a:lnTo>
                  <a:pt x="192895" y="141763"/>
                </a:lnTo>
                <a:cubicBezTo>
                  <a:pt x="198965" y="134719"/>
                  <a:pt x="202623" y="126314"/>
                  <a:pt x="203868" y="117636"/>
                </a:cubicBezTo>
                <a:cubicBezTo>
                  <a:pt x="205308" y="107636"/>
                  <a:pt x="203557" y="97207"/>
                  <a:pt x="198576" y="88062"/>
                </a:cubicBezTo>
                <a:cubicBezTo>
                  <a:pt x="197936" y="86861"/>
                  <a:pt x="196691" y="86172"/>
                  <a:pt x="195407" y="86172"/>
                </a:cubicBezTo>
                <a:cubicBezTo>
                  <a:pt x="194819" y="86172"/>
                  <a:pt x="194223" y="86317"/>
                  <a:pt x="193673" y="86622"/>
                </a:cubicBezTo>
                <a:cubicBezTo>
                  <a:pt x="191883" y="87556"/>
                  <a:pt x="191260" y="89774"/>
                  <a:pt x="192194" y="91525"/>
                </a:cubicBezTo>
                <a:cubicBezTo>
                  <a:pt x="196397" y="99269"/>
                  <a:pt x="197876" y="108103"/>
                  <a:pt x="196669" y="116625"/>
                </a:cubicBezTo>
                <a:cubicBezTo>
                  <a:pt x="195463" y="124913"/>
                  <a:pt x="191650" y="132891"/>
                  <a:pt x="185268" y="139272"/>
                </a:cubicBezTo>
                <a:cubicBezTo>
                  <a:pt x="177407" y="147133"/>
                  <a:pt x="167095" y="151063"/>
                  <a:pt x="156783" y="151063"/>
                </a:cubicBezTo>
                <a:cubicBezTo>
                  <a:pt x="146471" y="151063"/>
                  <a:pt x="136159" y="147133"/>
                  <a:pt x="128298" y="139272"/>
                </a:cubicBezTo>
                <a:cubicBezTo>
                  <a:pt x="120438" y="131412"/>
                  <a:pt x="116507" y="121100"/>
                  <a:pt x="116507" y="110788"/>
                </a:cubicBezTo>
                <a:cubicBezTo>
                  <a:pt x="116507" y="100475"/>
                  <a:pt x="120438" y="90163"/>
                  <a:pt x="128298" y="82303"/>
                </a:cubicBezTo>
                <a:cubicBezTo>
                  <a:pt x="135692" y="74870"/>
                  <a:pt x="145264" y="70940"/>
                  <a:pt x="154954" y="70512"/>
                </a:cubicBezTo>
                <a:cubicBezTo>
                  <a:pt x="155546" y="70486"/>
                  <a:pt x="156139" y="70473"/>
                  <a:pt x="156732" y="70473"/>
                </a:cubicBezTo>
                <a:cubicBezTo>
                  <a:pt x="165952" y="70473"/>
                  <a:pt x="175163" y="73601"/>
                  <a:pt x="182622" y="79890"/>
                </a:cubicBezTo>
                <a:cubicBezTo>
                  <a:pt x="183303" y="80452"/>
                  <a:pt x="184126" y="80724"/>
                  <a:pt x="184944" y="80724"/>
                </a:cubicBezTo>
                <a:cubicBezTo>
                  <a:pt x="185995" y="80724"/>
                  <a:pt x="187036" y="80276"/>
                  <a:pt x="187758" y="79423"/>
                </a:cubicBezTo>
                <a:cubicBezTo>
                  <a:pt x="189042" y="77867"/>
                  <a:pt x="188848" y="75571"/>
                  <a:pt x="187291" y="74287"/>
                </a:cubicBezTo>
                <a:cubicBezTo>
                  <a:pt x="179470" y="67749"/>
                  <a:pt x="170052" y="64091"/>
                  <a:pt x="160441" y="63352"/>
                </a:cubicBezTo>
                <a:lnTo>
                  <a:pt x="160441" y="40665"/>
                </a:lnTo>
                <a:lnTo>
                  <a:pt x="184995" y="40665"/>
                </a:lnTo>
                <a:cubicBezTo>
                  <a:pt x="187019" y="40665"/>
                  <a:pt x="188653" y="40159"/>
                  <a:pt x="189937" y="38914"/>
                </a:cubicBezTo>
                <a:cubicBezTo>
                  <a:pt x="191221" y="37669"/>
                  <a:pt x="191883" y="36034"/>
                  <a:pt x="191883" y="33816"/>
                </a:cubicBezTo>
                <a:lnTo>
                  <a:pt x="191883" y="19340"/>
                </a:lnTo>
                <a:cubicBezTo>
                  <a:pt x="191883" y="14009"/>
                  <a:pt x="189704" y="9145"/>
                  <a:pt x="186202" y="5643"/>
                </a:cubicBezTo>
                <a:cubicBezTo>
                  <a:pt x="182349" y="1829"/>
                  <a:pt x="177174" y="0"/>
                  <a:pt x="171765"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0"/>
          <p:cNvSpPr/>
          <p:nvPr/>
        </p:nvSpPr>
        <p:spPr>
          <a:xfrm>
            <a:off x="7193627" y="1891870"/>
            <a:ext cx="532687" cy="430490"/>
          </a:xfrm>
          <a:custGeom>
            <a:rect b="b" l="l" r="r" t="t"/>
            <a:pathLst>
              <a:path extrusionOk="0" h="206718" w="255792">
                <a:moveTo>
                  <a:pt x="194442" y="7474"/>
                </a:moveTo>
                <a:cubicBezTo>
                  <a:pt x="196600" y="7474"/>
                  <a:pt x="198518" y="8354"/>
                  <a:pt x="199917" y="9753"/>
                </a:cubicBezTo>
                <a:cubicBezTo>
                  <a:pt x="201316" y="11152"/>
                  <a:pt x="202155" y="13070"/>
                  <a:pt x="202155" y="15228"/>
                </a:cubicBezTo>
                <a:cubicBezTo>
                  <a:pt x="202155" y="17346"/>
                  <a:pt x="201316" y="19305"/>
                  <a:pt x="199917" y="20664"/>
                </a:cubicBezTo>
                <a:cubicBezTo>
                  <a:pt x="198518" y="22063"/>
                  <a:pt x="196600" y="22942"/>
                  <a:pt x="194442" y="22942"/>
                </a:cubicBezTo>
                <a:cubicBezTo>
                  <a:pt x="192323" y="22942"/>
                  <a:pt x="190365" y="22063"/>
                  <a:pt x="188966" y="20664"/>
                </a:cubicBezTo>
                <a:cubicBezTo>
                  <a:pt x="187567" y="19305"/>
                  <a:pt x="186728" y="17346"/>
                  <a:pt x="186728" y="15228"/>
                </a:cubicBezTo>
                <a:cubicBezTo>
                  <a:pt x="186728" y="13070"/>
                  <a:pt x="187567" y="11152"/>
                  <a:pt x="188966" y="9753"/>
                </a:cubicBezTo>
                <a:cubicBezTo>
                  <a:pt x="190365" y="8354"/>
                  <a:pt x="192323" y="7474"/>
                  <a:pt x="194442" y="7474"/>
                </a:cubicBezTo>
                <a:close/>
                <a:moveTo>
                  <a:pt x="152756" y="34573"/>
                </a:moveTo>
                <a:cubicBezTo>
                  <a:pt x="154914" y="34573"/>
                  <a:pt x="156832" y="35452"/>
                  <a:pt x="158231" y="36851"/>
                </a:cubicBezTo>
                <a:cubicBezTo>
                  <a:pt x="159630" y="38250"/>
                  <a:pt x="160509" y="40168"/>
                  <a:pt x="160509" y="42326"/>
                </a:cubicBezTo>
                <a:cubicBezTo>
                  <a:pt x="160509" y="44444"/>
                  <a:pt x="159630" y="46403"/>
                  <a:pt x="158231" y="47762"/>
                </a:cubicBezTo>
                <a:cubicBezTo>
                  <a:pt x="156832" y="49201"/>
                  <a:pt x="154914" y="50040"/>
                  <a:pt x="152756" y="50040"/>
                </a:cubicBezTo>
                <a:cubicBezTo>
                  <a:pt x="150637" y="50040"/>
                  <a:pt x="148679" y="49201"/>
                  <a:pt x="147280" y="47762"/>
                </a:cubicBezTo>
                <a:cubicBezTo>
                  <a:pt x="145881" y="46403"/>
                  <a:pt x="145042" y="44444"/>
                  <a:pt x="145042" y="42326"/>
                </a:cubicBezTo>
                <a:cubicBezTo>
                  <a:pt x="145042" y="40168"/>
                  <a:pt x="145881" y="38250"/>
                  <a:pt x="147280" y="36851"/>
                </a:cubicBezTo>
                <a:cubicBezTo>
                  <a:pt x="148679" y="35452"/>
                  <a:pt x="150637" y="34573"/>
                  <a:pt x="152756" y="34573"/>
                </a:cubicBezTo>
                <a:close/>
                <a:moveTo>
                  <a:pt x="236128" y="34573"/>
                </a:moveTo>
                <a:cubicBezTo>
                  <a:pt x="238246" y="34573"/>
                  <a:pt x="240165" y="35452"/>
                  <a:pt x="241603" y="36851"/>
                </a:cubicBezTo>
                <a:cubicBezTo>
                  <a:pt x="243002" y="38250"/>
                  <a:pt x="243842" y="40168"/>
                  <a:pt x="243842" y="42326"/>
                </a:cubicBezTo>
                <a:cubicBezTo>
                  <a:pt x="243842" y="44444"/>
                  <a:pt x="243002" y="46403"/>
                  <a:pt x="241603" y="47762"/>
                </a:cubicBezTo>
                <a:cubicBezTo>
                  <a:pt x="240165" y="49201"/>
                  <a:pt x="238246" y="50040"/>
                  <a:pt x="236128" y="50040"/>
                </a:cubicBezTo>
                <a:cubicBezTo>
                  <a:pt x="233970" y="50040"/>
                  <a:pt x="232051" y="49201"/>
                  <a:pt x="230652" y="47762"/>
                </a:cubicBezTo>
                <a:cubicBezTo>
                  <a:pt x="229253" y="46403"/>
                  <a:pt x="228374" y="44444"/>
                  <a:pt x="228374" y="42326"/>
                </a:cubicBezTo>
                <a:cubicBezTo>
                  <a:pt x="228374" y="40168"/>
                  <a:pt x="229253" y="38250"/>
                  <a:pt x="230652" y="36851"/>
                </a:cubicBezTo>
                <a:cubicBezTo>
                  <a:pt x="232051" y="35452"/>
                  <a:pt x="233970" y="34573"/>
                  <a:pt x="236128" y="34573"/>
                </a:cubicBezTo>
                <a:close/>
                <a:moveTo>
                  <a:pt x="68344" y="11271"/>
                </a:moveTo>
                <a:cubicBezTo>
                  <a:pt x="79655" y="11271"/>
                  <a:pt x="89967" y="15908"/>
                  <a:pt x="97441" y="23342"/>
                </a:cubicBezTo>
                <a:cubicBezTo>
                  <a:pt x="104915" y="30816"/>
                  <a:pt x="109511" y="41127"/>
                  <a:pt x="109511" y="52438"/>
                </a:cubicBezTo>
                <a:lnTo>
                  <a:pt x="109511" y="88409"/>
                </a:lnTo>
                <a:lnTo>
                  <a:pt x="97840" y="88409"/>
                </a:lnTo>
                <a:lnTo>
                  <a:pt x="97840" y="52438"/>
                </a:lnTo>
                <a:cubicBezTo>
                  <a:pt x="97840" y="46083"/>
                  <a:pt x="95802" y="40208"/>
                  <a:pt x="92365" y="35372"/>
                </a:cubicBezTo>
                <a:cubicBezTo>
                  <a:pt x="88808" y="30416"/>
                  <a:pt x="83812" y="26619"/>
                  <a:pt x="77937" y="24581"/>
                </a:cubicBezTo>
                <a:cubicBezTo>
                  <a:pt x="77530" y="24439"/>
                  <a:pt x="77116" y="24372"/>
                  <a:pt x="76710" y="24372"/>
                </a:cubicBezTo>
                <a:cubicBezTo>
                  <a:pt x="75162" y="24372"/>
                  <a:pt x="73727" y="25347"/>
                  <a:pt x="73220" y="26899"/>
                </a:cubicBezTo>
                <a:cubicBezTo>
                  <a:pt x="72541" y="28817"/>
                  <a:pt x="73540" y="30975"/>
                  <a:pt x="75499" y="31615"/>
                </a:cubicBezTo>
                <a:cubicBezTo>
                  <a:pt x="79855" y="33134"/>
                  <a:pt x="83612" y="36011"/>
                  <a:pt x="86290" y="39688"/>
                </a:cubicBezTo>
                <a:cubicBezTo>
                  <a:pt x="88848" y="43325"/>
                  <a:pt x="90366" y="47682"/>
                  <a:pt x="90366" y="52438"/>
                </a:cubicBezTo>
                <a:lnTo>
                  <a:pt x="90366" y="88409"/>
                </a:lnTo>
                <a:lnTo>
                  <a:pt x="46362" y="88409"/>
                </a:lnTo>
                <a:lnTo>
                  <a:pt x="46362" y="52438"/>
                </a:lnTo>
                <a:cubicBezTo>
                  <a:pt x="46362" y="47682"/>
                  <a:pt x="47881" y="43325"/>
                  <a:pt x="50439" y="39688"/>
                </a:cubicBezTo>
                <a:cubicBezTo>
                  <a:pt x="53077" y="36011"/>
                  <a:pt x="56834" y="33134"/>
                  <a:pt x="61190" y="31615"/>
                </a:cubicBezTo>
                <a:cubicBezTo>
                  <a:pt x="63149" y="30975"/>
                  <a:pt x="64188" y="28817"/>
                  <a:pt x="63508" y="26899"/>
                </a:cubicBezTo>
                <a:cubicBezTo>
                  <a:pt x="62970" y="25347"/>
                  <a:pt x="61528" y="24372"/>
                  <a:pt x="59999" y="24372"/>
                </a:cubicBezTo>
                <a:cubicBezTo>
                  <a:pt x="59598" y="24372"/>
                  <a:pt x="59191" y="24439"/>
                  <a:pt x="58792" y="24581"/>
                </a:cubicBezTo>
                <a:cubicBezTo>
                  <a:pt x="52917" y="26619"/>
                  <a:pt x="47881" y="30416"/>
                  <a:pt x="44324" y="35372"/>
                </a:cubicBezTo>
                <a:cubicBezTo>
                  <a:pt x="40887" y="40208"/>
                  <a:pt x="38848" y="46083"/>
                  <a:pt x="38848" y="52438"/>
                </a:cubicBezTo>
                <a:lnTo>
                  <a:pt x="38848" y="88409"/>
                </a:lnTo>
                <a:lnTo>
                  <a:pt x="27178" y="88409"/>
                </a:lnTo>
                <a:lnTo>
                  <a:pt x="27178" y="52438"/>
                </a:lnTo>
                <a:cubicBezTo>
                  <a:pt x="27178" y="41127"/>
                  <a:pt x="31814" y="30816"/>
                  <a:pt x="39288" y="23342"/>
                </a:cubicBezTo>
                <a:cubicBezTo>
                  <a:pt x="46722" y="15908"/>
                  <a:pt x="57034" y="11271"/>
                  <a:pt x="68344" y="11271"/>
                </a:cubicBezTo>
                <a:close/>
                <a:moveTo>
                  <a:pt x="68344" y="117945"/>
                </a:moveTo>
                <a:cubicBezTo>
                  <a:pt x="70822" y="117945"/>
                  <a:pt x="73100" y="118944"/>
                  <a:pt x="74699" y="120583"/>
                </a:cubicBezTo>
                <a:cubicBezTo>
                  <a:pt x="76378" y="122221"/>
                  <a:pt x="77377" y="124500"/>
                  <a:pt x="77377" y="126978"/>
                </a:cubicBezTo>
                <a:lnTo>
                  <a:pt x="77377" y="128976"/>
                </a:lnTo>
                <a:lnTo>
                  <a:pt x="59312" y="128976"/>
                </a:lnTo>
                <a:lnTo>
                  <a:pt x="59312" y="126978"/>
                </a:lnTo>
                <a:cubicBezTo>
                  <a:pt x="59312" y="124500"/>
                  <a:pt x="60351" y="122221"/>
                  <a:pt x="61990" y="120583"/>
                </a:cubicBezTo>
                <a:cubicBezTo>
                  <a:pt x="63628" y="118944"/>
                  <a:pt x="65866" y="117945"/>
                  <a:pt x="68344" y="117945"/>
                </a:cubicBezTo>
                <a:close/>
                <a:moveTo>
                  <a:pt x="205872" y="122261"/>
                </a:moveTo>
                <a:cubicBezTo>
                  <a:pt x="208670" y="122261"/>
                  <a:pt x="211188" y="123380"/>
                  <a:pt x="213027" y="125219"/>
                </a:cubicBezTo>
                <a:cubicBezTo>
                  <a:pt x="214825" y="127018"/>
                  <a:pt x="215984" y="129495"/>
                  <a:pt x="215984" y="132253"/>
                </a:cubicBezTo>
                <a:cubicBezTo>
                  <a:pt x="215984" y="135011"/>
                  <a:pt x="214825" y="137489"/>
                  <a:pt x="213027" y="139288"/>
                </a:cubicBezTo>
                <a:cubicBezTo>
                  <a:pt x="211188" y="141126"/>
                  <a:pt x="208670" y="142245"/>
                  <a:pt x="205872" y="142245"/>
                </a:cubicBezTo>
                <a:lnTo>
                  <a:pt x="181692" y="142245"/>
                </a:lnTo>
                <a:lnTo>
                  <a:pt x="181692" y="122261"/>
                </a:lnTo>
                <a:close/>
                <a:moveTo>
                  <a:pt x="205872" y="149759"/>
                </a:moveTo>
                <a:cubicBezTo>
                  <a:pt x="208670" y="149759"/>
                  <a:pt x="211188" y="150878"/>
                  <a:pt x="213027" y="152677"/>
                </a:cubicBezTo>
                <a:cubicBezTo>
                  <a:pt x="214825" y="154475"/>
                  <a:pt x="215984" y="156993"/>
                  <a:pt x="215984" y="159711"/>
                </a:cubicBezTo>
                <a:cubicBezTo>
                  <a:pt x="215984" y="162509"/>
                  <a:pt x="214825" y="164987"/>
                  <a:pt x="213027" y="166785"/>
                </a:cubicBezTo>
                <a:cubicBezTo>
                  <a:pt x="211188" y="168624"/>
                  <a:pt x="208670" y="169743"/>
                  <a:pt x="205872" y="169743"/>
                </a:cubicBezTo>
                <a:lnTo>
                  <a:pt x="181692" y="169743"/>
                </a:lnTo>
                <a:lnTo>
                  <a:pt x="181692" y="149759"/>
                </a:lnTo>
                <a:close/>
                <a:moveTo>
                  <a:pt x="132972" y="121102"/>
                </a:moveTo>
                <a:cubicBezTo>
                  <a:pt x="134930" y="121102"/>
                  <a:pt x="136689" y="121902"/>
                  <a:pt x="138008" y="123181"/>
                </a:cubicBezTo>
                <a:cubicBezTo>
                  <a:pt x="139287" y="124500"/>
                  <a:pt x="140086" y="126258"/>
                  <a:pt x="140086" y="128217"/>
                </a:cubicBezTo>
                <a:lnTo>
                  <a:pt x="140086" y="163748"/>
                </a:lnTo>
                <a:cubicBezTo>
                  <a:pt x="140086" y="165706"/>
                  <a:pt x="139287" y="167505"/>
                  <a:pt x="138008" y="168824"/>
                </a:cubicBezTo>
                <a:cubicBezTo>
                  <a:pt x="136689" y="170103"/>
                  <a:pt x="134930" y="170902"/>
                  <a:pt x="132972" y="170902"/>
                </a:cubicBezTo>
                <a:cubicBezTo>
                  <a:pt x="131013" y="170902"/>
                  <a:pt x="129215" y="170103"/>
                  <a:pt x="127936" y="168824"/>
                </a:cubicBezTo>
                <a:cubicBezTo>
                  <a:pt x="126617" y="167505"/>
                  <a:pt x="125818" y="165706"/>
                  <a:pt x="125818" y="163748"/>
                </a:cubicBezTo>
                <a:lnTo>
                  <a:pt x="125818" y="128217"/>
                </a:lnTo>
                <a:cubicBezTo>
                  <a:pt x="125818" y="126258"/>
                  <a:pt x="126617" y="124500"/>
                  <a:pt x="127936" y="123181"/>
                </a:cubicBezTo>
                <a:cubicBezTo>
                  <a:pt x="129215" y="121902"/>
                  <a:pt x="131013" y="121102"/>
                  <a:pt x="132972" y="121102"/>
                </a:cubicBezTo>
                <a:close/>
                <a:moveTo>
                  <a:pt x="77377" y="163028"/>
                </a:moveTo>
                <a:lnTo>
                  <a:pt x="77377" y="165027"/>
                </a:lnTo>
                <a:cubicBezTo>
                  <a:pt x="77377" y="167505"/>
                  <a:pt x="76378" y="169783"/>
                  <a:pt x="74699" y="171382"/>
                </a:cubicBezTo>
                <a:cubicBezTo>
                  <a:pt x="73100" y="173060"/>
                  <a:pt x="70822" y="174059"/>
                  <a:pt x="68344" y="174059"/>
                </a:cubicBezTo>
                <a:cubicBezTo>
                  <a:pt x="65866" y="174059"/>
                  <a:pt x="63628" y="173060"/>
                  <a:pt x="61990" y="171382"/>
                </a:cubicBezTo>
                <a:cubicBezTo>
                  <a:pt x="60351" y="169783"/>
                  <a:pt x="59312" y="167505"/>
                  <a:pt x="59312" y="165027"/>
                </a:cubicBezTo>
                <a:lnTo>
                  <a:pt x="59312" y="163028"/>
                </a:lnTo>
                <a:close/>
                <a:moveTo>
                  <a:pt x="188327" y="104836"/>
                </a:moveTo>
                <a:cubicBezTo>
                  <a:pt x="186248" y="104836"/>
                  <a:pt x="184570" y="106554"/>
                  <a:pt x="184570" y="108592"/>
                </a:cubicBezTo>
                <a:lnTo>
                  <a:pt x="184570" y="114747"/>
                </a:lnTo>
                <a:lnTo>
                  <a:pt x="169182" y="114747"/>
                </a:lnTo>
                <a:cubicBezTo>
                  <a:pt x="167104" y="114747"/>
                  <a:pt x="165425" y="116426"/>
                  <a:pt x="165425" y="118504"/>
                </a:cubicBezTo>
                <a:cubicBezTo>
                  <a:pt x="165425" y="120583"/>
                  <a:pt x="167104" y="122261"/>
                  <a:pt x="169182" y="122261"/>
                </a:cubicBezTo>
                <a:lnTo>
                  <a:pt x="174218" y="122261"/>
                </a:lnTo>
                <a:lnTo>
                  <a:pt x="174218" y="169743"/>
                </a:lnTo>
                <a:lnTo>
                  <a:pt x="169182" y="169743"/>
                </a:lnTo>
                <a:cubicBezTo>
                  <a:pt x="167104" y="169743"/>
                  <a:pt x="165425" y="171421"/>
                  <a:pt x="165425" y="173460"/>
                </a:cubicBezTo>
                <a:cubicBezTo>
                  <a:pt x="165425" y="175538"/>
                  <a:pt x="167104" y="177217"/>
                  <a:pt x="169182" y="177217"/>
                </a:cubicBezTo>
                <a:lnTo>
                  <a:pt x="184570" y="177217"/>
                </a:lnTo>
                <a:lnTo>
                  <a:pt x="184570" y="183412"/>
                </a:lnTo>
                <a:cubicBezTo>
                  <a:pt x="184570" y="185450"/>
                  <a:pt x="186248" y="187129"/>
                  <a:pt x="188327" y="187129"/>
                </a:cubicBezTo>
                <a:cubicBezTo>
                  <a:pt x="190405" y="187129"/>
                  <a:pt x="192084" y="185450"/>
                  <a:pt x="192084" y="183412"/>
                </a:cubicBezTo>
                <a:lnTo>
                  <a:pt x="192084" y="177217"/>
                </a:lnTo>
                <a:lnTo>
                  <a:pt x="202115" y="177217"/>
                </a:lnTo>
                <a:lnTo>
                  <a:pt x="202115" y="183412"/>
                </a:lnTo>
                <a:cubicBezTo>
                  <a:pt x="202115" y="185450"/>
                  <a:pt x="203834" y="187129"/>
                  <a:pt x="205872" y="187129"/>
                </a:cubicBezTo>
                <a:cubicBezTo>
                  <a:pt x="207951" y="187129"/>
                  <a:pt x="209629" y="185450"/>
                  <a:pt x="209629" y="183412"/>
                </a:cubicBezTo>
                <a:lnTo>
                  <a:pt x="209629" y="176817"/>
                </a:lnTo>
                <a:cubicBezTo>
                  <a:pt x="212947" y="176098"/>
                  <a:pt x="215944" y="174419"/>
                  <a:pt x="218302" y="172101"/>
                </a:cubicBezTo>
                <a:cubicBezTo>
                  <a:pt x="221460" y="168904"/>
                  <a:pt x="223458" y="164547"/>
                  <a:pt x="223458" y="159711"/>
                </a:cubicBezTo>
                <a:cubicBezTo>
                  <a:pt x="223458" y="154315"/>
                  <a:pt x="220940" y="149319"/>
                  <a:pt x="216704" y="146002"/>
                </a:cubicBezTo>
                <a:cubicBezTo>
                  <a:pt x="220940" y="142685"/>
                  <a:pt x="223458" y="137649"/>
                  <a:pt x="223458" y="132253"/>
                </a:cubicBezTo>
                <a:cubicBezTo>
                  <a:pt x="223458" y="127457"/>
                  <a:pt x="221460" y="123061"/>
                  <a:pt x="218302" y="119903"/>
                </a:cubicBezTo>
                <a:cubicBezTo>
                  <a:pt x="215944" y="117585"/>
                  <a:pt x="212947" y="115907"/>
                  <a:pt x="209629" y="115147"/>
                </a:cubicBezTo>
                <a:lnTo>
                  <a:pt x="209629" y="108592"/>
                </a:lnTo>
                <a:cubicBezTo>
                  <a:pt x="209629" y="106554"/>
                  <a:pt x="207951" y="104836"/>
                  <a:pt x="205872" y="104836"/>
                </a:cubicBezTo>
                <a:cubicBezTo>
                  <a:pt x="203834" y="104836"/>
                  <a:pt x="202115" y="106554"/>
                  <a:pt x="202115" y="108592"/>
                </a:cubicBezTo>
                <a:lnTo>
                  <a:pt x="202115" y="114747"/>
                </a:lnTo>
                <a:lnTo>
                  <a:pt x="192084" y="114747"/>
                </a:lnTo>
                <a:lnTo>
                  <a:pt x="192084" y="108592"/>
                </a:lnTo>
                <a:cubicBezTo>
                  <a:pt x="192084" y="106554"/>
                  <a:pt x="190405" y="104836"/>
                  <a:pt x="188327" y="104836"/>
                </a:cubicBezTo>
                <a:close/>
                <a:moveTo>
                  <a:pt x="194442" y="1"/>
                </a:moveTo>
                <a:cubicBezTo>
                  <a:pt x="190245" y="1"/>
                  <a:pt x="186408" y="1679"/>
                  <a:pt x="183690" y="4437"/>
                </a:cubicBezTo>
                <a:cubicBezTo>
                  <a:pt x="180933" y="7195"/>
                  <a:pt x="179214" y="10992"/>
                  <a:pt x="179214" y="15228"/>
                </a:cubicBezTo>
                <a:cubicBezTo>
                  <a:pt x="179214" y="19425"/>
                  <a:pt x="180933" y="23222"/>
                  <a:pt x="183690" y="25979"/>
                </a:cubicBezTo>
                <a:cubicBezTo>
                  <a:pt x="185569" y="27898"/>
                  <a:pt x="188007" y="29297"/>
                  <a:pt x="190685" y="29976"/>
                </a:cubicBezTo>
                <a:lnTo>
                  <a:pt x="190685" y="84772"/>
                </a:lnTo>
                <a:cubicBezTo>
                  <a:pt x="182931" y="85211"/>
                  <a:pt x="175497" y="87170"/>
                  <a:pt x="168743" y="90287"/>
                </a:cubicBezTo>
                <a:lnTo>
                  <a:pt x="156513" y="74860"/>
                </a:lnTo>
                <a:lnTo>
                  <a:pt x="156513" y="57074"/>
                </a:lnTo>
                <a:cubicBezTo>
                  <a:pt x="159230" y="56395"/>
                  <a:pt x="161628" y="54996"/>
                  <a:pt x="163547" y="53077"/>
                </a:cubicBezTo>
                <a:cubicBezTo>
                  <a:pt x="166305" y="50320"/>
                  <a:pt x="167983" y="46523"/>
                  <a:pt x="167983" y="42326"/>
                </a:cubicBezTo>
                <a:cubicBezTo>
                  <a:pt x="167983" y="38130"/>
                  <a:pt x="166305" y="34293"/>
                  <a:pt x="163547" y="31535"/>
                </a:cubicBezTo>
                <a:cubicBezTo>
                  <a:pt x="160789" y="28777"/>
                  <a:pt x="156952" y="27099"/>
                  <a:pt x="152756" y="27099"/>
                </a:cubicBezTo>
                <a:cubicBezTo>
                  <a:pt x="148559" y="27099"/>
                  <a:pt x="144762" y="28777"/>
                  <a:pt x="142004" y="31535"/>
                </a:cubicBezTo>
                <a:cubicBezTo>
                  <a:pt x="139247" y="34293"/>
                  <a:pt x="137528" y="38130"/>
                  <a:pt x="137528" y="42326"/>
                </a:cubicBezTo>
                <a:cubicBezTo>
                  <a:pt x="137528" y="46523"/>
                  <a:pt x="139247" y="50320"/>
                  <a:pt x="142004" y="53077"/>
                </a:cubicBezTo>
                <a:cubicBezTo>
                  <a:pt x="143923" y="54996"/>
                  <a:pt x="146321" y="56395"/>
                  <a:pt x="149039" y="57074"/>
                </a:cubicBezTo>
                <a:lnTo>
                  <a:pt x="149039" y="76179"/>
                </a:lnTo>
                <a:cubicBezTo>
                  <a:pt x="149039" y="77018"/>
                  <a:pt x="149318" y="77817"/>
                  <a:pt x="149838" y="78497"/>
                </a:cubicBezTo>
                <a:lnTo>
                  <a:pt x="162068" y="93884"/>
                </a:lnTo>
                <a:cubicBezTo>
                  <a:pt x="153275" y="99360"/>
                  <a:pt x="146001" y="106954"/>
                  <a:pt x="140925" y="115986"/>
                </a:cubicBezTo>
                <a:cubicBezTo>
                  <a:pt x="139646" y="115147"/>
                  <a:pt x="138247" y="114508"/>
                  <a:pt x="136689" y="114068"/>
                </a:cubicBezTo>
                <a:lnTo>
                  <a:pt x="136689" y="111830"/>
                </a:lnTo>
                <a:cubicBezTo>
                  <a:pt x="136689" y="105395"/>
                  <a:pt x="134051" y="99560"/>
                  <a:pt x="129814" y="95323"/>
                </a:cubicBezTo>
                <a:cubicBezTo>
                  <a:pt x="126417" y="91886"/>
                  <a:pt x="121981" y="89528"/>
                  <a:pt x="117025" y="88729"/>
                </a:cubicBezTo>
                <a:lnTo>
                  <a:pt x="117025" y="52438"/>
                </a:lnTo>
                <a:cubicBezTo>
                  <a:pt x="117025" y="39049"/>
                  <a:pt x="111549" y="26859"/>
                  <a:pt x="102716" y="18066"/>
                </a:cubicBezTo>
                <a:cubicBezTo>
                  <a:pt x="93924" y="9233"/>
                  <a:pt x="81733" y="3757"/>
                  <a:pt x="68344" y="3757"/>
                </a:cubicBezTo>
                <a:cubicBezTo>
                  <a:pt x="54955" y="3757"/>
                  <a:pt x="42805" y="9233"/>
                  <a:pt x="33972" y="18066"/>
                </a:cubicBezTo>
                <a:cubicBezTo>
                  <a:pt x="25140" y="26859"/>
                  <a:pt x="19704" y="39049"/>
                  <a:pt x="19704" y="52438"/>
                </a:cubicBezTo>
                <a:lnTo>
                  <a:pt x="19704" y="88729"/>
                </a:lnTo>
                <a:cubicBezTo>
                  <a:pt x="14708" y="89528"/>
                  <a:pt x="10272" y="91886"/>
                  <a:pt x="6874" y="95323"/>
                </a:cubicBezTo>
                <a:cubicBezTo>
                  <a:pt x="2638" y="99560"/>
                  <a:pt x="0" y="105395"/>
                  <a:pt x="0" y="111830"/>
                </a:cubicBezTo>
                <a:lnTo>
                  <a:pt x="0" y="180134"/>
                </a:lnTo>
                <a:cubicBezTo>
                  <a:pt x="0" y="186569"/>
                  <a:pt x="2638" y="192444"/>
                  <a:pt x="6874" y="196681"/>
                </a:cubicBezTo>
                <a:cubicBezTo>
                  <a:pt x="11151" y="200918"/>
                  <a:pt x="16986" y="203555"/>
                  <a:pt x="23421" y="203555"/>
                </a:cubicBezTo>
                <a:lnTo>
                  <a:pt x="59871" y="203555"/>
                </a:lnTo>
                <a:cubicBezTo>
                  <a:pt x="61910" y="203555"/>
                  <a:pt x="63628" y="201877"/>
                  <a:pt x="63628" y="199838"/>
                </a:cubicBezTo>
                <a:cubicBezTo>
                  <a:pt x="63628" y="197760"/>
                  <a:pt x="61910" y="196081"/>
                  <a:pt x="59871" y="196081"/>
                </a:cubicBezTo>
                <a:lnTo>
                  <a:pt x="23421" y="196081"/>
                </a:lnTo>
                <a:cubicBezTo>
                  <a:pt x="19064" y="196081"/>
                  <a:pt x="15068" y="194283"/>
                  <a:pt x="12190" y="191365"/>
                </a:cubicBezTo>
                <a:cubicBezTo>
                  <a:pt x="9272" y="188488"/>
                  <a:pt x="7474" y="184491"/>
                  <a:pt x="7474" y="180134"/>
                </a:cubicBezTo>
                <a:lnTo>
                  <a:pt x="7474" y="111830"/>
                </a:lnTo>
                <a:cubicBezTo>
                  <a:pt x="7474" y="107473"/>
                  <a:pt x="9272" y="103477"/>
                  <a:pt x="12190" y="100599"/>
                </a:cubicBezTo>
                <a:cubicBezTo>
                  <a:pt x="15068" y="97721"/>
                  <a:pt x="19064" y="95923"/>
                  <a:pt x="23421" y="95923"/>
                </a:cubicBezTo>
                <a:lnTo>
                  <a:pt x="113268" y="95923"/>
                </a:lnTo>
                <a:cubicBezTo>
                  <a:pt x="117664" y="95923"/>
                  <a:pt x="121621" y="97721"/>
                  <a:pt x="124539" y="100599"/>
                </a:cubicBezTo>
                <a:cubicBezTo>
                  <a:pt x="127416" y="103477"/>
                  <a:pt x="129215" y="107473"/>
                  <a:pt x="129215" y="111830"/>
                </a:cubicBezTo>
                <a:lnTo>
                  <a:pt x="129215" y="114068"/>
                </a:lnTo>
                <a:cubicBezTo>
                  <a:pt x="126697" y="114747"/>
                  <a:pt x="124419" y="116106"/>
                  <a:pt x="122620" y="117905"/>
                </a:cubicBezTo>
                <a:cubicBezTo>
                  <a:pt x="119503" y="121022"/>
                  <a:pt x="118344" y="124619"/>
                  <a:pt x="118344" y="128976"/>
                </a:cubicBezTo>
                <a:lnTo>
                  <a:pt x="108751" y="128976"/>
                </a:lnTo>
                <a:cubicBezTo>
                  <a:pt x="106633" y="128976"/>
                  <a:pt x="104995" y="130655"/>
                  <a:pt x="104995" y="132733"/>
                </a:cubicBezTo>
                <a:cubicBezTo>
                  <a:pt x="104995" y="134771"/>
                  <a:pt x="106633" y="136450"/>
                  <a:pt x="108751" y="136450"/>
                </a:cubicBezTo>
                <a:lnTo>
                  <a:pt x="118344" y="136450"/>
                </a:lnTo>
                <a:lnTo>
                  <a:pt x="118344" y="155514"/>
                </a:lnTo>
                <a:lnTo>
                  <a:pt x="59312" y="155514"/>
                </a:lnTo>
                <a:lnTo>
                  <a:pt x="59312" y="136450"/>
                </a:lnTo>
                <a:lnTo>
                  <a:pt x="91765" y="136450"/>
                </a:lnTo>
                <a:cubicBezTo>
                  <a:pt x="93804" y="136450"/>
                  <a:pt x="95522" y="134771"/>
                  <a:pt x="95522" y="132733"/>
                </a:cubicBezTo>
                <a:cubicBezTo>
                  <a:pt x="95522" y="130655"/>
                  <a:pt x="93804" y="128976"/>
                  <a:pt x="91765" y="128976"/>
                </a:cubicBezTo>
                <a:lnTo>
                  <a:pt x="84851" y="128976"/>
                </a:lnTo>
                <a:lnTo>
                  <a:pt x="84851" y="126978"/>
                </a:lnTo>
                <a:cubicBezTo>
                  <a:pt x="84851" y="122421"/>
                  <a:pt x="83012" y="118265"/>
                  <a:pt x="80015" y="115307"/>
                </a:cubicBezTo>
                <a:cubicBezTo>
                  <a:pt x="77017" y="112309"/>
                  <a:pt x="72901" y="110431"/>
                  <a:pt x="68344" y="110431"/>
                </a:cubicBezTo>
                <a:cubicBezTo>
                  <a:pt x="63828" y="110431"/>
                  <a:pt x="59671" y="112309"/>
                  <a:pt x="56674" y="115307"/>
                </a:cubicBezTo>
                <a:cubicBezTo>
                  <a:pt x="53676" y="118265"/>
                  <a:pt x="51838" y="122421"/>
                  <a:pt x="51838" y="126978"/>
                </a:cubicBezTo>
                <a:lnTo>
                  <a:pt x="51838" y="165027"/>
                </a:lnTo>
                <a:cubicBezTo>
                  <a:pt x="51838" y="169583"/>
                  <a:pt x="53676" y="173700"/>
                  <a:pt x="56674" y="176697"/>
                </a:cubicBezTo>
                <a:cubicBezTo>
                  <a:pt x="59671" y="179695"/>
                  <a:pt x="63828" y="181533"/>
                  <a:pt x="68344" y="181533"/>
                </a:cubicBezTo>
                <a:cubicBezTo>
                  <a:pt x="72901" y="181533"/>
                  <a:pt x="77017" y="179695"/>
                  <a:pt x="80015" y="176697"/>
                </a:cubicBezTo>
                <a:cubicBezTo>
                  <a:pt x="83012" y="173700"/>
                  <a:pt x="84851" y="169583"/>
                  <a:pt x="84851" y="165027"/>
                </a:cubicBezTo>
                <a:lnTo>
                  <a:pt x="84851" y="163028"/>
                </a:lnTo>
                <a:lnTo>
                  <a:pt x="118344" y="163028"/>
                </a:lnTo>
                <a:cubicBezTo>
                  <a:pt x="118344" y="167345"/>
                  <a:pt x="119503" y="170942"/>
                  <a:pt x="122620" y="174099"/>
                </a:cubicBezTo>
                <a:cubicBezTo>
                  <a:pt x="124419" y="175898"/>
                  <a:pt x="126697" y="177217"/>
                  <a:pt x="129215" y="177896"/>
                </a:cubicBezTo>
                <a:lnTo>
                  <a:pt x="129215" y="180134"/>
                </a:lnTo>
                <a:cubicBezTo>
                  <a:pt x="129215" y="184531"/>
                  <a:pt x="127416" y="188488"/>
                  <a:pt x="124539" y="191365"/>
                </a:cubicBezTo>
                <a:cubicBezTo>
                  <a:pt x="121621" y="194283"/>
                  <a:pt x="117664" y="196081"/>
                  <a:pt x="113268" y="196081"/>
                </a:cubicBezTo>
                <a:lnTo>
                  <a:pt x="76857" y="196081"/>
                </a:lnTo>
                <a:cubicBezTo>
                  <a:pt x="74779" y="196081"/>
                  <a:pt x="73100" y="197760"/>
                  <a:pt x="73100" y="199838"/>
                </a:cubicBezTo>
                <a:cubicBezTo>
                  <a:pt x="73100" y="201877"/>
                  <a:pt x="74779" y="203555"/>
                  <a:pt x="76857" y="203555"/>
                </a:cubicBezTo>
                <a:lnTo>
                  <a:pt x="113268" y="203555"/>
                </a:lnTo>
                <a:cubicBezTo>
                  <a:pt x="119703" y="203555"/>
                  <a:pt x="125578" y="200918"/>
                  <a:pt x="129814" y="196681"/>
                </a:cubicBezTo>
                <a:cubicBezTo>
                  <a:pt x="134051" y="192444"/>
                  <a:pt x="136689" y="186569"/>
                  <a:pt x="136689" y="180134"/>
                </a:cubicBezTo>
                <a:lnTo>
                  <a:pt x="136689" y="177896"/>
                </a:lnTo>
                <a:cubicBezTo>
                  <a:pt x="138247" y="177497"/>
                  <a:pt x="139646" y="176857"/>
                  <a:pt x="140925" y="176018"/>
                </a:cubicBezTo>
                <a:cubicBezTo>
                  <a:pt x="145122" y="183492"/>
                  <a:pt x="150837" y="189966"/>
                  <a:pt x="157672" y="195082"/>
                </a:cubicBezTo>
                <a:cubicBezTo>
                  <a:pt x="165665" y="201077"/>
                  <a:pt x="175137" y="205154"/>
                  <a:pt x="185449" y="206673"/>
                </a:cubicBezTo>
                <a:cubicBezTo>
                  <a:pt x="185640" y="206703"/>
                  <a:pt x="185830" y="206717"/>
                  <a:pt x="186017" y="206717"/>
                </a:cubicBezTo>
                <a:cubicBezTo>
                  <a:pt x="187826" y="206717"/>
                  <a:pt x="189396" y="205363"/>
                  <a:pt x="189686" y="203515"/>
                </a:cubicBezTo>
                <a:cubicBezTo>
                  <a:pt x="189965" y="201477"/>
                  <a:pt x="188567" y="199559"/>
                  <a:pt x="186528" y="199279"/>
                </a:cubicBezTo>
                <a:cubicBezTo>
                  <a:pt x="177456" y="197920"/>
                  <a:pt x="169142" y="194363"/>
                  <a:pt x="162148" y="189127"/>
                </a:cubicBezTo>
                <a:cubicBezTo>
                  <a:pt x="155433" y="184091"/>
                  <a:pt x="149958" y="177537"/>
                  <a:pt x="146201" y="169983"/>
                </a:cubicBezTo>
                <a:cubicBezTo>
                  <a:pt x="147080" y="168104"/>
                  <a:pt x="147600" y="165986"/>
                  <a:pt x="147600" y="163748"/>
                </a:cubicBezTo>
                <a:lnTo>
                  <a:pt x="147600" y="128217"/>
                </a:lnTo>
                <a:cubicBezTo>
                  <a:pt x="147600" y="125978"/>
                  <a:pt x="147080" y="123900"/>
                  <a:pt x="146201" y="121982"/>
                </a:cubicBezTo>
                <a:cubicBezTo>
                  <a:pt x="150557" y="113189"/>
                  <a:pt x="157312" y="105755"/>
                  <a:pt x="165545" y="100519"/>
                </a:cubicBezTo>
                <a:cubicBezTo>
                  <a:pt x="166744" y="99760"/>
                  <a:pt x="167983" y="99040"/>
                  <a:pt x="169222" y="98361"/>
                </a:cubicBezTo>
                <a:cubicBezTo>
                  <a:pt x="169382" y="98321"/>
                  <a:pt x="169502" y="98241"/>
                  <a:pt x="169622" y="98161"/>
                </a:cubicBezTo>
                <a:cubicBezTo>
                  <a:pt x="177056" y="94324"/>
                  <a:pt x="185489" y="92126"/>
                  <a:pt x="194442" y="92126"/>
                </a:cubicBezTo>
                <a:cubicBezTo>
                  <a:pt x="209310" y="92126"/>
                  <a:pt x="222779" y="98161"/>
                  <a:pt x="232531" y="107913"/>
                </a:cubicBezTo>
                <a:cubicBezTo>
                  <a:pt x="242283" y="117665"/>
                  <a:pt x="248318" y="131134"/>
                  <a:pt x="248318" y="146002"/>
                </a:cubicBezTo>
                <a:cubicBezTo>
                  <a:pt x="248318" y="159431"/>
                  <a:pt x="243402" y="171741"/>
                  <a:pt x="235249" y="181134"/>
                </a:cubicBezTo>
                <a:cubicBezTo>
                  <a:pt x="227015" y="190726"/>
                  <a:pt x="215465" y="197360"/>
                  <a:pt x="202355" y="199279"/>
                </a:cubicBezTo>
                <a:cubicBezTo>
                  <a:pt x="200317" y="199599"/>
                  <a:pt x="198918" y="201477"/>
                  <a:pt x="199198" y="203515"/>
                </a:cubicBezTo>
                <a:cubicBezTo>
                  <a:pt x="199488" y="205363"/>
                  <a:pt x="201057" y="206717"/>
                  <a:pt x="202866" y="206717"/>
                </a:cubicBezTo>
                <a:cubicBezTo>
                  <a:pt x="203053" y="206717"/>
                  <a:pt x="203243" y="206703"/>
                  <a:pt x="203434" y="206673"/>
                </a:cubicBezTo>
                <a:cubicBezTo>
                  <a:pt x="218342" y="204475"/>
                  <a:pt x="231532" y="196921"/>
                  <a:pt x="240924" y="186050"/>
                </a:cubicBezTo>
                <a:cubicBezTo>
                  <a:pt x="250196" y="175258"/>
                  <a:pt x="255792" y="161270"/>
                  <a:pt x="255792" y="146002"/>
                </a:cubicBezTo>
                <a:cubicBezTo>
                  <a:pt x="255792" y="129056"/>
                  <a:pt x="248917" y="113708"/>
                  <a:pt x="237806" y="102597"/>
                </a:cubicBezTo>
                <a:cubicBezTo>
                  <a:pt x="234489" y="99320"/>
                  <a:pt x="230812" y="96362"/>
                  <a:pt x="226815" y="93884"/>
                </a:cubicBezTo>
                <a:lnTo>
                  <a:pt x="239045" y="78497"/>
                </a:lnTo>
                <a:cubicBezTo>
                  <a:pt x="239605" y="77817"/>
                  <a:pt x="239845" y="76978"/>
                  <a:pt x="239845" y="76179"/>
                </a:cubicBezTo>
                <a:lnTo>
                  <a:pt x="239845" y="57074"/>
                </a:lnTo>
                <a:cubicBezTo>
                  <a:pt x="242563" y="56395"/>
                  <a:pt x="244961" y="54996"/>
                  <a:pt x="246879" y="53077"/>
                </a:cubicBezTo>
                <a:cubicBezTo>
                  <a:pt x="249637" y="50320"/>
                  <a:pt x="251355" y="46523"/>
                  <a:pt x="251355" y="42326"/>
                </a:cubicBezTo>
                <a:cubicBezTo>
                  <a:pt x="251355" y="38090"/>
                  <a:pt x="249637" y="34293"/>
                  <a:pt x="246879" y="31535"/>
                </a:cubicBezTo>
                <a:cubicBezTo>
                  <a:pt x="244121" y="28777"/>
                  <a:pt x="240324" y="27099"/>
                  <a:pt x="236128" y="27099"/>
                </a:cubicBezTo>
                <a:cubicBezTo>
                  <a:pt x="231931" y="27099"/>
                  <a:pt x="228094" y="28777"/>
                  <a:pt x="225337" y="31535"/>
                </a:cubicBezTo>
                <a:cubicBezTo>
                  <a:pt x="222579" y="34293"/>
                  <a:pt x="220900" y="38090"/>
                  <a:pt x="220900" y="42326"/>
                </a:cubicBezTo>
                <a:cubicBezTo>
                  <a:pt x="220900" y="46523"/>
                  <a:pt x="222579" y="50320"/>
                  <a:pt x="225337" y="53077"/>
                </a:cubicBezTo>
                <a:cubicBezTo>
                  <a:pt x="227255" y="54996"/>
                  <a:pt x="229653" y="56395"/>
                  <a:pt x="232371" y="57074"/>
                </a:cubicBezTo>
                <a:lnTo>
                  <a:pt x="232371" y="74860"/>
                </a:lnTo>
                <a:lnTo>
                  <a:pt x="220141" y="90247"/>
                </a:lnTo>
                <a:cubicBezTo>
                  <a:pt x="213386" y="87170"/>
                  <a:pt x="205992" y="85211"/>
                  <a:pt x="198199" y="84772"/>
                </a:cubicBezTo>
                <a:lnTo>
                  <a:pt x="198199" y="29976"/>
                </a:lnTo>
                <a:cubicBezTo>
                  <a:pt x="200876" y="29297"/>
                  <a:pt x="203315" y="27898"/>
                  <a:pt x="205193" y="25979"/>
                </a:cubicBezTo>
                <a:cubicBezTo>
                  <a:pt x="207951" y="23222"/>
                  <a:pt x="209669" y="19425"/>
                  <a:pt x="209669" y="15228"/>
                </a:cubicBezTo>
                <a:cubicBezTo>
                  <a:pt x="209669" y="10992"/>
                  <a:pt x="207951" y="7195"/>
                  <a:pt x="205193" y="4437"/>
                </a:cubicBezTo>
                <a:cubicBezTo>
                  <a:pt x="202475" y="1679"/>
                  <a:pt x="198638" y="1"/>
                  <a:pt x="194442"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0"/>
          <p:cNvSpPr/>
          <p:nvPr/>
        </p:nvSpPr>
        <p:spPr>
          <a:xfrm>
            <a:off x="6400463" y="1889915"/>
            <a:ext cx="511258" cy="434399"/>
          </a:xfrm>
          <a:custGeom>
            <a:rect b="b" l="l" r="r" t="t"/>
            <a:pathLst>
              <a:path extrusionOk="0" h="208595" w="245502">
                <a:moveTo>
                  <a:pt x="54157" y="29373"/>
                </a:moveTo>
                <a:cubicBezTo>
                  <a:pt x="55916" y="29373"/>
                  <a:pt x="57522" y="30100"/>
                  <a:pt x="58670" y="31247"/>
                </a:cubicBezTo>
                <a:cubicBezTo>
                  <a:pt x="59855" y="32395"/>
                  <a:pt x="60544" y="34001"/>
                  <a:pt x="60544" y="35722"/>
                </a:cubicBezTo>
                <a:cubicBezTo>
                  <a:pt x="60544" y="37482"/>
                  <a:pt x="59855" y="39050"/>
                  <a:pt x="58670" y="40197"/>
                </a:cubicBezTo>
                <a:cubicBezTo>
                  <a:pt x="57522" y="41344"/>
                  <a:pt x="55916" y="42071"/>
                  <a:pt x="54157" y="42071"/>
                </a:cubicBezTo>
                <a:lnTo>
                  <a:pt x="37596" y="42071"/>
                </a:lnTo>
                <a:lnTo>
                  <a:pt x="37596" y="29373"/>
                </a:lnTo>
                <a:close/>
                <a:moveTo>
                  <a:pt x="54157" y="49223"/>
                </a:moveTo>
                <a:cubicBezTo>
                  <a:pt x="55916" y="49223"/>
                  <a:pt x="57522" y="49950"/>
                  <a:pt x="58670" y="51097"/>
                </a:cubicBezTo>
                <a:cubicBezTo>
                  <a:pt x="59855" y="52245"/>
                  <a:pt x="60544" y="53813"/>
                  <a:pt x="60544" y="55572"/>
                </a:cubicBezTo>
                <a:cubicBezTo>
                  <a:pt x="60544" y="57293"/>
                  <a:pt x="59855" y="58899"/>
                  <a:pt x="58670" y="60047"/>
                </a:cubicBezTo>
                <a:cubicBezTo>
                  <a:pt x="57522" y="61194"/>
                  <a:pt x="55916" y="61883"/>
                  <a:pt x="54157" y="61883"/>
                </a:cubicBezTo>
                <a:lnTo>
                  <a:pt x="37596" y="61883"/>
                </a:lnTo>
                <a:lnTo>
                  <a:pt x="37596" y="49223"/>
                </a:lnTo>
                <a:close/>
                <a:moveTo>
                  <a:pt x="41497" y="15069"/>
                </a:moveTo>
                <a:cubicBezTo>
                  <a:pt x="39508" y="15069"/>
                  <a:pt x="37902" y="16676"/>
                  <a:pt x="37902" y="18665"/>
                </a:cubicBezTo>
                <a:lnTo>
                  <a:pt x="37902" y="22221"/>
                </a:lnTo>
                <a:lnTo>
                  <a:pt x="27652" y="22221"/>
                </a:lnTo>
                <a:cubicBezTo>
                  <a:pt x="25702" y="22221"/>
                  <a:pt x="24095" y="23828"/>
                  <a:pt x="24095" y="25817"/>
                </a:cubicBezTo>
                <a:cubicBezTo>
                  <a:pt x="24095" y="27805"/>
                  <a:pt x="25702" y="29373"/>
                  <a:pt x="27652" y="29373"/>
                </a:cubicBezTo>
                <a:lnTo>
                  <a:pt x="30406" y="29373"/>
                </a:lnTo>
                <a:lnTo>
                  <a:pt x="30406" y="61883"/>
                </a:lnTo>
                <a:lnTo>
                  <a:pt x="27652" y="61883"/>
                </a:lnTo>
                <a:cubicBezTo>
                  <a:pt x="25702" y="61883"/>
                  <a:pt x="24095" y="63489"/>
                  <a:pt x="24095" y="65478"/>
                </a:cubicBezTo>
                <a:cubicBezTo>
                  <a:pt x="24095" y="67466"/>
                  <a:pt x="25702" y="69073"/>
                  <a:pt x="27652" y="69073"/>
                </a:cubicBezTo>
                <a:lnTo>
                  <a:pt x="37902" y="69073"/>
                </a:lnTo>
                <a:lnTo>
                  <a:pt x="37902" y="72630"/>
                </a:lnTo>
                <a:cubicBezTo>
                  <a:pt x="37902" y="74618"/>
                  <a:pt x="39508" y="76225"/>
                  <a:pt x="41497" y="76225"/>
                </a:cubicBezTo>
                <a:cubicBezTo>
                  <a:pt x="43486" y="76225"/>
                  <a:pt x="45054" y="74618"/>
                  <a:pt x="45054" y="72630"/>
                </a:cubicBezTo>
                <a:lnTo>
                  <a:pt x="45054" y="69073"/>
                </a:lnTo>
                <a:lnTo>
                  <a:pt x="50561" y="69073"/>
                </a:lnTo>
                <a:lnTo>
                  <a:pt x="50561" y="72630"/>
                </a:lnTo>
                <a:cubicBezTo>
                  <a:pt x="50561" y="74618"/>
                  <a:pt x="52168" y="76225"/>
                  <a:pt x="54157" y="76225"/>
                </a:cubicBezTo>
                <a:cubicBezTo>
                  <a:pt x="56145" y="76225"/>
                  <a:pt x="57752" y="74618"/>
                  <a:pt x="57752" y="72630"/>
                </a:cubicBezTo>
                <a:lnTo>
                  <a:pt x="57752" y="68576"/>
                </a:lnTo>
                <a:cubicBezTo>
                  <a:pt x="60046" y="67964"/>
                  <a:pt x="62073" y="66740"/>
                  <a:pt x="63718" y="65095"/>
                </a:cubicBezTo>
                <a:cubicBezTo>
                  <a:pt x="66204" y="62647"/>
                  <a:pt x="67734" y="59282"/>
                  <a:pt x="67734" y="55572"/>
                </a:cubicBezTo>
                <a:cubicBezTo>
                  <a:pt x="67734" y="51786"/>
                  <a:pt x="66128" y="48190"/>
                  <a:pt x="63336" y="45666"/>
                </a:cubicBezTo>
                <a:cubicBezTo>
                  <a:pt x="66128" y="43104"/>
                  <a:pt x="67734" y="39509"/>
                  <a:pt x="67734" y="35722"/>
                </a:cubicBezTo>
                <a:cubicBezTo>
                  <a:pt x="67734" y="32012"/>
                  <a:pt x="66204" y="28647"/>
                  <a:pt x="63718" y="26199"/>
                </a:cubicBezTo>
                <a:cubicBezTo>
                  <a:pt x="62073" y="24554"/>
                  <a:pt x="60046" y="23331"/>
                  <a:pt x="57752" y="22719"/>
                </a:cubicBezTo>
                <a:lnTo>
                  <a:pt x="57752" y="18665"/>
                </a:lnTo>
                <a:cubicBezTo>
                  <a:pt x="57752" y="16676"/>
                  <a:pt x="56145" y="15069"/>
                  <a:pt x="54157" y="15069"/>
                </a:cubicBezTo>
                <a:cubicBezTo>
                  <a:pt x="52168" y="15069"/>
                  <a:pt x="50561" y="16676"/>
                  <a:pt x="50561" y="18665"/>
                </a:cubicBezTo>
                <a:lnTo>
                  <a:pt x="50561" y="22221"/>
                </a:lnTo>
                <a:lnTo>
                  <a:pt x="45054" y="22221"/>
                </a:lnTo>
                <a:lnTo>
                  <a:pt x="45054" y="18665"/>
                </a:lnTo>
                <a:cubicBezTo>
                  <a:pt x="45054" y="16676"/>
                  <a:pt x="43486" y="15069"/>
                  <a:pt x="41497" y="15069"/>
                </a:cubicBezTo>
                <a:close/>
                <a:moveTo>
                  <a:pt x="199415" y="15069"/>
                </a:moveTo>
                <a:cubicBezTo>
                  <a:pt x="197426" y="15069"/>
                  <a:pt x="195820" y="16676"/>
                  <a:pt x="195820" y="18665"/>
                </a:cubicBezTo>
                <a:lnTo>
                  <a:pt x="195820" y="22260"/>
                </a:lnTo>
                <a:lnTo>
                  <a:pt x="191001" y="22260"/>
                </a:lnTo>
                <a:cubicBezTo>
                  <a:pt x="188247" y="22260"/>
                  <a:pt x="185761" y="23522"/>
                  <a:pt x="184002" y="25549"/>
                </a:cubicBezTo>
                <a:cubicBezTo>
                  <a:pt x="182319" y="27423"/>
                  <a:pt x="181286" y="29985"/>
                  <a:pt x="181286" y="32777"/>
                </a:cubicBezTo>
                <a:lnTo>
                  <a:pt x="181286" y="38935"/>
                </a:lnTo>
                <a:cubicBezTo>
                  <a:pt x="181286" y="41727"/>
                  <a:pt x="182319" y="44328"/>
                  <a:pt x="184002" y="46202"/>
                </a:cubicBezTo>
                <a:cubicBezTo>
                  <a:pt x="185761" y="48190"/>
                  <a:pt x="188247" y="49453"/>
                  <a:pt x="191001" y="49453"/>
                </a:cubicBezTo>
                <a:lnTo>
                  <a:pt x="207791" y="49453"/>
                </a:lnTo>
                <a:cubicBezTo>
                  <a:pt x="208441" y="49453"/>
                  <a:pt x="209014" y="49759"/>
                  <a:pt x="209473" y="50256"/>
                </a:cubicBezTo>
                <a:cubicBezTo>
                  <a:pt x="210009" y="50868"/>
                  <a:pt x="210353" y="51786"/>
                  <a:pt x="210353" y="52780"/>
                </a:cubicBezTo>
                <a:lnTo>
                  <a:pt x="210353" y="58938"/>
                </a:lnTo>
                <a:cubicBezTo>
                  <a:pt x="210353" y="59932"/>
                  <a:pt x="210009" y="60812"/>
                  <a:pt x="209473" y="61462"/>
                </a:cubicBezTo>
                <a:cubicBezTo>
                  <a:pt x="209014" y="61959"/>
                  <a:pt x="208441" y="62265"/>
                  <a:pt x="207791" y="62265"/>
                </a:cubicBezTo>
                <a:lnTo>
                  <a:pt x="191001" y="62265"/>
                </a:lnTo>
                <a:cubicBezTo>
                  <a:pt x="190350" y="62265"/>
                  <a:pt x="189777" y="61959"/>
                  <a:pt x="189318" y="61462"/>
                </a:cubicBezTo>
                <a:cubicBezTo>
                  <a:pt x="188782" y="60812"/>
                  <a:pt x="188438" y="59932"/>
                  <a:pt x="188438" y="58938"/>
                </a:cubicBezTo>
                <a:cubicBezTo>
                  <a:pt x="188438" y="56949"/>
                  <a:pt x="186832" y="55342"/>
                  <a:pt x="184881" y="55342"/>
                </a:cubicBezTo>
                <a:cubicBezTo>
                  <a:pt x="182892" y="55342"/>
                  <a:pt x="181286" y="56949"/>
                  <a:pt x="181286" y="58938"/>
                </a:cubicBezTo>
                <a:cubicBezTo>
                  <a:pt x="181286" y="61730"/>
                  <a:pt x="182319" y="64292"/>
                  <a:pt x="184002" y="66204"/>
                </a:cubicBezTo>
                <a:cubicBezTo>
                  <a:pt x="185761" y="68193"/>
                  <a:pt x="188247" y="69455"/>
                  <a:pt x="191001" y="69455"/>
                </a:cubicBezTo>
                <a:lnTo>
                  <a:pt x="195820" y="69455"/>
                </a:lnTo>
                <a:lnTo>
                  <a:pt x="195820" y="72630"/>
                </a:lnTo>
                <a:cubicBezTo>
                  <a:pt x="195820" y="74618"/>
                  <a:pt x="197426" y="76225"/>
                  <a:pt x="199415" y="76225"/>
                </a:cubicBezTo>
                <a:cubicBezTo>
                  <a:pt x="201365" y="76225"/>
                  <a:pt x="202972" y="74618"/>
                  <a:pt x="202972" y="72630"/>
                </a:cubicBezTo>
                <a:lnTo>
                  <a:pt x="202972" y="69455"/>
                </a:lnTo>
                <a:lnTo>
                  <a:pt x="207791" y="69455"/>
                </a:lnTo>
                <a:cubicBezTo>
                  <a:pt x="210544" y="69455"/>
                  <a:pt x="213030" y="68193"/>
                  <a:pt x="214828" y="66204"/>
                </a:cubicBezTo>
                <a:cubicBezTo>
                  <a:pt x="216511" y="64292"/>
                  <a:pt x="217505" y="61730"/>
                  <a:pt x="217505" y="58938"/>
                </a:cubicBezTo>
                <a:lnTo>
                  <a:pt x="217505" y="52780"/>
                </a:lnTo>
                <a:cubicBezTo>
                  <a:pt x="217505" y="49988"/>
                  <a:pt x="216511" y="47426"/>
                  <a:pt x="214828" y="45513"/>
                </a:cubicBezTo>
                <a:cubicBezTo>
                  <a:pt x="213030" y="43524"/>
                  <a:pt x="210544" y="42262"/>
                  <a:pt x="207791" y="42262"/>
                </a:cubicBezTo>
                <a:lnTo>
                  <a:pt x="191001" y="42262"/>
                </a:lnTo>
                <a:cubicBezTo>
                  <a:pt x="190350" y="42262"/>
                  <a:pt x="189777" y="41956"/>
                  <a:pt x="189318" y="41459"/>
                </a:cubicBezTo>
                <a:cubicBezTo>
                  <a:pt x="188782" y="40847"/>
                  <a:pt x="188438" y="39929"/>
                  <a:pt x="188438" y="38935"/>
                </a:cubicBezTo>
                <a:lnTo>
                  <a:pt x="188438" y="32777"/>
                </a:lnTo>
                <a:cubicBezTo>
                  <a:pt x="188438" y="31783"/>
                  <a:pt x="188782" y="30903"/>
                  <a:pt x="189318" y="30253"/>
                </a:cubicBezTo>
                <a:cubicBezTo>
                  <a:pt x="189777" y="29756"/>
                  <a:pt x="190350" y="29450"/>
                  <a:pt x="191001" y="29450"/>
                </a:cubicBezTo>
                <a:lnTo>
                  <a:pt x="207791" y="29450"/>
                </a:lnTo>
                <a:cubicBezTo>
                  <a:pt x="208441" y="29450"/>
                  <a:pt x="209014" y="29756"/>
                  <a:pt x="209473" y="30253"/>
                </a:cubicBezTo>
                <a:cubicBezTo>
                  <a:pt x="210009" y="30903"/>
                  <a:pt x="210353" y="31783"/>
                  <a:pt x="210353" y="32777"/>
                </a:cubicBezTo>
                <a:cubicBezTo>
                  <a:pt x="210353" y="34766"/>
                  <a:pt x="211959" y="36372"/>
                  <a:pt x="213948" y="36372"/>
                </a:cubicBezTo>
                <a:cubicBezTo>
                  <a:pt x="215937" y="36372"/>
                  <a:pt x="217505" y="34766"/>
                  <a:pt x="217505" y="32777"/>
                </a:cubicBezTo>
                <a:cubicBezTo>
                  <a:pt x="217505" y="29985"/>
                  <a:pt x="216511" y="27423"/>
                  <a:pt x="214828" y="25549"/>
                </a:cubicBezTo>
                <a:cubicBezTo>
                  <a:pt x="213030" y="23522"/>
                  <a:pt x="210544" y="22260"/>
                  <a:pt x="207791" y="22260"/>
                </a:cubicBezTo>
                <a:lnTo>
                  <a:pt x="202972" y="22260"/>
                </a:lnTo>
                <a:lnTo>
                  <a:pt x="202972" y="18665"/>
                </a:lnTo>
                <a:cubicBezTo>
                  <a:pt x="202972" y="16676"/>
                  <a:pt x="201365" y="15069"/>
                  <a:pt x="199415" y="15069"/>
                </a:cubicBezTo>
                <a:close/>
                <a:moveTo>
                  <a:pt x="83529" y="91294"/>
                </a:moveTo>
                <a:cubicBezTo>
                  <a:pt x="82497" y="95004"/>
                  <a:pt x="80967" y="98484"/>
                  <a:pt x="78940" y="101658"/>
                </a:cubicBezTo>
                <a:cubicBezTo>
                  <a:pt x="76377" y="105827"/>
                  <a:pt x="73012" y="109422"/>
                  <a:pt x="69111" y="112329"/>
                </a:cubicBezTo>
                <a:lnTo>
                  <a:pt x="22680" y="112329"/>
                </a:lnTo>
                <a:cubicBezTo>
                  <a:pt x="18779" y="109422"/>
                  <a:pt x="15452" y="105827"/>
                  <a:pt x="12851" y="101658"/>
                </a:cubicBezTo>
                <a:cubicBezTo>
                  <a:pt x="10824" y="98484"/>
                  <a:pt x="9294" y="95004"/>
                  <a:pt x="8261" y="91294"/>
                </a:cubicBezTo>
                <a:close/>
                <a:moveTo>
                  <a:pt x="237010" y="91294"/>
                </a:moveTo>
                <a:cubicBezTo>
                  <a:pt x="236016" y="95004"/>
                  <a:pt x="234448" y="98484"/>
                  <a:pt x="232459" y="101658"/>
                </a:cubicBezTo>
                <a:cubicBezTo>
                  <a:pt x="229858" y="105827"/>
                  <a:pt x="226493" y="109422"/>
                  <a:pt x="222592" y="112329"/>
                </a:cubicBezTo>
                <a:lnTo>
                  <a:pt x="176199" y="112329"/>
                </a:lnTo>
                <a:cubicBezTo>
                  <a:pt x="172298" y="109422"/>
                  <a:pt x="168933" y="105827"/>
                  <a:pt x="166332" y="101658"/>
                </a:cubicBezTo>
                <a:cubicBezTo>
                  <a:pt x="164343" y="98484"/>
                  <a:pt x="162775" y="95004"/>
                  <a:pt x="161781" y="91294"/>
                </a:cubicBezTo>
                <a:close/>
                <a:moveTo>
                  <a:pt x="53927" y="119519"/>
                </a:moveTo>
                <a:lnTo>
                  <a:pt x="53927" y="128584"/>
                </a:lnTo>
                <a:lnTo>
                  <a:pt x="37864" y="128584"/>
                </a:lnTo>
                <a:lnTo>
                  <a:pt x="37864" y="119519"/>
                </a:lnTo>
                <a:close/>
                <a:moveTo>
                  <a:pt x="207446" y="119519"/>
                </a:moveTo>
                <a:lnTo>
                  <a:pt x="207446" y="128584"/>
                </a:lnTo>
                <a:lnTo>
                  <a:pt x="191383" y="128584"/>
                </a:lnTo>
                <a:lnTo>
                  <a:pt x="191383" y="119519"/>
                </a:lnTo>
                <a:close/>
                <a:moveTo>
                  <a:pt x="102691" y="135736"/>
                </a:moveTo>
                <a:lnTo>
                  <a:pt x="102691" y="144570"/>
                </a:lnTo>
                <a:lnTo>
                  <a:pt x="11857" y="144570"/>
                </a:lnTo>
                <a:cubicBezTo>
                  <a:pt x="10633" y="144570"/>
                  <a:pt x="9524" y="144073"/>
                  <a:pt x="8720" y="143270"/>
                </a:cubicBezTo>
                <a:cubicBezTo>
                  <a:pt x="7955" y="142467"/>
                  <a:pt x="7420" y="141358"/>
                  <a:pt x="7420" y="140172"/>
                </a:cubicBezTo>
                <a:cubicBezTo>
                  <a:pt x="7420" y="138948"/>
                  <a:pt x="7955" y="137839"/>
                  <a:pt x="8720" y="137036"/>
                </a:cubicBezTo>
                <a:cubicBezTo>
                  <a:pt x="9524" y="136233"/>
                  <a:pt x="10633" y="135736"/>
                  <a:pt x="11857" y="135736"/>
                </a:cubicBezTo>
                <a:close/>
                <a:moveTo>
                  <a:pt x="233454" y="135736"/>
                </a:moveTo>
                <a:cubicBezTo>
                  <a:pt x="234677" y="135736"/>
                  <a:pt x="235748" y="136233"/>
                  <a:pt x="236552" y="137036"/>
                </a:cubicBezTo>
                <a:cubicBezTo>
                  <a:pt x="237355" y="137839"/>
                  <a:pt x="237852" y="138948"/>
                  <a:pt x="237852" y="140172"/>
                </a:cubicBezTo>
                <a:cubicBezTo>
                  <a:pt x="237852" y="141358"/>
                  <a:pt x="237355" y="142467"/>
                  <a:pt x="236552" y="143270"/>
                </a:cubicBezTo>
                <a:cubicBezTo>
                  <a:pt x="235748" y="144073"/>
                  <a:pt x="234677" y="144570"/>
                  <a:pt x="233454" y="144570"/>
                </a:cubicBezTo>
                <a:lnTo>
                  <a:pt x="142619" y="144570"/>
                </a:lnTo>
                <a:lnTo>
                  <a:pt x="142619" y="135736"/>
                </a:lnTo>
                <a:close/>
                <a:moveTo>
                  <a:pt x="122655" y="128584"/>
                </a:moveTo>
                <a:cubicBezTo>
                  <a:pt x="120666" y="128584"/>
                  <a:pt x="119060" y="130190"/>
                  <a:pt x="119060" y="132179"/>
                </a:cubicBezTo>
                <a:lnTo>
                  <a:pt x="119060" y="148166"/>
                </a:lnTo>
                <a:cubicBezTo>
                  <a:pt x="119060" y="150154"/>
                  <a:pt x="120666" y="151761"/>
                  <a:pt x="122655" y="151761"/>
                </a:cubicBezTo>
                <a:cubicBezTo>
                  <a:pt x="124644" y="151761"/>
                  <a:pt x="126250" y="150154"/>
                  <a:pt x="126250" y="148166"/>
                </a:cubicBezTo>
                <a:lnTo>
                  <a:pt x="126250" y="132179"/>
                </a:lnTo>
                <a:cubicBezTo>
                  <a:pt x="126250" y="130190"/>
                  <a:pt x="124644" y="128584"/>
                  <a:pt x="122655" y="128584"/>
                </a:cubicBezTo>
                <a:close/>
                <a:moveTo>
                  <a:pt x="122655" y="119366"/>
                </a:moveTo>
                <a:cubicBezTo>
                  <a:pt x="126174" y="119366"/>
                  <a:pt x="129348" y="120820"/>
                  <a:pt x="131681" y="123114"/>
                </a:cubicBezTo>
                <a:cubicBezTo>
                  <a:pt x="134014" y="125447"/>
                  <a:pt x="135429" y="128660"/>
                  <a:pt x="135429" y="132179"/>
                </a:cubicBezTo>
                <a:lnTo>
                  <a:pt x="135429" y="168971"/>
                </a:lnTo>
                <a:lnTo>
                  <a:pt x="109843" y="168971"/>
                </a:lnTo>
                <a:lnTo>
                  <a:pt x="109843" y="132179"/>
                </a:lnTo>
                <a:cubicBezTo>
                  <a:pt x="109843" y="128660"/>
                  <a:pt x="111296" y="125447"/>
                  <a:pt x="113629" y="123114"/>
                </a:cubicBezTo>
                <a:cubicBezTo>
                  <a:pt x="115924" y="120820"/>
                  <a:pt x="119136" y="119366"/>
                  <a:pt x="122655" y="119366"/>
                </a:cubicBezTo>
                <a:close/>
                <a:moveTo>
                  <a:pt x="45895" y="0"/>
                </a:moveTo>
                <a:cubicBezTo>
                  <a:pt x="33313" y="0"/>
                  <a:pt x="21915" y="5125"/>
                  <a:pt x="13616" y="13387"/>
                </a:cubicBezTo>
                <a:cubicBezTo>
                  <a:pt x="5393" y="21648"/>
                  <a:pt x="268" y="33045"/>
                  <a:pt x="268" y="45666"/>
                </a:cubicBezTo>
                <a:cubicBezTo>
                  <a:pt x="268" y="58249"/>
                  <a:pt x="5393" y="69647"/>
                  <a:pt x="13616" y="77908"/>
                </a:cubicBezTo>
                <a:cubicBezTo>
                  <a:pt x="15949" y="80241"/>
                  <a:pt x="18550" y="82306"/>
                  <a:pt x="21342" y="84104"/>
                </a:cubicBezTo>
                <a:lnTo>
                  <a:pt x="3863" y="84104"/>
                </a:lnTo>
                <a:cubicBezTo>
                  <a:pt x="1683" y="84104"/>
                  <a:pt x="0" y="86092"/>
                  <a:pt x="306" y="88272"/>
                </a:cubicBezTo>
                <a:cubicBezTo>
                  <a:pt x="1301" y="94506"/>
                  <a:pt x="3557" y="100320"/>
                  <a:pt x="6770" y="105483"/>
                </a:cubicBezTo>
                <a:cubicBezTo>
                  <a:pt x="10021" y="110646"/>
                  <a:pt x="14266" y="115121"/>
                  <a:pt x="19238" y="118640"/>
                </a:cubicBezTo>
                <a:cubicBezTo>
                  <a:pt x="19888" y="119175"/>
                  <a:pt x="20691" y="119519"/>
                  <a:pt x="21571" y="119519"/>
                </a:cubicBezTo>
                <a:lnTo>
                  <a:pt x="30712" y="119519"/>
                </a:lnTo>
                <a:lnTo>
                  <a:pt x="30712" y="128584"/>
                </a:lnTo>
                <a:lnTo>
                  <a:pt x="11857" y="128584"/>
                </a:lnTo>
                <a:cubicBezTo>
                  <a:pt x="8682" y="128584"/>
                  <a:pt x="5775" y="129884"/>
                  <a:pt x="3672" y="131988"/>
                </a:cubicBezTo>
                <a:cubicBezTo>
                  <a:pt x="1568" y="134091"/>
                  <a:pt x="268" y="136960"/>
                  <a:pt x="268" y="140172"/>
                </a:cubicBezTo>
                <a:cubicBezTo>
                  <a:pt x="268" y="143347"/>
                  <a:pt x="1568" y="146253"/>
                  <a:pt x="3672" y="148357"/>
                </a:cubicBezTo>
                <a:cubicBezTo>
                  <a:pt x="5775" y="150460"/>
                  <a:pt x="8682" y="151761"/>
                  <a:pt x="11857" y="151761"/>
                </a:cubicBezTo>
                <a:lnTo>
                  <a:pt x="102691" y="151761"/>
                </a:lnTo>
                <a:lnTo>
                  <a:pt x="102691" y="168971"/>
                </a:lnTo>
                <a:lnTo>
                  <a:pt x="90452" y="168971"/>
                </a:lnTo>
                <a:cubicBezTo>
                  <a:pt x="86589" y="168971"/>
                  <a:pt x="83109" y="170578"/>
                  <a:pt x="80546" y="173102"/>
                </a:cubicBezTo>
                <a:cubicBezTo>
                  <a:pt x="78022" y="175626"/>
                  <a:pt x="76454" y="179145"/>
                  <a:pt x="76454" y="183008"/>
                </a:cubicBezTo>
                <a:lnTo>
                  <a:pt x="76454" y="205037"/>
                </a:lnTo>
                <a:cubicBezTo>
                  <a:pt x="76454" y="206988"/>
                  <a:pt x="78022" y="208594"/>
                  <a:pt x="80011" y="208594"/>
                </a:cubicBezTo>
                <a:lnTo>
                  <a:pt x="114547" y="208594"/>
                </a:lnTo>
                <a:cubicBezTo>
                  <a:pt x="116497" y="208594"/>
                  <a:pt x="118142" y="206988"/>
                  <a:pt x="118142" y="205037"/>
                </a:cubicBezTo>
                <a:cubicBezTo>
                  <a:pt x="118142" y="203049"/>
                  <a:pt x="116497" y="201442"/>
                  <a:pt x="114547" y="201442"/>
                </a:cubicBezTo>
                <a:lnTo>
                  <a:pt x="83606" y="201442"/>
                </a:lnTo>
                <a:lnTo>
                  <a:pt x="83606" y="183008"/>
                </a:lnTo>
                <a:cubicBezTo>
                  <a:pt x="83606" y="181134"/>
                  <a:pt x="84371" y="179413"/>
                  <a:pt x="85633" y="178150"/>
                </a:cubicBezTo>
                <a:cubicBezTo>
                  <a:pt x="86857" y="176927"/>
                  <a:pt x="88578" y="176123"/>
                  <a:pt x="90452" y="176123"/>
                </a:cubicBezTo>
                <a:lnTo>
                  <a:pt x="154820" y="176123"/>
                </a:lnTo>
                <a:cubicBezTo>
                  <a:pt x="156732" y="176123"/>
                  <a:pt x="158453" y="176927"/>
                  <a:pt x="159677" y="178150"/>
                </a:cubicBezTo>
                <a:cubicBezTo>
                  <a:pt x="160939" y="179413"/>
                  <a:pt x="161704" y="181134"/>
                  <a:pt x="161704" y="183008"/>
                </a:cubicBezTo>
                <a:lnTo>
                  <a:pt x="161704" y="201442"/>
                </a:lnTo>
                <a:lnTo>
                  <a:pt x="130763" y="201442"/>
                </a:lnTo>
                <a:cubicBezTo>
                  <a:pt x="128774" y="201442"/>
                  <a:pt x="127206" y="203049"/>
                  <a:pt x="127206" y="205037"/>
                </a:cubicBezTo>
                <a:cubicBezTo>
                  <a:pt x="127206" y="206988"/>
                  <a:pt x="128774" y="208594"/>
                  <a:pt x="130763" y="208594"/>
                </a:cubicBezTo>
                <a:lnTo>
                  <a:pt x="165299" y="208594"/>
                </a:lnTo>
                <a:cubicBezTo>
                  <a:pt x="167250" y="208594"/>
                  <a:pt x="168856" y="206988"/>
                  <a:pt x="168856" y="205037"/>
                </a:cubicBezTo>
                <a:lnTo>
                  <a:pt x="168856" y="183008"/>
                </a:lnTo>
                <a:cubicBezTo>
                  <a:pt x="168856" y="179145"/>
                  <a:pt x="167288" y="175626"/>
                  <a:pt x="164764" y="173102"/>
                </a:cubicBezTo>
                <a:cubicBezTo>
                  <a:pt x="162201" y="170578"/>
                  <a:pt x="158683" y="168971"/>
                  <a:pt x="154820" y="168971"/>
                </a:cubicBezTo>
                <a:lnTo>
                  <a:pt x="142619" y="168971"/>
                </a:lnTo>
                <a:lnTo>
                  <a:pt x="142619" y="151761"/>
                </a:lnTo>
                <a:lnTo>
                  <a:pt x="233454" y="151761"/>
                </a:lnTo>
                <a:cubicBezTo>
                  <a:pt x="236628" y="151761"/>
                  <a:pt x="239535" y="150460"/>
                  <a:pt x="241638" y="148357"/>
                </a:cubicBezTo>
                <a:cubicBezTo>
                  <a:pt x="243742" y="146253"/>
                  <a:pt x="245042" y="143347"/>
                  <a:pt x="245042" y="140172"/>
                </a:cubicBezTo>
                <a:cubicBezTo>
                  <a:pt x="245042" y="136960"/>
                  <a:pt x="243742" y="134091"/>
                  <a:pt x="241638" y="131988"/>
                </a:cubicBezTo>
                <a:cubicBezTo>
                  <a:pt x="239535" y="129884"/>
                  <a:pt x="236628" y="128584"/>
                  <a:pt x="233454" y="128584"/>
                </a:cubicBezTo>
                <a:lnTo>
                  <a:pt x="214598" y="128584"/>
                </a:lnTo>
                <a:lnTo>
                  <a:pt x="214598" y="119519"/>
                </a:lnTo>
                <a:lnTo>
                  <a:pt x="223739" y="119519"/>
                </a:lnTo>
                <a:cubicBezTo>
                  <a:pt x="224428" y="119519"/>
                  <a:pt x="225154" y="119290"/>
                  <a:pt x="225766" y="118831"/>
                </a:cubicBezTo>
                <a:cubicBezTo>
                  <a:pt x="230853" y="115312"/>
                  <a:pt x="235213" y="110761"/>
                  <a:pt x="238502" y="105483"/>
                </a:cubicBezTo>
                <a:cubicBezTo>
                  <a:pt x="241676" y="100435"/>
                  <a:pt x="243933" y="94698"/>
                  <a:pt x="244927" y="88540"/>
                </a:cubicBezTo>
                <a:cubicBezTo>
                  <a:pt x="245501" y="86322"/>
                  <a:pt x="243780" y="84104"/>
                  <a:pt x="241447" y="84104"/>
                </a:cubicBezTo>
                <a:lnTo>
                  <a:pt x="223969" y="84104"/>
                </a:lnTo>
                <a:cubicBezTo>
                  <a:pt x="226761" y="82306"/>
                  <a:pt x="229323" y="80241"/>
                  <a:pt x="231656" y="77908"/>
                </a:cubicBezTo>
                <a:cubicBezTo>
                  <a:pt x="239917" y="69647"/>
                  <a:pt x="245042" y="58249"/>
                  <a:pt x="245042" y="45666"/>
                </a:cubicBezTo>
                <a:cubicBezTo>
                  <a:pt x="245042" y="41191"/>
                  <a:pt x="244392" y="36870"/>
                  <a:pt x="243168" y="32739"/>
                </a:cubicBezTo>
                <a:cubicBezTo>
                  <a:pt x="241944" y="28494"/>
                  <a:pt x="240070" y="24516"/>
                  <a:pt x="237737" y="20883"/>
                </a:cubicBezTo>
                <a:cubicBezTo>
                  <a:pt x="237057" y="19838"/>
                  <a:pt x="235914" y="19272"/>
                  <a:pt x="234740" y="19272"/>
                </a:cubicBezTo>
                <a:cubicBezTo>
                  <a:pt x="234065" y="19272"/>
                  <a:pt x="233379" y="19459"/>
                  <a:pt x="232765" y="19850"/>
                </a:cubicBezTo>
                <a:cubicBezTo>
                  <a:pt x="231121" y="20921"/>
                  <a:pt x="230662" y="23139"/>
                  <a:pt x="231733" y="24784"/>
                </a:cubicBezTo>
                <a:cubicBezTo>
                  <a:pt x="233683" y="27844"/>
                  <a:pt x="235251" y="31171"/>
                  <a:pt x="236284" y="34766"/>
                </a:cubicBezTo>
                <a:cubicBezTo>
                  <a:pt x="237316" y="38170"/>
                  <a:pt x="237852" y="41842"/>
                  <a:pt x="237852" y="45666"/>
                </a:cubicBezTo>
                <a:cubicBezTo>
                  <a:pt x="237852" y="56260"/>
                  <a:pt x="233568" y="65898"/>
                  <a:pt x="226608" y="72859"/>
                </a:cubicBezTo>
                <a:cubicBezTo>
                  <a:pt x="219341" y="80088"/>
                  <a:pt x="209626" y="84104"/>
                  <a:pt x="199376" y="84104"/>
                </a:cubicBezTo>
                <a:cubicBezTo>
                  <a:pt x="188782" y="84104"/>
                  <a:pt x="179144" y="79820"/>
                  <a:pt x="172222" y="72859"/>
                </a:cubicBezTo>
                <a:cubicBezTo>
                  <a:pt x="165223" y="65898"/>
                  <a:pt x="160939" y="56260"/>
                  <a:pt x="160939" y="45666"/>
                </a:cubicBezTo>
                <a:cubicBezTo>
                  <a:pt x="160939" y="35034"/>
                  <a:pt x="165223" y="25396"/>
                  <a:pt x="172222" y="18435"/>
                </a:cubicBezTo>
                <a:cubicBezTo>
                  <a:pt x="179144" y="11474"/>
                  <a:pt x="188782" y="7191"/>
                  <a:pt x="199415" y="7191"/>
                </a:cubicBezTo>
                <a:cubicBezTo>
                  <a:pt x="203431" y="7191"/>
                  <a:pt x="207332" y="7803"/>
                  <a:pt x="210965" y="8950"/>
                </a:cubicBezTo>
                <a:cubicBezTo>
                  <a:pt x="214751" y="10136"/>
                  <a:pt x="218308" y="11895"/>
                  <a:pt x="221483" y="14113"/>
                </a:cubicBezTo>
                <a:cubicBezTo>
                  <a:pt x="222099" y="14554"/>
                  <a:pt x="222806" y="14763"/>
                  <a:pt x="223508" y="14763"/>
                </a:cubicBezTo>
                <a:cubicBezTo>
                  <a:pt x="224634" y="14763"/>
                  <a:pt x="225748" y="14223"/>
                  <a:pt x="226455" y="13234"/>
                </a:cubicBezTo>
                <a:cubicBezTo>
                  <a:pt x="227564" y="11627"/>
                  <a:pt x="227181" y="9409"/>
                  <a:pt x="225537" y="8262"/>
                </a:cubicBezTo>
                <a:cubicBezTo>
                  <a:pt x="221789" y="5623"/>
                  <a:pt x="217582" y="3519"/>
                  <a:pt x="213107" y="2104"/>
                </a:cubicBezTo>
                <a:cubicBezTo>
                  <a:pt x="208785" y="765"/>
                  <a:pt x="204157" y="0"/>
                  <a:pt x="199415" y="0"/>
                </a:cubicBezTo>
                <a:cubicBezTo>
                  <a:pt x="186794" y="0"/>
                  <a:pt x="175396" y="5125"/>
                  <a:pt x="167135" y="13387"/>
                </a:cubicBezTo>
                <a:cubicBezTo>
                  <a:pt x="158874" y="21648"/>
                  <a:pt x="153749" y="33045"/>
                  <a:pt x="153749" y="45666"/>
                </a:cubicBezTo>
                <a:cubicBezTo>
                  <a:pt x="153749" y="58249"/>
                  <a:pt x="158874" y="69647"/>
                  <a:pt x="167135" y="77908"/>
                </a:cubicBezTo>
                <a:cubicBezTo>
                  <a:pt x="169468" y="80241"/>
                  <a:pt x="172031" y="82306"/>
                  <a:pt x="174823" y="84104"/>
                </a:cubicBezTo>
                <a:lnTo>
                  <a:pt x="157344" y="84104"/>
                </a:lnTo>
                <a:cubicBezTo>
                  <a:pt x="155164" y="84104"/>
                  <a:pt x="153481" y="86092"/>
                  <a:pt x="153826" y="88272"/>
                </a:cubicBezTo>
                <a:cubicBezTo>
                  <a:pt x="154820" y="94506"/>
                  <a:pt x="157038" y="100320"/>
                  <a:pt x="160289" y="105483"/>
                </a:cubicBezTo>
                <a:cubicBezTo>
                  <a:pt x="163540" y="110646"/>
                  <a:pt x="167785" y="115121"/>
                  <a:pt x="172757" y="118640"/>
                </a:cubicBezTo>
                <a:cubicBezTo>
                  <a:pt x="173369" y="119175"/>
                  <a:pt x="174172" y="119519"/>
                  <a:pt x="175052" y="119519"/>
                </a:cubicBezTo>
                <a:lnTo>
                  <a:pt x="184193" y="119519"/>
                </a:lnTo>
                <a:lnTo>
                  <a:pt x="184193" y="128584"/>
                </a:lnTo>
                <a:lnTo>
                  <a:pt x="142275" y="128584"/>
                </a:lnTo>
                <a:cubicBezTo>
                  <a:pt x="141549" y="124491"/>
                  <a:pt x="139560" y="120896"/>
                  <a:pt x="136768" y="118066"/>
                </a:cubicBezTo>
                <a:cubicBezTo>
                  <a:pt x="133134" y="114433"/>
                  <a:pt x="128162" y="112214"/>
                  <a:pt x="122655" y="112214"/>
                </a:cubicBezTo>
                <a:cubicBezTo>
                  <a:pt x="117148" y="112214"/>
                  <a:pt x="112176" y="114433"/>
                  <a:pt x="108542" y="118066"/>
                </a:cubicBezTo>
                <a:cubicBezTo>
                  <a:pt x="105750" y="120858"/>
                  <a:pt x="103762" y="124491"/>
                  <a:pt x="102997" y="128584"/>
                </a:cubicBezTo>
                <a:lnTo>
                  <a:pt x="61117" y="128584"/>
                </a:lnTo>
                <a:lnTo>
                  <a:pt x="61117" y="119519"/>
                </a:lnTo>
                <a:lnTo>
                  <a:pt x="70220" y="119519"/>
                </a:lnTo>
                <a:cubicBezTo>
                  <a:pt x="70947" y="119519"/>
                  <a:pt x="71673" y="119252"/>
                  <a:pt x="72285" y="118831"/>
                </a:cubicBezTo>
                <a:cubicBezTo>
                  <a:pt x="77372" y="115312"/>
                  <a:pt x="81694" y="110723"/>
                  <a:pt x="85021" y="105483"/>
                </a:cubicBezTo>
                <a:cubicBezTo>
                  <a:pt x="88195" y="100396"/>
                  <a:pt x="90414" y="94698"/>
                  <a:pt x="91446" y="88540"/>
                </a:cubicBezTo>
                <a:cubicBezTo>
                  <a:pt x="91982" y="86322"/>
                  <a:pt x="90299" y="84104"/>
                  <a:pt x="87928" y="84104"/>
                </a:cubicBezTo>
                <a:lnTo>
                  <a:pt x="70449" y="84104"/>
                </a:lnTo>
                <a:cubicBezTo>
                  <a:pt x="73241" y="82306"/>
                  <a:pt x="75842" y="80241"/>
                  <a:pt x="78175" y="77908"/>
                </a:cubicBezTo>
                <a:cubicBezTo>
                  <a:pt x="86436" y="69647"/>
                  <a:pt x="91523" y="58249"/>
                  <a:pt x="91523" y="45666"/>
                </a:cubicBezTo>
                <a:cubicBezTo>
                  <a:pt x="91523" y="40847"/>
                  <a:pt x="90796" y="36219"/>
                  <a:pt x="89419" y="31859"/>
                </a:cubicBezTo>
                <a:cubicBezTo>
                  <a:pt x="87966" y="27385"/>
                  <a:pt x="85901" y="23139"/>
                  <a:pt x="83223" y="19391"/>
                </a:cubicBezTo>
                <a:cubicBezTo>
                  <a:pt x="82521" y="18385"/>
                  <a:pt x="81419" y="17851"/>
                  <a:pt x="80292" y="17851"/>
                </a:cubicBezTo>
                <a:cubicBezTo>
                  <a:pt x="79577" y="17851"/>
                  <a:pt x="78852" y="18066"/>
                  <a:pt x="78213" y="18512"/>
                </a:cubicBezTo>
                <a:cubicBezTo>
                  <a:pt x="76607" y="19659"/>
                  <a:pt x="76224" y="21877"/>
                  <a:pt x="77372" y="23484"/>
                </a:cubicBezTo>
                <a:cubicBezTo>
                  <a:pt x="79590" y="26696"/>
                  <a:pt x="81388" y="30215"/>
                  <a:pt x="82573" y="34039"/>
                </a:cubicBezTo>
                <a:cubicBezTo>
                  <a:pt x="83759" y="37673"/>
                  <a:pt x="84371" y="41574"/>
                  <a:pt x="84371" y="45666"/>
                </a:cubicBezTo>
                <a:cubicBezTo>
                  <a:pt x="84371" y="56260"/>
                  <a:pt x="80049" y="65898"/>
                  <a:pt x="73088" y="72859"/>
                </a:cubicBezTo>
                <a:cubicBezTo>
                  <a:pt x="65860" y="80088"/>
                  <a:pt x="56107" y="84104"/>
                  <a:pt x="45895" y="84104"/>
                </a:cubicBezTo>
                <a:cubicBezTo>
                  <a:pt x="35263" y="84104"/>
                  <a:pt x="25663" y="79820"/>
                  <a:pt x="18703" y="72859"/>
                </a:cubicBezTo>
                <a:cubicBezTo>
                  <a:pt x="11742" y="65898"/>
                  <a:pt x="7420" y="56260"/>
                  <a:pt x="7420" y="45666"/>
                </a:cubicBezTo>
                <a:cubicBezTo>
                  <a:pt x="7420" y="35034"/>
                  <a:pt x="11742" y="25396"/>
                  <a:pt x="18703" y="18435"/>
                </a:cubicBezTo>
                <a:cubicBezTo>
                  <a:pt x="25663" y="11474"/>
                  <a:pt x="35301" y="7191"/>
                  <a:pt x="45895" y="7191"/>
                </a:cubicBezTo>
                <a:cubicBezTo>
                  <a:pt x="49720" y="7191"/>
                  <a:pt x="53315" y="7726"/>
                  <a:pt x="56757" y="8721"/>
                </a:cubicBezTo>
                <a:cubicBezTo>
                  <a:pt x="60276" y="9753"/>
                  <a:pt x="63603" y="11283"/>
                  <a:pt x="66701" y="13272"/>
                </a:cubicBezTo>
                <a:cubicBezTo>
                  <a:pt x="67288" y="13654"/>
                  <a:pt x="67949" y="13837"/>
                  <a:pt x="68604" y="13837"/>
                </a:cubicBezTo>
                <a:cubicBezTo>
                  <a:pt x="69783" y="13837"/>
                  <a:pt x="70946" y="13245"/>
                  <a:pt x="71635" y="12163"/>
                </a:cubicBezTo>
                <a:cubicBezTo>
                  <a:pt x="72668" y="10518"/>
                  <a:pt x="72209" y="8300"/>
                  <a:pt x="70526" y="7229"/>
                </a:cubicBezTo>
                <a:cubicBezTo>
                  <a:pt x="66931" y="4934"/>
                  <a:pt x="62991" y="3098"/>
                  <a:pt x="58746" y="1836"/>
                </a:cubicBezTo>
                <a:cubicBezTo>
                  <a:pt x="54654" y="651"/>
                  <a:pt x="50332" y="0"/>
                  <a:pt x="45895"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0"/>
          <p:cNvSpPr/>
          <p:nvPr/>
        </p:nvSpPr>
        <p:spPr>
          <a:xfrm>
            <a:off x="5748546" y="1889735"/>
            <a:ext cx="370021" cy="434759"/>
          </a:xfrm>
          <a:custGeom>
            <a:rect b="b" l="l" r="r" t="t"/>
            <a:pathLst>
              <a:path extrusionOk="0" h="208768" w="177681">
                <a:moveTo>
                  <a:pt x="145452" y="25476"/>
                </a:moveTo>
                <a:cubicBezTo>
                  <a:pt x="147051" y="25476"/>
                  <a:pt x="148486" y="26129"/>
                  <a:pt x="149497" y="27172"/>
                </a:cubicBezTo>
                <a:cubicBezTo>
                  <a:pt x="150541" y="28184"/>
                  <a:pt x="151194" y="29586"/>
                  <a:pt x="151194" y="31152"/>
                </a:cubicBezTo>
                <a:cubicBezTo>
                  <a:pt x="151194" y="32718"/>
                  <a:pt x="150541" y="34120"/>
                  <a:pt x="149497" y="35164"/>
                </a:cubicBezTo>
                <a:cubicBezTo>
                  <a:pt x="148486" y="36175"/>
                  <a:pt x="147051" y="36828"/>
                  <a:pt x="145452" y="36828"/>
                </a:cubicBezTo>
                <a:lnTo>
                  <a:pt x="130774" y="36828"/>
                </a:lnTo>
                <a:lnTo>
                  <a:pt x="130774" y="25476"/>
                </a:lnTo>
                <a:close/>
                <a:moveTo>
                  <a:pt x="145452" y="42928"/>
                </a:moveTo>
                <a:cubicBezTo>
                  <a:pt x="147051" y="42928"/>
                  <a:pt x="148486" y="43580"/>
                  <a:pt x="149497" y="44591"/>
                </a:cubicBezTo>
                <a:cubicBezTo>
                  <a:pt x="150541" y="45635"/>
                  <a:pt x="151194" y="47038"/>
                  <a:pt x="151194" y="48604"/>
                </a:cubicBezTo>
                <a:cubicBezTo>
                  <a:pt x="151194" y="50169"/>
                  <a:pt x="150541" y="51572"/>
                  <a:pt x="149497" y="52616"/>
                </a:cubicBezTo>
                <a:cubicBezTo>
                  <a:pt x="148486" y="53627"/>
                  <a:pt x="147051" y="54279"/>
                  <a:pt x="145452" y="54279"/>
                </a:cubicBezTo>
                <a:lnTo>
                  <a:pt x="130774" y="54279"/>
                </a:lnTo>
                <a:lnTo>
                  <a:pt x="130774" y="42928"/>
                </a:lnTo>
                <a:close/>
                <a:moveTo>
                  <a:pt x="134296" y="13081"/>
                </a:moveTo>
                <a:cubicBezTo>
                  <a:pt x="132633" y="13081"/>
                  <a:pt x="131263" y="14451"/>
                  <a:pt x="131263" y="16147"/>
                </a:cubicBezTo>
                <a:lnTo>
                  <a:pt x="131263" y="19376"/>
                </a:lnTo>
                <a:lnTo>
                  <a:pt x="122162" y="19376"/>
                </a:lnTo>
                <a:cubicBezTo>
                  <a:pt x="120466" y="19376"/>
                  <a:pt x="119096" y="20746"/>
                  <a:pt x="119096" y="22442"/>
                </a:cubicBezTo>
                <a:cubicBezTo>
                  <a:pt x="119096" y="24106"/>
                  <a:pt x="120466" y="25476"/>
                  <a:pt x="122162" y="25476"/>
                </a:cubicBezTo>
                <a:lnTo>
                  <a:pt x="124674" y="25476"/>
                </a:lnTo>
                <a:lnTo>
                  <a:pt x="124674" y="54279"/>
                </a:lnTo>
                <a:lnTo>
                  <a:pt x="122162" y="54279"/>
                </a:lnTo>
                <a:cubicBezTo>
                  <a:pt x="120466" y="54279"/>
                  <a:pt x="119096" y="55649"/>
                  <a:pt x="119096" y="57313"/>
                </a:cubicBezTo>
                <a:cubicBezTo>
                  <a:pt x="119096" y="59009"/>
                  <a:pt x="120466" y="60379"/>
                  <a:pt x="122162" y="60379"/>
                </a:cubicBezTo>
                <a:lnTo>
                  <a:pt x="131263" y="60379"/>
                </a:lnTo>
                <a:lnTo>
                  <a:pt x="131263" y="63641"/>
                </a:lnTo>
                <a:cubicBezTo>
                  <a:pt x="131263" y="65305"/>
                  <a:pt x="132633" y="66675"/>
                  <a:pt x="134296" y="66675"/>
                </a:cubicBezTo>
                <a:cubicBezTo>
                  <a:pt x="135993" y="66675"/>
                  <a:pt x="137363" y="65305"/>
                  <a:pt x="137363" y="63641"/>
                </a:cubicBezTo>
                <a:lnTo>
                  <a:pt x="137363" y="60379"/>
                </a:lnTo>
                <a:lnTo>
                  <a:pt x="142386" y="60379"/>
                </a:lnTo>
                <a:lnTo>
                  <a:pt x="142386" y="63641"/>
                </a:lnTo>
                <a:cubicBezTo>
                  <a:pt x="142386" y="65305"/>
                  <a:pt x="143756" y="66675"/>
                  <a:pt x="145452" y="66675"/>
                </a:cubicBezTo>
                <a:cubicBezTo>
                  <a:pt x="147149" y="66675"/>
                  <a:pt x="148519" y="65305"/>
                  <a:pt x="148519" y="63641"/>
                </a:cubicBezTo>
                <a:lnTo>
                  <a:pt x="148519" y="59988"/>
                </a:lnTo>
                <a:cubicBezTo>
                  <a:pt x="150541" y="59433"/>
                  <a:pt x="152368" y="58357"/>
                  <a:pt x="153803" y="56922"/>
                </a:cubicBezTo>
                <a:cubicBezTo>
                  <a:pt x="155956" y="54801"/>
                  <a:pt x="157293" y="51866"/>
                  <a:pt x="157293" y="48604"/>
                </a:cubicBezTo>
                <a:cubicBezTo>
                  <a:pt x="157293" y="45276"/>
                  <a:pt x="155858" y="42112"/>
                  <a:pt x="153379" y="39894"/>
                </a:cubicBezTo>
                <a:cubicBezTo>
                  <a:pt x="155858" y="37643"/>
                  <a:pt x="157293" y="34512"/>
                  <a:pt x="157293" y="31152"/>
                </a:cubicBezTo>
                <a:cubicBezTo>
                  <a:pt x="157293" y="27923"/>
                  <a:pt x="155956" y="24954"/>
                  <a:pt x="153803" y="22834"/>
                </a:cubicBezTo>
                <a:cubicBezTo>
                  <a:pt x="152368" y="21399"/>
                  <a:pt x="150541" y="20322"/>
                  <a:pt x="148519" y="19768"/>
                </a:cubicBezTo>
                <a:lnTo>
                  <a:pt x="148519" y="16147"/>
                </a:lnTo>
                <a:cubicBezTo>
                  <a:pt x="148519" y="14451"/>
                  <a:pt x="147149" y="13081"/>
                  <a:pt x="145452" y="13081"/>
                </a:cubicBezTo>
                <a:cubicBezTo>
                  <a:pt x="143756" y="13081"/>
                  <a:pt x="142386" y="14451"/>
                  <a:pt x="142386" y="16147"/>
                </a:cubicBezTo>
                <a:lnTo>
                  <a:pt x="142386" y="19376"/>
                </a:lnTo>
                <a:lnTo>
                  <a:pt x="137363" y="19376"/>
                </a:lnTo>
                <a:lnTo>
                  <a:pt x="137363" y="16147"/>
                </a:lnTo>
                <a:cubicBezTo>
                  <a:pt x="137363" y="14451"/>
                  <a:pt x="135993" y="13081"/>
                  <a:pt x="134296" y="13081"/>
                </a:cubicBezTo>
                <a:close/>
                <a:moveTo>
                  <a:pt x="36143" y="119617"/>
                </a:moveTo>
                <a:cubicBezTo>
                  <a:pt x="38133" y="120857"/>
                  <a:pt x="39829" y="122488"/>
                  <a:pt x="41102" y="124412"/>
                </a:cubicBezTo>
                <a:cubicBezTo>
                  <a:pt x="42733" y="126859"/>
                  <a:pt x="43679" y="129794"/>
                  <a:pt x="43679" y="132959"/>
                </a:cubicBezTo>
                <a:cubicBezTo>
                  <a:pt x="43679" y="137232"/>
                  <a:pt x="41917" y="141114"/>
                  <a:pt x="39112" y="143919"/>
                </a:cubicBezTo>
                <a:cubicBezTo>
                  <a:pt x="36274" y="146757"/>
                  <a:pt x="32392" y="148486"/>
                  <a:pt x="28119" y="148486"/>
                </a:cubicBezTo>
                <a:lnTo>
                  <a:pt x="18235" y="148486"/>
                </a:lnTo>
                <a:cubicBezTo>
                  <a:pt x="16898" y="143005"/>
                  <a:pt x="16180" y="137232"/>
                  <a:pt x="16180" y="131328"/>
                </a:cubicBezTo>
                <a:cubicBezTo>
                  <a:pt x="16180" y="127935"/>
                  <a:pt x="16408" y="124543"/>
                  <a:pt x="16865" y="121215"/>
                </a:cubicBezTo>
                <a:lnTo>
                  <a:pt x="23422" y="130675"/>
                </a:lnTo>
                <a:cubicBezTo>
                  <a:pt x="23617" y="131001"/>
                  <a:pt x="23911" y="131262"/>
                  <a:pt x="24237" y="131491"/>
                </a:cubicBezTo>
                <a:cubicBezTo>
                  <a:pt x="24763" y="131866"/>
                  <a:pt x="25371" y="132045"/>
                  <a:pt x="25973" y="132045"/>
                </a:cubicBezTo>
                <a:cubicBezTo>
                  <a:pt x="26940" y="132045"/>
                  <a:pt x="27895" y="131585"/>
                  <a:pt x="28478" y="130740"/>
                </a:cubicBezTo>
                <a:lnTo>
                  <a:pt x="36143" y="119617"/>
                </a:lnTo>
                <a:close/>
                <a:moveTo>
                  <a:pt x="138178" y="0"/>
                </a:moveTo>
                <a:cubicBezTo>
                  <a:pt x="127185" y="0"/>
                  <a:pt x="117204" y="4469"/>
                  <a:pt x="109995" y="11678"/>
                </a:cubicBezTo>
                <a:cubicBezTo>
                  <a:pt x="102786" y="18887"/>
                  <a:pt x="98317" y="28869"/>
                  <a:pt x="98317" y="39894"/>
                </a:cubicBezTo>
                <a:cubicBezTo>
                  <a:pt x="98317" y="42732"/>
                  <a:pt x="98610" y="45505"/>
                  <a:pt x="99198" y="48212"/>
                </a:cubicBezTo>
                <a:cubicBezTo>
                  <a:pt x="99687" y="50593"/>
                  <a:pt x="100404" y="52877"/>
                  <a:pt x="101318" y="55095"/>
                </a:cubicBezTo>
                <a:cubicBezTo>
                  <a:pt x="96784" y="54279"/>
                  <a:pt x="92119" y="53855"/>
                  <a:pt x="87520" y="53855"/>
                </a:cubicBezTo>
                <a:cubicBezTo>
                  <a:pt x="78810" y="53855"/>
                  <a:pt x="70427" y="55291"/>
                  <a:pt x="62565" y="57966"/>
                </a:cubicBezTo>
                <a:cubicBezTo>
                  <a:pt x="55193" y="60477"/>
                  <a:pt x="48278" y="64065"/>
                  <a:pt x="42080" y="68600"/>
                </a:cubicBezTo>
                <a:cubicBezTo>
                  <a:pt x="37481" y="64946"/>
                  <a:pt x="31838" y="62989"/>
                  <a:pt x="25966" y="62989"/>
                </a:cubicBezTo>
                <a:cubicBezTo>
                  <a:pt x="18790" y="62989"/>
                  <a:pt x="12298" y="65892"/>
                  <a:pt x="7601" y="70589"/>
                </a:cubicBezTo>
                <a:cubicBezTo>
                  <a:pt x="2904" y="75287"/>
                  <a:pt x="1" y="81778"/>
                  <a:pt x="1" y="88954"/>
                </a:cubicBezTo>
                <a:cubicBezTo>
                  <a:pt x="1" y="90781"/>
                  <a:pt x="196" y="92608"/>
                  <a:pt x="555" y="94369"/>
                </a:cubicBezTo>
                <a:cubicBezTo>
                  <a:pt x="947" y="96163"/>
                  <a:pt x="1501" y="97892"/>
                  <a:pt x="2251" y="99523"/>
                </a:cubicBezTo>
                <a:cubicBezTo>
                  <a:pt x="3817" y="103014"/>
                  <a:pt x="8514" y="109505"/>
                  <a:pt x="11940" y="114235"/>
                </a:cubicBezTo>
                <a:cubicBezTo>
                  <a:pt x="10700" y="119845"/>
                  <a:pt x="10048" y="125554"/>
                  <a:pt x="10048" y="131328"/>
                </a:cubicBezTo>
                <a:cubicBezTo>
                  <a:pt x="10048" y="143397"/>
                  <a:pt x="12820" y="155173"/>
                  <a:pt x="18235" y="165970"/>
                </a:cubicBezTo>
                <a:cubicBezTo>
                  <a:pt x="23683" y="176832"/>
                  <a:pt x="31577" y="186194"/>
                  <a:pt x="41200" y="193403"/>
                </a:cubicBezTo>
                <a:cubicBezTo>
                  <a:pt x="41740" y="193812"/>
                  <a:pt x="42375" y="194007"/>
                  <a:pt x="43008" y="194007"/>
                </a:cubicBezTo>
                <a:cubicBezTo>
                  <a:pt x="43942" y="194007"/>
                  <a:pt x="44870" y="193581"/>
                  <a:pt x="45473" y="192783"/>
                </a:cubicBezTo>
                <a:cubicBezTo>
                  <a:pt x="46484" y="191413"/>
                  <a:pt x="46190" y="189489"/>
                  <a:pt x="44853" y="188510"/>
                </a:cubicBezTo>
                <a:cubicBezTo>
                  <a:pt x="35980" y="181856"/>
                  <a:pt x="28674" y="173211"/>
                  <a:pt x="23683" y="163262"/>
                </a:cubicBezTo>
                <a:cubicBezTo>
                  <a:pt x="22280" y="160490"/>
                  <a:pt x="21073" y="157587"/>
                  <a:pt x="20062" y="154618"/>
                </a:cubicBezTo>
                <a:lnTo>
                  <a:pt x="28119" y="154618"/>
                </a:lnTo>
                <a:cubicBezTo>
                  <a:pt x="34088" y="154618"/>
                  <a:pt x="39503" y="152172"/>
                  <a:pt x="43418" y="148257"/>
                </a:cubicBezTo>
                <a:cubicBezTo>
                  <a:pt x="47365" y="144343"/>
                  <a:pt x="49779" y="138895"/>
                  <a:pt x="49779" y="132959"/>
                </a:cubicBezTo>
                <a:cubicBezTo>
                  <a:pt x="49779" y="128588"/>
                  <a:pt x="48474" y="124477"/>
                  <a:pt x="46190" y="121052"/>
                </a:cubicBezTo>
                <a:cubicBezTo>
                  <a:pt x="44527" y="118475"/>
                  <a:pt x="42276" y="116290"/>
                  <a:pt x="39666" y="114659"/>
                </a:cubicBezTo>
                <a:lnTo>
                  <a:pt x="40417" y="113680"/>
                </a:lnTo>
                <a:cubicBezTo>
                  <a:pt x="43450" y="109505"/>
                  <a:pt x="47104" y="104547"/>
                  <a:pt x="48963" y="100991"/>
                </a:cubicBezTo>
                <a:cubicBezTo>
                  <a:pt x="49681" y="99621"/>
                  <a:pt x="50300" y="98186"/>
                  <a:pt x="50757" y="96718"/>
                </a:cubicBezTo>
                <a:cubicBezTo>
                  <a:pt x="51246" y="95120"/>
                  <a:pt x="50366" y="93391"/>
                  <a:pt x="48735" y="92869"/>
                </a:cubicBezTo>
                <a:cubicBezTo>
                  <a:pt x="48442" y="92779"/>
                  <a:pt x="48146" y="92737"/>
                  <a:pt x="47855" y="92737"/>
                </a:cubicBezTo>
                <a:cubicBezTo>
                  <a:pt x="46555" y="92737"/>
                  <a:pt x="45345" y="93585"/>
                  <a:pt x="44918" y="94891"/>
                </a:cubicBezTo>
                <a:cubicBezTo>
                  <a:pt x="44559" y="96000"/>
                  <a:pt x="44103" y="97142"/>
                  <a:pt x="43548" y="98153"/>
                </a:cubicBezTo>
                <a:cubicBezTo>
                  <a:pt x="41950" y="101252"/>
                  <a:pt x="38427" y="106047"/>
                  <a:pt x="35491" y="110059"/>
                </a:cubicBezTo>
                <a:cubicBezTo>
                  <a:pt x="34186" y="111788"/>
                  <a:pt x="33012" y="113419"/>
                  <a:pt x="32066" y="114822"/>
                </a:cubicBezTo>
                <a:lnTo>
                  <a:pt x="25966" y="123629"/>
                </a:lnTo>
                <a:cubicBezTo>
                  <a:pt x="21301" y="116910"/>
                  <a:pt x="10504" y="103046"/>
                  <a:pt x="7829" y="97044"/>
                </a:cubicBezTo>
                <a:cubicBezTo>
                  <a:pt x="7242" y="95805"/>
                  <a:pt x="6818" y="94500"/>
                  <a:pt x="6525" y="93097"/>
                </a:cubicBezTo>
                <a:cubicBezTo>
                  <a:pt x="6264" y="91792"/>
                  <a:pt x="6101" y="90390"/>
                  <a:pt x="6101" y="88954"/>
                </a:cubicBezTo>
                <a:cubicBezTo>
                  <a:pt x="6101" y="83474"/>
                  <a:pt x="8319" y="78516"/>
                  <a:pt x="11907" y="74895"/>
                </a:cubicBezTo>
                <a:cubicBezTo>
                  <a:pt x="15495" y="71307"/>
                  <a:pt x="20486" y="69089"/>
                  <a:pt x="25966" y="69089"/>
                </a:cubicBezTo>
                <a:cubicBezTo>
                  <a:pt x="30370" y="69089"/>
                  <a:pt x="34415" y="70524"/>
                  <a:pt x="37709" y="72938"/>
                </a:cubicBezTo>
                <a:cubicBezTo>
                  <a:pt x="41069" y="75417"/>
                  <a:pt x="43646" y="78907"/>
                  <a:pt x="44918" y="83018"/>
                </a:cubicBezTo>
                <a:cubicBezTo>
                  <a:pt x="45340" y="84310"/>
                  <a:pt x="46530" y="85155"/>
                  <a:pt x="47815" y="85155"/>
                </a:cubicBezTo>
                <a:cubicBezTo>
                  <a:pt x="48119" y="85155"/>
                  <a:pt x="48429" y="85107"/>
                  <a:pt x="48735" y="85007"/>
                </a:cubicBezTo>
                <a:cubicBezTo>
                  <a:pt x="50366" y="84518"/>
                  <a:pt x="51246" y="82789"/>
                  <a:pt x="50757" y="81191"/>
                </a:cubicBezTo>
                <a:cubicBezTo>
                  <a:pt x="49811" y="78190"/>
                  <a:pt x="48311" y="75385"/>
                  <a:pt x="46419" y="72971"/>
                </a:cubicBezTo>
                <a:cubicBezTo>
                  <a:pt x="51931" y="69089"/>
                  <a:pt x="58031" y="65957"/>
                  <a:pt x="64523" y="63739"/>
                </a:cubicBezTo>
                <a:cubicBezTo>
                  <a:pt x="71732" y="61293"/>
                  <a:pt x="79463" y="59955"/>
                  <a:pt x="87520" y="59955"/>
                </a:cubicBezTo>
                <a:cubicBezTo>
                  <a:pt x="93489" y="59955"/>
                  <a:pt x="99361" y="60673"/>
                  <a:pt x="105134" y="62141"/>
                </a:cubicBezTo>
                <a:cubicBezTo>
                  <a:pt x="107092" y="65240"/>
                  <a:pt x="109538" y="68763"/>
                  <a:pt x="111952" y="72220"/>
                </a:cubicBezTo>
                <a:lnTo>
                  <a:pt x="85987" y="72220"/>
                </a:lnTo>
                <a:cubicBezTo>
                  <a:pt x="78843" y="72220"/>
                  <a:pt x="72351" y="75124"/>
                  <a:pt x="67654" y="79821"/>
                </a:cubicBezTo>
                <a:cubicBezTo>
                  <a:pt x="62957" y="84518"/>
                  <a:pt x="60054" y="91009"/>
                  <a:pt x="60054" y="98121"/>
                </a:cubicBezTo>
                <a:cubicBezTo>
                  <a:pt x="60054" y="105264"/>
                  <a:pt x="62957" y="111756"/>
                  <a:pt x="67654" y="116453"/>
                </a:cubicBezTo>
                <a:cubicBezTo>
                  <a:pt x="72351" y="121150"/>
                  <a:pt x="78843" y="124053"/>
                  <a:pt x="85987" y="124053"/>
                </a:cubicBezTo>
                <a:lnTo>
                  <a:pt x="93261" y="124053"/>
                </a:lnTo>
                <a:cubicBezTo>
                  <a:pt x="94957" y="124053"/>
                  <a:pt x="96327" y="122683"/>
                  <a:pt x="96327" y="121020"/>
                </a:cubicBezTo>
                <a:cubicBezTo>
                  <a:pt x="96327" y="119291"/>
                  <a:pt x="94957" y="117953"/>
                  <a:pt x="93261" y="117953"/>
                </a:cubicBezTo>
                <a:lnTo>
                  <a:pt x="85987" y="117953"/>
                </a:lnTo>
                <a:cubicBezTo>
                  <a:pt x="80539" y="117953"/>
                  <a:pt x="75581" y="115703"/>
                  <a:pt x="71993" y="112114"/>
                </a:cubicBezTo>
                <a:cubicBezTo>
                  <a:pt x="68404" y="108526"/>
                  <a:pt x="66186" y="103568"/>
                  <a:pt x="66186" y="98121"/>
                </a:cubicBezTo>
                <a:cubicBezTo>
                  <a:pt x="66186" y="92673"/>
                  <a:pt x="68404" y="87747"/>
                  <a:pt x="71993" y="84159"/>
                </a:cubicBezTo>
                <a:cubicBezTo>
                  <a:pt x="75581" y="80538"/>
                  <a:pt x="80539" y="78320"/>
                  <a:pt x="85987" y="78320"/>
                </a:cubicBezTo>
                <a:lnTo>
                  <a:pt x="116388" y="78320"/>
                </a:lnTo>
                <a:cubicBezTo>
                  <a:pt x="118215" y="80865"/>
                  <a:pt x="120074" y="83376"/>
                  <a:pt x="121868" y="85953"/>
                </a:cubicBezTo>
                <a:lnTo>
                  <a:pt x="135634" y="105917"/>
                </a:lnTo>
                <a:cubicBezTo>
                  <a:pt x="136246" y="106810"/>
                  <a:pt x="137218" y="107267"/>
                  <a:pt x="138189" y="107267"/>
                </a:cubicBezTo>
                <a:cubicBezTo>
                  <a:pt x="139134" y="107267"/>
                  <a:pt x="140079" y="106834"/>
                  <a:pt x="140690" y="105949"/>
                </a:cubicBezTo>
                <a:lnTo>
                  <a:pt x="148649" y="94467"/>
                </a:lnTo>
                <a:cubicBezTo>
                  <a:pt x="151618" y="99393"/>
                  <a:pt x="154031" y="104742"/>
                  <a:pt x="155760" y="110386"/>
                </a:cubicBezTo>
                <a:cubicBezTo>
                  <a:pt x="157783" y="116975"/>
                  <a:pt x="158859" y="123988"/>
                  <a:pt x="158859" y="131328"/>
                </a:cubicBezTo>
                <a:cubicBezTo>
                  <a:pt x="158859" y="150997"/>
                  <a:pt x="150867" y="168840"/>
                  <a:pt x="137983" y="181758"/>
                </a:cubicBezTo>
                <a:cubicBezTo>
                  <a:pt x="134655" y="185085"/>
                  <a:pt x="131002" y="188086"/>
                  <a:pt x="127055" y="190696"/>
                </a:cubicBezTo>
                <a:cubicBezTo>
                  <a:pt x="126598" y="190728"/>
                  <a:pt x="126076" y="190728"/>
                  <a:pt x="125554" y="190728"/>
                </a:cubicBezTo>
                <a:cubicBezTo>
                  <a:pt x="116714" y="190728"/>
                  <a:pt x="107777" y="187695"/>
                  <a:pt x="100992" y="183030"/>
                </a:cubicBezTo>
                <a:cubicBezTo>
                  <a:pt x="95251" y="179050"/>
                  <a:pt x="89542" y="172755"/>
                  <a:pt x="89542" y="165350"/>
                </a:cubicBezTo>
                <a:cubicBezTo>
                  <a:pt x="89542" y="159642"/>
                  <a:pt x="91858" y="154488"/>
                  <a:pt x="95609" y="150736"/>
                </a:cubicBezTo>
                <a:cubicBezTo>
                  <a:pt x="99361" y="146985"/>
                  <a:pt x="104547" y="144636"/>
                  <a:pt x="110223" y="144636"/>
                </a:cubicBezTo>
                <a:lnTo>
                  <a:pt x="114398" y="144636"/>
                </a:lnTo>
                <a:cubicBezTo>
                  <a:pt x="117660" y="144636"/>
                  <a:pt x="120596" y="142940"/>
                  <a:pt x="122716" y="140461"/>
                </a:cubicBezTo>
                <a:cubicBezTo>
                  <a:pt x="124804" y="137949"/>
                  <a:pt x="126142" y="134557"/>
                  <a:pt x="126142" y="131295"/>
                </a:cubicBezTo>
                <a:cubicBezTo>
                  <a:pt x="126142" y="128033"/>
                  <a:pt x="124804" y="124641"/>
                  <a:pt x="122716" y="122129"/>
                </a:cubicBezTo>
                <a:cubicBezTo>
                  <a:pt x="120596" y="119617"/>
                  <a:pt x="117660" y="117953"/>
                  <a:pt x="114398" y="117953"/>
                </a:cubicBezTo>
                <a:lnTo>
                  <a:pt x="107124" y="117953"/>
                </a:lnTo>
                <a:cubicBezTo>
                  <a:pt x="105428" y="117953"/>
                  <a:pt x="104058" y="119291"/>
                  <a:pt x="104058" y="121020"/>
                </a:cubicBezTo>
                <a:cubicBezTo>
                  <a:pt x="104058" y="122683"/>
                  <a:pt x="105428" y="124053"/>
                  <a:pt x="107124" y="124053"/>
                </a:cubicBezTo>
                <a:lnTo>
                  <a:pt x="114398" y="124053"/>
                </a:lnTo>
                <a:cubicBezTo>
                  <a:pt x="115736" y="124053"/>
                  <a:pt x="117041" y="124869"/>
                  <a:pt x="118052" y="126043"/>
                </a:cubicBezTo>
                <a:cubicBezTo>
                  <a:pt x="119259" y="127511"/>
                  <a:pt x="120009" y="129436"/>
                  <a:pt x="120009" y="131295"/>
                </a:cubicBezTo>
                <a:cubicBezTo>
                  <a:pt x="120009" y="133154"/>
                  <a:pt x="119259" y="135079"/>
                  <a:pt x="118052" y="136547"/>
                </a:cubicBezTo>
                <a:cubicBezTo>
                  <a:pt x="117041" y="137721"/>
                  <a:pt x="115736" y="138537"/>
                  <a:pt x="114398" y="138537"/>
                </a:cubicBezTo>
                <a:lnTo>
                  <a:pt x="110223" y="138537"/>
                </a:lnTo>
                <a:cubicBezTo>
                  <a:pt x="102851" y="138537"/>
                  <a:pt x="96131" y="141538"/>
                  <a:pt x="91271" y="146398"/>
                </a:cubicBezTo>
                <a:cubicBezTo>
                  <a:pt x="86443" y="151258"/>
                  <a:pt x="83410" y="157978"/>
                  <a:pt x="83410" y="165350"/>
                </a:cubicBezTo>
                <a:cubicBezTo>
                  <a:pt x="83410" y="174842"/>
                  <a:pt x="90097" y="182867"/>
                  <a:pt x="97534" y="188021"/>
                </a:cubicBezTo>
                <a:cubicBezTo>
                  <a:pt x="103177" y="191935"/>
                  <a:pt x="110125" y="194838"/>
                  <a:pt x="117399" y="196111"/>
                </a:cubicBezTo>
                <a:cubicBezTo>
                  <a:pt x="108298" y="200319"/>
                  <a:pt x="98186" y="202667"/>
                  <a:pt x="87520" y="202667"/>
                </a:cubicBezTo>
                <a:cubicBezTo>
                  <a:pt x="81942" y="202667"/>
                  <a:pt x="76559" y="202015"/>
                  <a:pt x="71405" y="200841"/>
                </a:cubicBezTo>
                <a:cubicBezTo>
                  <a:pt x="66056" y="199601"/>
                  <a:pt x="60935" y="197774"/>
                  <a:pt x="56172" y="195426"/>
                </a:cubicBezTo>
                <a:cubicBezTo>
                  <a:pt x="55738" y="195213"/>
                  <a:pt x="55282" y="195113"/>
                  <a:pt x="54836" y="195113"/>
                </a:cubicBezTo>
                <a:cubicBezTo>
                  <a:pt x="53706" y="195113"/>
                  <a:pt x="52632" y="195753"/>
                  <a:pt x="52095" y="196828"/>
                </a:cubicBezTo>
                <a:cubicBezTo>
                  <a:pt x="51344" y="198329"/>
                  <a:pt x="51964" y="200155"/>
                  <a:pt x="53497" y="200906"/>
                </a:cubicBezTo>
                <a:cubicBezTo>
                  <a:pt x="58716" y="203450"/>
                  <a:pt x="64262" y="205440"/>
                  <a:pt x="70035" y="206777"/>
                </a:cubicBezTo>
                <a:cubicBezTo>
                  <a:pt x="75679" y="208082"/>
                  <a:pt x="81518" y="208767"/>
                  <a:pt x="87520" y="208767"/>
                </a:cubicBezTo>
                <a:cubicBezTo>
                  <a:pt x="108886" y="208767"/>
                  <a:pt x="128262" y="200090"/>
                  <a:pt x="142288" y="186064"/>
                </a:cubicBezTo>
                <a:cubicBezTo>
                  <a:pt x="156315" y="172070"/>
                  <a:pt x="164992" y="152694"/>
                  <a:pt x="164992" y="131328"/>
                </a:cubicBezTo>
                <a:cubicBezTo>
                  <a:pt x="164992" y="123434"/>
                  <a:pt x="163785" y="115801"/>
                  <a:pt x="161599" y="108592"/>
                </a:cubicBezTo>
                <a:cubicBezTo>
                  <a:pt x="159446" y="101611"/>
                  <a:pt x="156315" y="95022"/>
                  <a:pt x="152400" y="89020"/>
                </a:cubicBezTo>
                <a:lnTo>
                  <a:pt x="154521" y="85953"/>
                </a:lnTo>
                <a:cubicBezTo>
                  <a:pt x="155891" y="83996"/>
                  <a:pt x="157815" y="81354"/>
                  <a:pt x="159903" y="78483"/>
                </a:cubicBezTo>
                <a:cubicBezTo>
                  <a:pt x="164796" y="71862"/>
                  <a:pt x="170602" y="63935"/>
                  <a:pt x="173538" y="58357"/>
                </a:cubicBezTo>
                <a:cubicBezTo>
                  <a:pt x="174419" y="56628"/>
                  <a:pt x="175202" y="54834"/>
                  <a:pt x="175854" y="53007"/>
                </a:cubicBezTo>
                <a:cubicBezTo>
                  <a:pt x="176507" y="51181"/>
                  <a:pt x="176996" y="49256"/>
                  <a:pt x="177387" y="47331"/>
                </a:cubicBezTo>
                <a:cubicBezTo>
                  <a:pt x="177681" y="45668"/>
                  <a:pt x="176572" y="44102"/>
                  <a:pt x="174941" y="43776"/>
                </a:cubicBezTo>
                <a:cubicBezTo>
                  <a:pt x="174757" y="43743"/>
                  <a:pt x="174573" y="43728"/>
                  <a:pt x="174393" y="43728"/>
                </a:cubicBezTo>
                <a:cubicBezTo>
                  <a:pt x="172939" y="43728"/>
                  <a:pt x="171646" y="44743"/>
                  <a:pt x="171385" y="46222"/>
                </a:cubicBezTo>
                <a:cubicBezTo>
                  <a:pt x="171059" y="47853"/>
                  <a:pt x="170635" y="49452"/>
                  <a:pt x="170080" y="50985"/>
                </a:cubicBezTo>
                <a:cubicBezTo>
                  <a:pt x="169559" y="52583"/>
                  <a:pt x="168873" y="54116"/>
                  <a:pt x="168123" y="55552"/>
                </a:cubicBezTo>
                <a:cubicBezTo>
                  <a:pt x="165448" y="60640"/>
                  <a:pt x="159773" y="68371"/>
                  <a:pt x="154977" y="74895"/>
                </a:cubicBezTo>
                <a:cubicBezTo>
                  <a:pt x="152922" y="77733"/>
                  <a:pt x="150998" y="80310"/>
                  <a:pt x="149497" y="82496"/>
                </a:cubicBezTo>
                <a:lnTo>
                  <a:pt x="138178" y="98871"/>
                </a:lnTo>
                <a:lnTo>
                  <a:pt x="126892" y="82496"/>
                </a:lnTo>
                <a:cubicBezTo>
                  <a:pt x="125946" y="81126"/>
                  <a:pt x="124347" y="78907"/>
                  <a:pt x="122455" y="76363"/>
                </a:cubicBezTo>
                <a:cubicBezTo>
                  <a:pt x="117138" y="69024"/>
                  <a:pt x="109571" y="58651"/>
                  <a:pt x="107353" y="53627"/>
                </a:cubicBezTo>
                <a:cubicBezTo>
                  <a:pt x="106407" y="51539"/>
                  <a:pt x="105656" y="49289"/>
                  <a:pt x="105167" y="46940"/>
                </a:cubicBezTo>
                <a:cubicBezTo>
                  <a:pt x="104678" y="44689"/>
                  <a:pt x="104417" y="42308"/>
                  <a:pt x="104417" y="39894"/>
                </a:cubicBezTo>
                <a:cubicBezTo>
                  <a:pt x="104417" y="30565"/>
                  <a:pt x="108201" y="22116"/>
                  <a:pt x="114333" y="16016"/>
                </a:cubicBezTo>
                <a:cubicBezTo>
                  <a:pt x="120433" y="9884"/>
                  <a:pt x="128882" y="6100"/>
                  <a:pt x="138178" y="6100"/>
                </a:cubicBezTo>
                <a:cubicBezTo>
                  <a:pt x="146366" y="6100"/>
                  <a:pt x="153868" y="9003"/>
                  <a:pt x="159707" y="13831"/>
                </a:cubicBezTo>
                <a:cubicBezTo>
                  <a:pt x="165644" y="18756"/>
                  <a:pt x="169885" y="25672"/>
                  <a:pt x="171385" y="33533"/>
                </a:cubicBezTo>
                <a:cubicBezTo>
                  <a:pt x="171644" y="35001"/>
                  <a:pt x="172918" y="36037"/>
                  <a:pt x="174357" y="36037"/>
                </a:cubicBezTo>
                <a:cubicBezTo>
                  <a:pt x="174549" y="36037"/>
                  <a:pt x="174745" y="36018"/>
                  <a:pt x="174941" y="35980"/>
                </a:cubicBezTo>
                <a:cubicBezTo>
                  <a:pt x="176572" y="35654"/>
                  <a:pt x="177681" y="34088"/>
                  <a:pt x="177355" y="32424"/>
                </a:cubicBezTo>
                <a:cubicBezTo>
                  <a:pt x="175593" y="23095"/>
                  <a:pt x="170602" y="14940"/>
                  <a:pt x="163589" y="9134"/>
                </a:cubicBezTo>
                <a:cubicBezTo>
                  <a:pt x="156706" y="3425"/>
                  <a:pt x="147834" y="0"/>
                  <a:pt x="138178"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0"/>
          <p:cNvSpPr/>
          <p:nvPr/>
        </p:nvSpPr>
        <p:spPr>
          <a:xfrm>
            <a:off x="4969776" y="1890777"/>
            <a:ext cx="496866" cy="432675"/>
          </a:xfrm>
          <a:custGeom>
            <a:rect b="b" l="l" r="r" t="t"/>
            <a:pathLst>
              <a:path extrusionOk="0" h="207767" w="238591">
                <a:moveTo>
                  <a:pt x="169175" y="7009"/>
                </a:moveTo>
                <a:cubicBezTo>
                  <a:pt x="171971" y="7009"/>
                  <a:pt x="174469" y="8128"/>
                  <a:pt x="176296" y="9954"/>
                </a:cubicBezTo>
                <a:cubicBezTo>
                  <a:pt x="178123" y="11781"/>
                  <a:pt x="179241" y="14316"/>
                  <a:pt x="179241" y="17075"/>
                </a:cubicBezTo>
                <a:cubicBezTo>
                  <a:pt x="179241" y="19871"/>
                  <a:pt x="178123" y="22369"/>
                  <a:pt x="176296" y="24195"/>
                </a:cubicBezTo>
                <a:cubicBezTo>
                  <a:pt x="174469" y="26022"/>
                  <a:pt x="171971" y="27178"/>
                  <a:pt x="169175" y="27178"/>
                </a:cubicBezTo>
                <a:cubicBezTo>
                  <a:pt x="166417" y="27178"/>
                  <a:pt x="163882" y="26022"/>
                  <a:pt x="162055" y="24195"/>
                </a:cubicBezTo>
                <a:cubicBezTo>
                  <a:pt x="160228" y="22369"/>
                  <a:pt x="159110" y="19871"/>
                  <a:pt x="159110" y="17075"/>
                </a:cubicBezTo>
                <a:cubicBezTo>
                  <a:pt x="159110" y="14316"/>
                  <a:pt x="160228" y="11781"/>
                  <a:pt x="162055" y="9954"/>
                </a:cubicBezTo>
                <a:cubicBezTo>
                  <a:pt x="163882" y="8128"/>
                  <a:pt x="166417" y="7009"/>
                  <a:pt x="169175" y="7009"/>
                </a:cubicBezTo>
                <a:close/>
                <a:moveTo>
                  <a:pt x="69415" y="22853"/>
                </a:moveTo>
                <a:cubicBezTo>
                  <a:pt x="72211" y="22853"/>
                  <a:pt x="74709" y="23972"/>
                  <a:pt x="76535" y="25798"/>
                </a:cubicBezTo>
                <a:cubicBezTo>
                  <a:pt x="78362" y="27625"/>
                  <a:pt x="79480" y="30123"/>
                  <a:pt x="79480" y="32919"/>
                </a:cubicBezTo>
                <a:cubicBezTo>
                  <a:pt x="79480" y="35715"/>
                  <a:pt x="78362" y="38212"/>
                  <a:pt x="76535" y="40039"/>
                </a:cubicBezTo>
                <a:cubicBezTo>
                  <a:pt x="74709" y="41866"/>
                  <a:pt x="72211" y="42984"/>
                  <a:pt x="69415" y="42984"/>
                </a:cubicBezTo>
                <a:cubicBezTo>
                  <a:pt x="66619" y="42984"/>
                  <a:pt x="64121" y="41866"/>
                  <a:pt x="62294" y="40039"/>
                </a:cubicBezTo>
                <a:cubicBezTo>
                  <a:pt x="60468" y="38212"/>
                  <a:pt x="59349" y="35715"/>
                  <a:pt x="59349" y="32919"/>
                </a:cubicBezTo>
                <a:cubicBezTo>
                  <a:pt x="59349" y="30123"/>
                  <a:pt x="60468" y="27625"/>
                  <a:pt x="62294" y="25798"/>
                </a:cubicBezTo>
                <a:cubicBezTo>
                  <a:pt x="64121" y="23972"/>
                  <a:pt x="66619" y="22853"/>
                  <a:pt x="69415" y="22853"/>
                </a:cubicBezTo>
                <a:close/>
                <a:moveTo>
                  <a:pt x="219056" y="22853"/>
                </a:moveTo>
                <a:cubicBezTo>
                  <a:pt x="221852" y="22853"/>
                  <a:pt x="224349" y="23972"/>
                  <a:pt x="226176" y="25798"/>
                </a:cubicBezTo>
                <a:cubicBezTo>
                  <a:pt x="228003" y="27625"/>
                  <a:pt x="229159" y="30123"/>
                  <a:pt x="229159" y="32919"/>
                </a:cubicBezTo>
                <a:cubicBezTo>
                  <a:pt x="229159" y="35715"/>
                  <a:pt x="228003" y="38212"/>
                  <a:pt x="226176" y="40039"/>
                </a:cubicBezTo>
                <a:cubicBezTo>
                  <a:pt x="224349" y="41866"/>
                  <a:pt x="221852" y="42984"/>
                  <a:pt x="219056" y="42984"/>
                </a:cubicBezTo>
                <a:cubicBezTo>
                  <a:pt x="216260" y="42984"/>
                  <a:pt x="213762" y="41866"/>
                  <a:pt x="211935" y="40039"/>
                </a:cubicBezTo>
                <a:cubicBezTo>
                  <a:pt x="210109" y="38212"/>
                  <a:pt x="208990" y="35715"/>
                  <a:pt x="208990" y="32919"/>
                </a:cubicBezTo>
                <a:cubicBezTo>
                  <a:pt x="208990" y="30123"/>
                  <a:pt x="210109" y="27625"/>
                  <a:pt x="211935" y="25798"/>
                </a:cubicBezTo>
                <a:cubicBezTo>
                  <a:pt x="213762" y="23972"/>
                  <a:pt x="216260" y="22853"/>
                  <a:pt x="219056" y="22853"/>
                </a:cubicBezTo>
                <a:close/>
                <a:moveTo>
                  <a:pt x="19535" y="38660"/>
                </a:moveTo>
                <a:cubicBezTo>
                  <a:pt x="22331" y="38660"/>
                  <a:pt x="24828" y="39816"/>
                  <a:pt x="26655" y="41642"/>
                </a:cubicBezTo>
                <a:cubicBezTo>
                  <a:pt x="28482" y="43469"/>
                  <a:pt x="29600" y="45967"/>
                  <a:pt x="29600" y="48763"/>
                </a:cubicBezTo>
                <a:cubicBezTo>
                  <a:pt x="29600" y="51521"/>
                  <a:pt x="28482" y="54056"/>
                  <a:pt x="26655" y="55883"/>
                </a:cubicBezTo>
                <a:cubicBezTo>
                  <a:pt x="24828" y="57710"/>
                  <a:pt x="22331" y="58828"/>
                  <a:pt x="19535" y="58828"/>
                </a:cubicBezTo>
                <a:cubicBezTo>
                  <a:pt x="16739" y="58828"/>
                  <a:pt x="14241" y="57710"/>
                  <a:pt x="12414" y="55883"/>
                </a:cubicBezTo>
                <a:cubicBezTo>
                  <a:pt x="10587" y="54056"/>
                  <a:pt x="9469" y="51521"/>
                  <a:pt x="9469" y="48763"/>
                </a:cubicBezTo>
                <a:cubicBezTo>
                  <a:pt x="9469" y="45967"/>
                  <a:pt x="10587" y="43469"/>
                  <a:pt x="12414" y="41642"/>
                </a:cubicBezTo>
                <a:cubicBezTo>
                  <a:pt x="14241" y="39816"/>
                  <a:pt x="16739" y="38660"/>
                  <a:pt x="19535" y="38660"/>
                </a:cubicBezTo>
                <a:close/>
                <a:moveTo>
                  <a:pt x="119295" y="38660"/>
                </a:moveTo>
                <a:cubicBezTo>
                  <a:pt x="122091" y="38660"/>
                  <a:pt x="124589" y="39816"/>
                  <a:pt x="126416" y="41642"/>
                </a:cubicBezTo>
                <a:cubicBezTo>
                  <a:pt x="128242" y="43469"/>
                  <a:pt x="129361" y="45967"/>
                  <a:pt x="129361" y="48763"/>
                </a:cubicBezTo>
                <a:cubicBezTo>
                  <a:pt x="129361" y="51521"/>
                  <a:pt x="128242" y="54056"/>
                  <a:pt x="126416" y="55883"/>
                </a:cubicBezTo>
                <a:cubicBezTo>
                  <a:pt x="124589" y="57710"/>
                  <a:pt x="122091" y="58828"/>
                  <a:pt x="119295" y="58828"/>
                </a:cubicBezTo>
                <a:cubicBezTo>
                  <a:pt x="116536" y="58828"/>
                  <a:pt x="114001" y="57710"/>
                  <a:pt x="112175" y="55883"/>
                </a:cubicBezTo>
                <a:cubicBezTo>
                  <a:pt x="110348" y="54056"/>
                  <a:pt x="109230" y="51521"/>
                  <a:pt x="109230" y="48763"/>
                </a:cubicBezTo>
                <a:cubicBezTo>
                  <a:pt x="109230" y="45967"/>
                  <a:pt x="110348" y="43469"/>
                  <a:pt x="112175" y="41642"/>
                </a:cubicBezTo>
                <a:cubicBezTo>
                  <a:pt x="114001" y="39816"/>
                  <a:pt x="116536" y="38660"/>
                  <a:pt x="119295" y="38660"/>
                </a:cubicBezTo>
                <a:close/>
                <a:moveTo>
                  <a:pt x="169175" y="1"/>
                </a:moveTo>
                <a:cubicBezTo>
                  <a:pt x="164478" y="1"/>
                  <a:pt x="160191" y="1939"/>
                  <a:pt x="157097" y="5033"/>
                </a:cubicBezTo>
                <a:cubicBezTo>
                  <a:pt x="154040" y="8090"/>
                  <a:pt x="152139" y="12378"/>
                  <a:pt x="152139" y="17075"/>
                </a:cubicBezTo>
                <a:cubicBezTo>
                  <a:pt x="152139" y="19200"/>
                  <a:pt x="152511" y="21213"/>
                  <a:pt x="153220" y="23077"/>
                </a:cubicBezTo>
                <a:lnTo>
                  <a:pt x="131523" y="36833"/>
                </a:lnTo>
                <a:cubicBezTo>
                  <a:pt x="128317" y="33515"/>
                  <a:pt x="123918" y="31689"/>
                  <a:pt x="119295" y="31689"/>
                </a:cubicBezTo>
                <a:cubicBezTo>
                  <a:pt x="114561" y="31689"/>
                  <a:pt x="110311" y="33590"/>
                  <a:pt x="107217" y="36684"/>
                </a:cubicBezTo>
                <a:cubicBezTo>
                  <a:pt x="106135" y="37765"/>
                  <a:pt x="105203" y="38995"/>
                  <a:pt x="104421" y="40375"/>
                </a:cubicBezTo>
                <a:lnTo>
                  <a:pt x="86377" y="34634"/>
                </a:lnTo>
                <a:cubicBezTo>
                  <a:pt x="86452" y="34074"/>
                  <a:pt x="86489" y="33515"/>
                  <a:pt x="86489" y="32919"/>
                </a:cubicBezTo>
                <a:cubicBezTo>
                  <a:pt x="86489" y="28221"/>
                  <a:pt x="84550" y="23934"/>
                  <a:pt x="81493" y="20840"/>
                </a:cubicBezTo>
                <a:cubicBezTo>
                  <a:pt x="78399" y="17746"/>
                  <a:pt x="74149" y="15845"/>
                  <a:pt x="69415" y="15845"/>
                </a:cubicBezTo>
                <a:cubicBezTo>
                  <a:pt x="64718" y="15845"/>
                  <a:pt x="60430" y="17746"/>
                  <a:pt x="57336" y="20840"/>
                </a:cubicBezTo>
                <a:cubicBezTo>
                  <a:pt x="54279" y="23934"/>
                  <a:pt x="52341" y="28221"/>
                  <a:pt x="52341" y="32919"/>
                </a:cubicBezTo>
                <a:cubicBezTo>
                  <a:pt x="52341" y="33515"/>
                  <a:pt x="52378" y="34074"/>
                  <a:pt x="52453" y="34634"/>
                </a:cubicBezTo>
                <a:lnTo>
                  <a:pt x="34409" y="40375"/>
                </a:lnTo>
                <a:cubicBezTo>
                  <a:pt x="33626" y="38995"/>
                  <a:pt x="32694" y="37765"/>
                  <a:pt x="31613" y="36684"/>
                </a:cubicBezTo>
                <a:cubicBezTo>
                  <a:pt x="28519" y="33590"/>
                  <a:pt x="24232" y="31689"/>
                  <a:pt x="19535" y="31689"/>
                </a:cubicBezTo>
                <a:cubicBezTo>
                  <a:pt x="14837" y="31689"/>
                  <a:pt x="10550" y="33590"/>
                  <a:pt x="7456" y="36684"/>
                </a:cubicBezTo>
                <a:cubicBezTo>
                  <a:pt x="4362" y="39778"/>
                  <a:pt x="2460" y="44028"/>
                  <a:pt x="2460" y="48763"/>
                </a:cubicBezTo>
                <a:cubicBezTo>
                  <a:pt x="2460" y="53460"/>
                  <a:pt x="4362" y="57747"/>
                  <a:pt x="7456" y="60804"/>
                </a:cubicBezTo>
                <a:cubicBezTo>
                  <a:pt x="10550" y="63898"/>
                  <a:pt x="14837" y="65800"/>
                  <a:pt x="19535" y="65800"/>
                </a:cubicBezTo>
                <a:cubicBezTo>
                  <a:pt x="24232" y="65800"/>
                  <a:pt x="28519" y="63898"/>
                  <a:pt x="31613" y="60804"/>
                </a:cubicBezTo>
                <a:cubicBezTo>
                  <a:pt x="34670" y="57747"/>
                  <a:pt x="36609" y="53460"/>
                  <a:pt x="36609" y="48763"/>
                </a:cubicBezTo>
                <a:cubicBezTo>
                  <a:pt x="36609" y="48166"/>
                  <a:pt x="36571" y="47607"/>
                  <a:pt x="36497" y="47048"/>
                </a:cubicBezTo>
                <a:lnTo>
                  <a:pt x="54540" y="41307"/>
                </a:lnTo>
                <a:cubicBezTo>
                  <a:pt x="55323" y="42649"/>
                  <a:pt x="56255" y="43879"/>
                  <a:pt x="57336" y="44997"/>
                </a:cubicBezTo>
                <a:cubicBezTo>
                  <a:pt x="60430" y="48092"/>
                  <a:pt x="64718" y="49993"/>
                  <a:pt x="69415" y="49993"/>
                </a:cubicBezTo>
                <a:cubicBezTo>
                  <a:pt x="74149" y="49993"/>
                  <a:pt x="78399" y="48092"/>
                  <a:pt x="81493" y="44997"/>
                </a:cubicBezTo>
                <a:cubicBezTo>
                  <a:pt x="82575" y="43879"/>
                  <a:pt x="83507" y="42649"/>
                  <a:pt x="84289" y="41307"/>
                </a:cubicBezTo>
                <a:lnTo>
                  <a:pt x="102333" y="47048"/>
                </a:lnTo>
                <a:cubicBezTo>
                  <a:pt x="102258" y="47607"/>
                  <a:pt x="102221" y="48166"/>
                  <a:pt x="102221" y="48763"/>
                </a:cubicBezTo>
                <a:cubicBezTo>
                  <a:pt x="102221" y="53460"/>
                  <a:pt x="104160" y="57747"/>
                  <a:pt x="107217" y="60804"/>
                </a:cubicBezTo>
                <a:cubicBezTo>
                  <a:pt x="110311" y="63898"/>
                  <a:pt x="114561" y="65800"/>
                  <a:pt x="119295" y="65800"/>
                </a:cubicBezTo>
                <a:cubicBezTo>
                  <a:pt x="123992" y="65800"/>
                  <a:pt x="128280" y="63898"/>
                  <a:pt x="131374" y="60804"/>
                </a:cubicBezTo>
                <a:cubicBezTo>
                  <a:pt x="134468" y="57747"/>
                  <a:pt x="136369" y="53460"/>
                  <a:pt x="136369" y="48763"/>
                </a:cubicBezTo>
                <a:cubicBezTo>
                  <a:pt x="136369" y="46638"/>
                  <a:pt x="135996" y="44625"/>
                  <a:pt x="135288" y="42723"/>
                </a:cubicBezTo>
                <a:lnTo>
                  <a:pt x="156948" y="29004"/>
                </a:lnTo>
                <a:cubicBezTo>
                  <a:pt x="160191" y="32322"/>
                  <a:pt x="164553" y="34149"/>
                  <a:pt x="169175" y="34149"/>
                </a:cubicBezTo>
                <a:cubicBezTo>
                  <a:pt x="173873" y="34149"/>
                  <a:pt x="178160" y="32248"/>
                  <a:pt x="181254" y="29153"/>
                </a:cubicBezTo>
                <a:cubicBezTo>
                  <a:pt x="182335" y="28072"/>
                  <a:pt x="183267" y="26805"/>
                  <a:pt x="184050" y="25463"/>
                </a:cubicBezTo>
                <a:lnTo>
                  <a:pt x="202093" y="31204"/>
                </a:lnTo>
                <a:cubicBezTo>
                  <a:pt x="201572" y="36311"/>
                  <a:pt x="203361" y="41344"/>
                  <a:pt x="206977" y="44997"/>
                </a:cubicBezTo>
                <a:cubicBezTo>
                  <a:pt x="210071" y="48092"/>
                  <a:pt x="214358" y="49993"/>
                  <a:pt x="219056" y="49993"/>
                </a:cubicBezTo>
                <a:cubicBezTo>
                  <a:pt x="223790" y="49993"/>
                  <a:pt x="228040" y="48092"/>
                  <a:pt x="231134" y="44997"/>
                </a:cubicBezTo>
                <a:cubicBezTo>
                  <a:pt x="234229" y="41903"/>
                  <a:pt x="236130" y="37616"/>
                  <a:pt x="236130" y="32919"/>
                </a:cubicBezTo>
                <a:cubicBezTo>
                  <a:pt x="236130" y="28221"/>
                  <a:pt x="234229" y="23934"/>
                  <a:pt x="231134" y="20840"/>
                </a:cubicBezTo>
                <a:cubicBezTo>
                  <a:pt x="228040" y="17746"/>
                  <a:pt x="223790" y="15845"/>
                  <a:pt x="219056" y="15845"/>
                </a:cubicBezTo>
                <a:cubicBezTo>
                  <a:pt x="214358" y="15845"/>
                  <a:pt x="210071" y="17746"/>
                  <a:pt x="206977" y="20840"/>
                </a:cubicBezTo>
                <a:cubicBezTo>
                  <a:pt x="205896" y="21958"/>
                  <a:pt x="204964" y="23189"/>
                  <a:pt x="204181" y="24531"/>
                </a:cubicBezTo>
                <a:lnTo>
                  <a:pt x="186175" y="18827"/>
                </a:lnTo>
                <a:cubicBezTo>
                  <a:pt x="186212" y="18230"/>
                  <a:pt x="186250" y="17671"/>
                  <a:pt x="186250" y="17075"/>
                </a:cubicBezTo>
                <a:cubicBezTo>
                  <a:pt x="186250" y="12378"/>
                  <a:pt x="184348" y="8090"/>
                  <a:pt x="181254" y="5033"/>
                </a:cubicBezTo>
                <a:cubicBezTo>
                  <a:pt x="178160" y="1939"/>
                  <a:pt x="173873" y="1"/>
                  <a:pt x="169175" y="1"/>
                </a:cubicBezTo>
                <a:close/>
                <a:moveTo>
                  <a:pt x="131858" y="86602"/>
                </a:moveTo>
                <a:lnTo>
                  <a:pt x="131858" y="100619"/>
                </a:lnTo>
                <a:cubicBezTo>
                  <a:pt x="127832" y="99687"/>
                  <a:pt x="123620" y="99165"/>
                  <a:pt x="119295" y="99165"/>
                </a:cubicBezTo>
                <a:cubicBezTo>
                  <a:pt x="114971" y="99165"/>
                  <a:pt x="110795" y="99687"/>
                  <a:pt x="106769" y="100619"/>
                </a:cubicBezTo>
                <a:lnTo>
                  <a:pt x="106769" y="86602"/>
                </a:lnTo>
                <a:close/>
                <a:moveTo>
                  <a:pt x="32061" y="86602"/>
                </a:moveTo>
                <a:lnTo>
                  <a:pt x="32061" y="134469"/>
                </a:lnTo>
                <a:lnTo>
                  <a:pt x="6971" y="134469"/>
                </a:lnTo>
                <a:lnTo>
                  <a:pt x="6971" y="86602"/>
                </a:lnTo>
                <a:close/>
                <a:moveTo>
                  <a:pt x="231619" y="70795"/>
                </a:moveTo>
                <a:lnTo>
                  <a:pt x="231619" y="134469"/>
                </a:lnTo>
                <a:lnTo>
                  <a:pt x="206530" y="134469"/>
                </a:lnTo>
                <a:lnTo>
                  <a:pt x="206530" y="70795"/>
                </a:lnTo>
                <a:close/>
                <a:moveTo>
                  <a:pt x="3504" y="79630"/>
                </a:moveTo>
                <a:cubicBezTo>
                  <a:pt x="1566" y="79630"/>
                  <a:pt x="0" y="81196"/>
                  <a:pt x="0" y="83135"/>
                </a:cubicBezTo>
                <a:lnTo>
                  <a:pt x="0" y="137936"/>
                </a:lnTo>
                <a:cubicBezTo>
                  <a:pt x="0" y="139875"/>
                  <a:pt x="1566" y="141440"/>
                  <a:pt x="3504" y="141440"/>
                </a:cubicBezTo>
                <a:lnTo>
                  <a:pt x="35565" y="141440"/>
                </a:lnTo>
                <a:cubicBezTo>
                  <a:pt x="37503" y="141440"/>
                  <a:pt x="39069" y="139875"/>
                  <a:pt x="39069" y="137936"/>
                </a:cubicBezTo>
                <a:lnTo>
                  <a:pt x="39069" y="83135"/>
                </a:lnTo>
                <a:cubicBezTo>
                  <a:pt x="39069" y="81196"/>
                  <a:pt x="37503" y="79630"/>
                  <a:pt x="35565" y="79630"/>
                </a:cubicBezTo>
                <a:close/>
                <a:moveTo>
                  <a:pt x="203025" y="63824"/>
                </a:moveTo>
                <a:cubicBezTo>
                  <a:pt x="201087" y="63824"/>
                  <a:pt x="199521" y="65352"/>
                  <a:pt x="199521" y="67291"/>
                </a:cubicBezTo>
                <a:lnTo>
                  <a:pt x="199521" y="137936"/>
                </a:lnTo>
                <a:cubicBezTo>
                  <a:pt x="199521" y="139875"/>
                  <a:pt x="201087" y="141440"/>
                  <a:pt x="203025" y="141440"/>
                </a:cubicBezTo>
                <a:lnTo>
                  <a:pt x="235086" y="141440"/>
                </a:lnTo>
                <a:cubicBezTo>
                  <a:pt x="237025" y="141440"/>
                  <a:pt x="238590" y="139875"/>
                  <a:pt x="238590" y="137936"/>
                </a:cubicBezTo>
                <a:lnTo>
                  <a:pt x="238590" y="67291"/>
                </a:lnTo>
                <a:cubicBezTo>
                  <a:pt x="238590" y="65352"/>
                  <a:pt x="237025" y="63824"/>
                  <a:pt x="235086" y="63824"/>
                </a:cubicBezTo>
                <a:close/>
                <a:moveTo>
                  <a:pt x="129323" y="133202"/>
                </a:moveTo>
                <a:cubicBezTo>
                  <a:pt x="131709" y="133202"/>
                  <a:pt x="133872" y="134171"/>
                  <a:pt x="135437" y="135737"/>
                </a:cubicBezTo>
                <a:cubicBezTo>
                  <a:pt x="136966" y="137265"/>
                  <a:pt x="137935" y="139390"/>
                  <a:pt x="137935" y="141739"/>
                </a:cubicBezTo>
                <a:cubicBezTo>
                  <a:pt x="137935" y="144087"/>
                  <a:pt x="136966" y="146249"/>
                  <a:pt x="135437" y="147778"/>
                </a:cubicBezTo>
                <a:cubicBezTo>
                  <a:pt x="133872" y="149306"/>
                  <a:pt x="131709" y="150276"/>
                  <a:pt x="129323" y="150276"/>
                </a:cubicBezTo>
                <a:lnTo>
                  <a:pt x="108335" y="150276"/>
                </a:lnTo>
                <a:lnTo>
                  <a:pt x="108335" y="133202"/>
                </a:lnTo>
                <a:close/>
                <a:moveTo>
                  <a:pt x="129323" y="157284"/>
                </a:moveTo>
                <a:cubicBezTo>
                  <a:pt x="131709" y="157284"/>
                  <a:pt x="133872" y="158254"/>
                  <a:pt x="135437" y="159782"/>
                </a:cubicBezTo>
                <a:cubicBezTo>
                  <a:pt x="136966" y="161348"/>
                  <a:pt x="137935" y="163473"/>
                  <a:pt x="137935" y="165821"/>
                </a:cubicBezTo>
                <a:cubicBezTo>
                  <a:pt x="137935" y="168170"/>
                  <a:pt x="136966" y="170332"/>
                  <a:pt x="135437" y="171861"/>
                </a:cubicBezTo>
                <a:cubicBezTo>
                  <a:pt x="133872" y="173389"/>
                  <a:pt x="131709" y="174358"/>
                  <a:pt x="129323" y="174358"/>
                </a:cubicBezTo>
                <a:lnTo>
                  <a:pt x="108335" y="174358"/>
                </a:lnTo>
                <a:lnTo>
                  <a:pt x="108335" y="157284"/>
                </a:lnTo>
                <a:close/>
                <a:moveTo>
                  <a:pt x="113927" y="117544"/>
                </a:moveTo>
                <a:cubicBezTo>
                  <a:pt x="111988" y="117544"/>
                  <a:pt x="110460" y="119072"/>
                  <a:pt x="110460" y="121011"/>
                </a:cubicBezTo>
                <a:lnTo>
                  <a:pt x="110460" y="126193"/>
                </a:lnTo>
                <a:lnTo>
                  <a:pt x="97151" y="126193"/>
                </a:lnTo>
                <a:cubicBezTo>
                  <a:pt x="95212" y="126193"/>
                  <a:pt x="93647" y="127796"/>
                  <a:pt x="93647" y="129697"/>
                </a:cubicBezTo>
                <a:cubicBezTo>
                  <a:pt x="93647" y="131636"/>
                  <a:pt x="95212" y="133202"/>
                  <a:pt x="97151" y="133202"/>
                </a:cubicBezTo>
                <a:lnTo>
                  <a:pt x="101364" y="133202"/>
                </a:lnTo>
                <a:lnTo>
                  <a:pt x="101364" y="174358"/>
                </a:lnTo>
                <a:lnTo>
                  <a:pt x="97151" y="174358"/>
                </a:lnTo>
                <a:cubicBezTo>
                  <a:pt x="95212" y="174358"/>
                  <a:pt x="93647" y="175924"/>
                  <a:pt x="93647" y="177863"/>
                </a:cubicBezTo>
                <a:cubicBezTo>
                  <a:pt x="93647" y="179801"/>
                  <a:pt x="95212" y="181367"/>
                  <a:pt x="97151" y="181367"/>
                </a:cubicBezTo>
                <a:lnTo>
                  <a:pt x="110460" y="181367"/>
                </a:lnTo>
                <a:lnTo>
                  <a:pt x="110460" y="186549"/>
                </a:lnTo>
                <a:cubicBezTo>
                  <a:pt x="110460" y="188488"/>
                  <a:pt x="111988" y="190053"/>
                  <a:pt x="113927" y="190053"/>
                </a:cubicBezTo>
                <a:cubicBezTo>
                  <a:pt x="115865" y="190053"/>
                  <a:pt x="117431" y="188488"/>
                  <a:pt x="117431" y="186549"/>
                </a:cubicBezTo>
                <a:lnTo>
                  <a:pt x="117431" y="181367"/>
                </a:lnTo>
                <a:lnTo>
                  <a:pt x="125819" y="181367"/>
                </a:lnTo>
                <a:lnTo>
                  <a:pt x="125819" y="186549"/>
                </a:lnTo>
                <a:cubicBezTo>
                  <a:pt x="125819" y="188488"/>
                  <a:pt x="127385" y="190053"/>
                  <a:pt x="129323" y="190053"/>
                </a:cubicBezTo>
                <a:cubicBezTo>
                  <a:pt x="131262" y="190053"/>
                  <a:pt x="132828" y="188488"/>
                  <a:pt x="132828" y="186549"/>
                </a:cubicBezTo>
                <a:lnTo>
                  <a:pt x="132828" y="180957"/>
                </a:lnTo>
                <a:cubicBezTo>
                  <a:pt x="135698" y="180286"/>
                  <a:pt x="138308" y="178832"/>
                  <a:pt x="140321" y="176782"/>
                </a:cubicBezTo>
                <a:cubicBezTo>
                  <a:pt x="143191" y="173986"/>
                  <a:pt x="144944" y="170109"/>
                  <a:pt x="144944" y="165821"/>
                </a:cubicBezTo>
                <a:cubicBezTo>
                  <a:pt x="144944" y="161124"/>
                  <a:pt x="142781" y="156725"/>
                  <a:pt x="139165" y="153780"/>
                </a:cubicBezTo>
                <a:cubicBezTo>
                  <a:pt x="142781" y="150835"/>
                  <a:pt x="144944" y="146436"/>
                  <a:pt x="144944" y="141739"/>
                </a:cubicBezTo>
                <a:cubicBezTo>
                  <a:pt x="144944" y="137489"/>
                  <a:pt x="143191" y="133574"/>
                  <a:pt x="140321" y="130778"/>
                </a:cubicBezTo>
                <a:cubicBezTo>
                  <a:pt x="138308" y="128728"/>
                  <a:pt x="135698" y="127274"/>
                  <a:pt x="132828" y="126603"/>
                </a:cubicBezTo>
                <a:lnTo>
                  <a:pt x="132828" y="121011"/>
                </a:lnTo>
                <a:cubicBezTo>
                  <a:pt x="132828" y="119072"/>
                  <a:pt x="131262" y="117544"/>
                  <a:pt x="129323" y="117544"/>
                </a:cubicBezTo>
                <a:cubicBezTo>
                  <a:pt x="127385" y="117544"/>
                  <a:pt x="125819" y="119072"/>
                  <a:pt x="125819" y="121011"/>
                </a:cubicBezTo>
                <a:lnTo>
                  <a:pt x="125819" y="126193"/>
                </a:lnTo>
                <a:lnTo>
                  <a:pt x="117431" y="126193"/>
                </a:lnTo>
                <a:lnTo>
                  <a:pt x="117431" y="121011"/>
                </a:lnTo>
                <a:cubicBezTo>
                  <a:pt x="117431" y="119072"/>
                  <a:pt x="115865" y="117544"/>
                  <a:pt x="113927" y="117544"/>
                </a:cubicBezTo>
                <a:close/>
                <a:moveTo>
                  <a:pt x="153145" y="47980"/>
                </a:moveTo>
                <a:cubicBezTo>
                  <a:pt x="151207" y="47980"/>
                  <a:pt x="149641" y="49546"/>
                  <a:pt x="149641" y="51484"/>
                </a:cubicBezTo>
                <a:lnTo>
                  <a:pt x="149641" y="62780"/>
                </a:lnTo>
                <a:cubicBezTo>
                  <a:pt x="149641" y="64718"/>
                  <a:pt x="151207" y="66247"/>
                  <a:pt x="153145" y="66247"/>
                </a:cubicBezTo>
                <a:cubicBezTo>
                  <a:pt x="155084" y="66247"/>
                  <a:pt x="156649" y="64718"/>
                  <a:pt x="156649" y="62780"/>
                </a:cubicBezTo>
                <a:lnTo>
                  <a:pt x="156649" y="54951"/>
                </a:lnTo>
                <a:lnTo>
                  <a:pt x="181739" y="54951"/>
                </a:lnTo>
                <a:lnTo>
                  <a:pt x="181739" y="134469"/>
                </a:lnTo>
                <a:lnTo>
                  <a:pt x="170406" y="134469"/>
                </a:lnTo>
                <a:cubicBezTo>
                  <a:pt x="167610" y="127162"/>
                  <a:pt x="163360" y="120601"/>
                  <a:pt x="157917" y="115158"/>
                </a:cubicBezTo>
                <a:cubicBezTo>
                  <a:pt x="157507" y="114748"/>
                  <a:pt x="157060" y="114338"/>
                  <a:pt x="156649" y="113928"/>
                </a:cubicBezTo>
                <a:lnTo>
                  <a:pt x="156649" y="78587"/>
                </a:lnTo>
                <a:cubicBezTo>
                  <a:pt x="156649" y="76685"/>
                  <a:pt x="155084" y="75120"/>
                  <a:pt x="153145" y="75120"/>
                </a:cubicBezTo>
                <a:cubicBezTo>
                  <a:pt x="151207" y="75120"/>
                  <a:pt x="149641" y="76685"/>
                  <a:pt x="149641" y="78587"/>
                </a:cubicBezTo>
                <a:lnTo>
                  <a:pt x="149641" y="108373"/>
                </a:lnTo>
                <a:cubicBezTo>
                  <a:pt x="146286" y="106136"/>
                  <a:pt x="142670" y="104235"/>
                  <a:pt x="138830" y="102744"/>
                </a:cubicBezTo>
                <a:lnTo>
                  <a:pt x="138830" y="83135"/>
                </a:lnTo>
                <a:cubicBezTo>
                  <a:pt x="138830" y="81196"/>
                  <a:pt x="137264" y="79630"/>
                  <a:pt x="135325" y="79630"/>
                </a:cubicBezTo>
                <a:lnTo>
                  <a:pt x="103265" y="79630"/>
                </a:lnTo>
                <a:cubicBezTo>
                  <a:pt x="101326" y="79630"/>
                  <a:pt x="99761" y="81196"/>
                  <a:pt x="99761" y="83135"/>
                </a:cubicBezTo>
                <a:lnTo>
                  <a:pt x="99761" y="102744"/>
                </a:lnTo>
                <a:cubicBezTo>
                  <a:pt x="95921" y="104235"/>
                  <a:pt x="92305" y="106136"/>
                  <a:pt x="88949" y="108373"/>
                </a:cubicBezTo>
                <a:lnTo>
                  <a:pt x="88949" y="67291"/>
                </a:lnTo>
                <a:cubicBezTo>
                  <a:pt x="88949" y="65352"/>
                  <a:pt x="87384" y="63824"/>
                  <a:pt x="85445" y="63824"/>
                </a:cubicBezTo>
                <a:lnTo>
                  <a:pt x="53385" y="63824"/>
                </a:lnTo>
                <a:cubicBezTo>
                  <a:pt x="51446" y="63824"/>
                  <a:pt x="49880" y="65352"/>
                  <a:pt x="49880" y="67291"/>
                </a:cubicBezTo>
                <a:lnTo>
                  <a:pt x="49880" y="78587"/>
                </a:lnTo>
                <a:cubicBezTo>
                  <a:pt x="49880" y="80525"/>
                  <a:pt x="51446" y="82091"/>
                  <a:pt x="53385" y="82091"/>
                </a:cubicBezTo>
                <a:cubicBezTo>
                  <a:pt x="55323" y="82091"/>
                  <a:pt x="56889" y="80525"/>
                  <a:pt x="56889" y="78587"/>
                </a:cubicBezTo>
                <a:lnTo>
                  <a:pt x="56889" y="70795"/>
                </a:lnTo>
                <a:lnTo>
                  <a:pt x="81941" y="70795"/>
                </a:lnTo>
                <a:lnTo>
                  <a:pt x="81941" y="113928"/>
                </a:lnTo>
                <a:cubicBezTo>
                  <a:pt x="75864" y="119632"/>
                  <a:pt x="71130" y="126640"/>
                  <a:pt x="68185" y="134469"/>
                </a:cubicBezTo>
                <a:lnTo>
                  <a:pt x="56889" y="134469"/>
                </a:lnTo>
                <a:lnTo>
                  <a:pt x="56889" y="94430"/>
                </a:lnTo>
                <a:cubicBezTo>
                  <a:pt x="56889" y="92492"/>
                  <a:pt x="55323" y="90926"/>
                  <a:pt x="53385" y="90926"/>
                </a:cubicBezTo>
                <a:cubicBezTo>
                  <a:pt x="51446" y="90926"/>
                  <a:pt x="49880" y="92492"/>
                  <a:pt x="49880" y="94430"/>
                </a:cubicBezTo>
                <a:lnTo>
                  <a:pt x="49880" y="137936"/>
                </a:lnTo>
                <a:cubicBezTo>
                  <a:pt x="49880" y="139875"/>
                  <a:pt x="51446" y="141440"/>
                  <a:pt x="53385" y="141440"/>
                </a:cubicBezTo>
                <a:lnTo>
                  <a:pt x="66060" y="141440"/>
                </a:lnTo>
                <a:cubicBezTo>
                  <a:pt x="65165" y="145429"/>
                  <a:pt x="64680" y="149530"/>
                  <a:pt x="64680" y="153780"/>
                </a:cubicBezTo>
                <a:cubicBezTo>
                  <a:pt x="64680" y="167313"/>
                  <a:pt x="69601" y="179727"/>
                  <a:pt x="77803" y="189270"/>
                </a:cubicBezTo>
                <a:cubicBezTo>
                  <a:pt x="86079" y="198963"/>
                  <a:pt x="97710" y="205711"/>
                  <a:pt x="110870" y="207724"/>
                </a:cubicBezTo>
                <a:cubicBezTo>
                  <a:pt x="111052" y="207753"/>
                  <a:pt x="111234" y="207766"/>
                  <a:pt x="111413" y="207766"/>
                </a:cubicBezTo>
                <a:cubicBezTo>
                  <a:pt x="113101" y="207766"/>
                  <a:pt x="114589" y="206535"/>
                  <a:pt x="114859" y="204816"/>
                </a:cubicBezTo>
                <a:cubicBezTo>
                  <a:pt x="115120" y="202915"/>
                  <a:pt x="113852" y="201163"/>
                  <a:pt x="111951" y="200864"/>
                </a:cubicBezTo>
                <a:cubicBezTo>
                  <a:pt x="100469" y="199075"/>
                  <a:pt x="90329" y="193185"/>
                  <a:pt x="83097" y="184722"/>
                </a:cubicBezTo>
                <a:cubicBezTo>
                  <a:pt x="75976" y="176409"/>
                  <a:pt x="71689" y="165598"/>
                  <a:pt x="71689" y="153780"/>
                </a:cubicBezTo>
                <a:cubicBezTo>
                  <a:pt x="71689" y="141142"/>
                  <a:pt x="76647" y="129101"/>
                  <a:pt x="85632" y="120116"/>
                </a:cubicBezTo>
                <a:cubicBezTo>
                  <a:pt x="94579" y="111132"/>
                  <a:pt x="106657" y="106174"/>
                  <a:pt x="119295" y="106174"/>
                </a:cubicBezTo>
                <a:cubicBezTo>
                  <a:pt x="132008" y="106174"/>
                  <a:pt x="144049" y="111169"/>
                  <a:pt x="152996" y="120116"/>
                </a:cubicBezTo>
                <a:cubicBezTo>
                  <a:pt x="161943" y="129101"/>
                  <a:pt x="166939" y="141142"/>
                  <a:pt x="166939" y="153780"/>
                </a:cubicBezTo>
                <a:cubicBezTo>
                  <a:pt x="166939" y="165598"/>
                  <a:pt x="162614" y="176409"/>
                  <a:pt x="155494" y="184722"/>
                </a:cubicBezTo>
                <a:cubicBezTo>
                  <a:pt x="148262" y="193185"/>
                  <a:pt x="138159" y="199075"/>
                  <a:pt x="126639" y="200864"/>
                </a:cubicBezTo>
                <a:cubicBezTo>
                  <a:pt x="124775" y="201163"/>
                  <a:pt x="123470" y="202915"/>
                  <a:pt x="123731" y="204816"/>
                </a:cubicBezTo>
                <a:cubicBezTo>
                  <a:pt x="124035" y="206535"/>
                  <a:pt x="125496" y="207766"/>
                  <a:pt x="127179" y="207766"/>
                </a:cubicBezTo>
                <a:cubicBezTo>
                  <a:pt x="127357" y="207766"/>
                  <a:pt x="127538" y="207753"/>
                  <a:pt x="127720" y="207724"/>
                </a:cubicBezTo>
                <a:cubicBezTo>
                  <a:pt x="140917" y="205711"/>
                  <a:pt x="152511" y="198963"/>
                  <a:pt x="160787" y="189270"/>
                </a:cubicBezTo>
                <a:cubicBezTo>
                  <a:pt x="168989" y="179727"/>
                  <a:pt x="173910" y="167313"/>
                  <a:pt x="173910" y="153780"/>
                </a:cubicBezTo>
                <a:cubicBezTo>
                  <a:pt x="173910" y="149530"/>
                  <a:pt x="173425" y="145429"/>
                  <a:pt x="172531" y="141440"/>
                </a:cubicBezTo>
                <a:lnTo>
                  <a:pt x="185206" y="141440"/>
                </a:lnTo>
                <a:cubicBezTo>
                  <a:pt x="187144" y="141440"/>
                  <a:pt x="188710" y="139875"/>
                  <a:pt x="188710" y="137936"/>
                </a:cubicBezTo>
                <a:lnTo>
                  <a:pt x="188710" y="51484"/>
                </a:lnTo>
                <a:cubicBezTo>
                  <a:pt x="188710" y="49546"/>
                  <a:pt x="187144" y="47980"/>
                  <a:pt x="185206" y="4798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0"/>
          <p:cNvSpPr/>
          <p:nvPr/>
        </p:nvSpPr>
        <p:spPr>
          <a:xfrm>
            <a:off x="4289666" y="1889727"/>
            <a:ext cx="398211" cy="434776"/>
          </a:xfrm>
          <a:custGeom>
            <a:rect b="b" l="l" r="r" t="t"/>
            <a:pathLst>
              <a:path extrusionOk="0" h="208776" w="191218">
                <a:moveTo>
                  <a:pt x="139450" y="38067"/>
                </a:moveTo>
                <a:lnTo>
                  <a:pt x="151389" y="49974"/>
                </a:lnTo>
                <a:cubicBezTo>
                  <a:pt x="152759" y="51344"/>
                  <a:pt x="153509" y="53073"/>
                  <a:pt x="153639" y="54736"/>
                </a:cubicBezTo>
                <a:cubicBezTo>
                  <a:pt x="153737" y="56237"/>
                  <a:pt x="153281" y="57705"/>
                  <a:pt x="152237" y="58781"/>
                </a:cubicBezTo>
                <a:cubicBezTo>
                  <a:pt x="151304" y="59685"/>
                  <a:pt x="150032" y="60172"/>
                  <a:pt x="148678" y="60172"/>
                </a:cubicBezTo>
                <a:cubicBezTo>
                  <a:pt x="148517" y="60172"/>
                  <a:pt x="148355" y="60165"/>
                  <a:pt x="148192" y="60151"/>
                </a:cubicBezTo>
                <a:cubicBezTo>
                  <a:pt x="146528" y="60053"/>
                  <a:pt x="144800" y="59303"/>
                  <a:pt x="143429" y="57933"/>
                </a:cubicBezTo>
                <a:lnTo>
                  <a:pt x="131523" y="45994"/>
                </a:lnTo>
                <a:lnTo>
                  <a:pt x="139450" y="38067"/>
                </a:lnTo>
                <a:close/>
                <a:moveTo>
                  <a:pt x="127185" y="50332"/>
                </a:moveTo>
                <a:lnTo>
                  <a:pt x="139124" y="62239"/>
                </a:lnTo>
                <a:cubicBezTo>
                  <a:pt x="140494" y="63641"/>
                  <a:pt x="141244" y="65338"/>
                  <a:pt x="141342" y="67001"/>
                </a:cubicBezTo>
                <a:cubicBezTo>
                  <a:pt x="141440" y="68502"/>
                  <a:pt x="141016" y="70002"/>
                  <a:pt x="139939" y="71046"/>
                </a:cubicBezTo>
                <a:cubicBezTo>
                  <a:pt x="138987" y="71998"/>
                  <a:pt x="137710" y="72462"/>
                  <a:pt x="136329" y="72462"/>
                </a:cubicBezTo>
                <a:cubicBezTo>
                  <a:pt x="136196" y="72462"/>
                  <a:pt x="136062" y="72457"/>
                  <a:pt x="135927" y="72449"/>
                </a:cubicBezTo>
                <a:cubicBezTo>
                  <a:pt x="134263" y="72318"/>
                  <a:pt x="132534" y="71568"/>
                  <a:pt x="131164" y="70198"/>
                </a:cubicBezTo>
                <a:lnTo>
                  <a:pt x="119258" y="58292"/>
                </a:lnTo>
                <a:lnTo>
                  <a:pt x="127185" y="50332"/>
                </a:lnTo>
                <a:close/>
                <a:moveTo>
                  <a:pt x="135030" y="26259"/>
                </a:moveTo>
                <a:cubicBezTo>
                  <a:pt x="134247" y="26259"/>
                  <a:pt x="133464" y="26553"/>
                  <a:pt x="132861" y="27140"/>
                </a:cubicBezTo>
                <a:cubicBezTo>
                  <a:pt x="131686" y="28347"/>
                  <a:pt x="131686" y="30271"/>
                  <a:pt x="132861" y="31478"/>
                </a:cubicBezTo>
                <a:lnTo>
                  <a:pt x="135144" y="33729"/>
                </a:lnTo>
                <a:lnTo>
                  <a:pt x="114920" y="53953"/>
                </a:lnTo>
                <a:lnTo>
                  <a:pt x="112669" y="51702"/>
                </a:lnTo>
                <a:cubicBezTo>
                  <a:pt x="112066" y="51099"/>
                  <a:pt x="111283" y="50797"/>
                  <a:pt x="110500" y="50797"/>
                </a:cubicBezTo>
                <a:cubicBezTo>
                  <a:pt x="109717" y="50797"/>
                  <a:pt x="108934" y="51099"/>
                  <a:pt x="108331" y="51702"/>
                </a:cubicBezTo>
                <a:cubicBezTo>
                  <a:pt x="107156" y="52877"/>
                  <a:pt x="107156" y="54834"/>
                  <a:pt x="108331" y="56008"/>
                </a:cubicBezTo>
                <a:lnTo>
                  <a:pt x="115833" y="63511"/>
                </a:lnTo>
                <a:lnTo>
                  <a:pt x="113550" y="65794"/>
                </a:lnTo>
                <a:cubicBezTo>
                  <a:pt x="112375" y="66969"/>
                  <a:pt x="112375" y="68893"/>
                  <a:pt x="113550" y="70100"/>
                </a:cubicBezTo>
                <a:cubicBezTo>
                  <a:pt x="114153" y="70704"/>
                  <a:pt x="114936" y="71005"/>
                  <a:pt x="115719" y="71005"/>
                </a:cubicBezTo>
                <a:cubicBezTo>
                  <a:pt x="116502" y="71005"/>
                  <a:pt x="117285" y="70704"/>
                  <a:pt x="117888" y="70100"/>
                </a:cubicBezTo>
                <a:lnTo>
                  <a:pt x="120139" y="67849"/>
                </a:lnTo>
                <a:lnTo>
                  <a:pt x="124673" y="72351"/>
                </a:lnTo>
                <a:lnTo>
                  <a:pt x="122422" y="74634"/>
                </a:lnTo>
                <a:cubicBezTo>
                  <a:pt x="121215" y="75809"/>
                  <a:pt x="121215" y="77766"/>
                  <a:pt x="122422" y="78973"/>
                </a:cubicBezTo>
                <a:cubicBezTo>
                  <a:pt x="123026" y="79560"/>
                  <a:pt x="123809" y="79853"/>
                  <a:pt x="124587" y="79853"/>
                </a:cubicBezTo>
                <a:cubicBezTo>
                  <a:pt x="125366" y="79853"/>
                  <a:pt x="126141" y="79560"/>
                  <a:pt x="126728" y="78973"/>
                </a:cubicBezTo>
                <a:lnTo>
                  <a:pt x="129240" y="76461"/>
                </a:lnTo>
                <a:cubicBezTo>
                  <a:pt x="131197" y="77701"/>
                  <a:pt x="133383" y="78386"/>
                  <a:pt x="135535" y="78516"/>
                </a:cubicBezTo>
                <a:cubicBezTo>
                  <a:pt x="135834" y="78536"/>
                  <a:pt x="136129" y="78547"/>
                  <a:pt x="136422" y="78547"/>
                </a:cubicBezTo>
                <a:cubicBezTo>
                  <a:pt x="139396" y="78547"/>
                  <a:pt x="142080" y="77490"/>
                  <a:pt x="144278" y="75352"/>
                </a:cubicBezTo>
                <a:cubicBezTo>
                  <a:pt x="146691" y="72938"/>
                  <a:pt x="147735" y="69611"/>
                  <a:pt x="147409" y="66218"/>
                </a:cubicBezTo>
                <a:lnTo>
                  <a:pt x="147409" y="66218"/>
                </a:lnTo>
                <a:cubicBezTo>
                  <a:pt x="147821" y="66257"/>
                  <a:pt x="148229" y="66277"/>
                  <a:pt x="148632" y="66277"/>
                </a:cubicBezTo>
                <a:cubicBezTo>
                  <a:pt x="151618" y="66277"/>
                  <a:pt x="154359" y="65213"/>
                  <a:pt x="156543" y="63087"/>
                </a:cubicBezTo>
                <a:cubicBezTo>
                  <a:pt x="158891" y="60738"/>
                  <a:pt x="159935" y="57574"/>
                  <a:pt x="159739" y="54345"/>
                </a:cubicBezTo>
                <a:cubicBezTo>
                  <a:pt x="159576" y="52192"/>
                  <a:pt x="158891" y="50006"/>
                  <a:pt x="157652" y="48049"/>
                </a:cubicBezTo>
                <a:lnTo>
                  <a:pt x="160131" y="45537"/>
                </a:lnTo>
                <a:cubicBezTo>
                  <a:pt x="161338" y="44363"/>
                  <a:pt x="161338" y="42406"/>
                  <a:pt x="160131" y="41232"/>
                </a:cubicBezTo>
                <a:cubicBezTo>
                  <a:pt x="159544" y="40628"/>
                  <a:pt x="158761" y="40326"/>
                  <a:pt x="157978" y="40326"/>
                </a:cubicBezTo>
                <a:cubicBezTo>
                  <a:pt x="157195" y="40326"/>
                  <a:pt x="156412" y="40628"/>
                  <a:pt x="155825" y="41232"/>
                </a:cubicBezTo>
                <a:lnTo>
                  <a:pt x="153542" y="43482"/>
                </a:lnTo>
                <a:lnTo>
                  <a:pt x="149007" y="38948"/>
                </a:lnTo>
                <a:lnTo>
                  <a:pt x="151291" y="36697"/>
                </a:lnTo>
                <a:cubicBezTo>
                  <a:pt x="152465" y="35523"/>
                  <a:pt x="152465" y="33566"/>
                  <a:pt x="151291" y="32392"/>
                </a:cubicBezTo>
                <a:cubicBezTo>
                  <a:pt x="150687" y="31788"/>
                  <a:pt x="149905" y="31486"/>
                  <a:pt x="149122" y="31486"/>
                </a:cubicBezTo>
                <a:cubicBezTo>
                  <a:pt x="148339" y="31486"/>
                  <a:pt x="147556" y="31788"/>
                  <a:pt x="146952" y="32392"/>
                </a:cubicBezTo>
                <a:lnTo>
                  <a:pt x="144702" y="34642"/>
                </a:lnTo>
                <a:cubicBezTo>
                  <a:pt x="142190" y="32131"/>
                  <a:pt x="139711" y="29651"/>
                  <a:pt x="137199" y="27140"/>
                </a:cubicBezTo>
                <a:cubicBezTo>
                  <a:pt x="136596" y="26553"/>
                  <a:pt x="135813" y="26259"/>
                  <a:pt x="135030" y="26259"/>
                </a:cubicBezTo>
                <a:close/>
                <a:moveTo>
                  <a:pt x="135503" y="13113"/>
                </a:moveTo>
                <a:cubicBezTo>
                  <a:pt x="124967" y="13113"/>
                  <a:pt x="114431" y="17125"/>
                  <a:pt x="106373" y="25183"/>
                </a:cubicBezTo>
                <a:cubicBezTo>
                  <a:pt x="98316" y="33240"/>
                  <a:pt x="94304" y="43776"/>
                  <a:pt x="94304" y="54312"/>
                </a:cubicBezTo>
                <a:cubicBezTo>
                  <a:pt x="94304" y="64881"/>
                  <a:pt x="98316" y="75417"/>
                  <a:pt x="106373" y="83474"/>
                </a:cubicBezTo>
                <a:cubicBezTo>
                  <a:pt x="109374" y="86475"/>
                  <a:pt x="112734" y="88922"/>
                  <a:pt x="116355" y="90814"/>
                </a:cubicBezTo>
                <a:cubicBezTo>
                  <a:pt x="120041" y="92771"/>
                  <a:pt x="124021" y="94108"/>
                  <a:pt x="128066" y="94859"/>
                </a:cubicBezTo>
                <a:cubicBezTo>
                  <a:pt x="128246" y="94891"/>
                  <a:pt x="128426" y="94907"/>
                  <a:pt x="128604" y="94907"/>
                </a:cubicBezTo>
                <a:cubicBezTo>
                  <a:pt x="130034" y="94907"/>
                  <a:pt x="131327" y="93892"/>
                  <a:pt x="131589" y="92412"/>
                </a:cubicBezTo>
                <a:cubicBezTo>
                  <a:pt x="131915" y="90748"/>
                  <a:pt x="130806" y="89150"/>
                  <a:pt x="129142" y="88857"/>
                </a:cubicBezTo>
                <a:cubicBezTo>
                  <a:pt x="125717" y="88237"/>
                  <a:pt x="122357" y="87095"/>
                  <a:pt x="119193" y="85431"/>
                </a:cubicBezTo>
                <a:cubicBezTo>
                  <a:pt x="116127" y="83800"/>
                  <a:pt x="113256" y="81745"/>
                  <a:pt x="110679" y="79136"/>
                </a:cubicBezTo>
                <a:cubicBezTo>
                  <a:pt x="103829" y="72286"/>
                  <a:pt x="100404" y="63315"/>
                  <a:pt x="100404" y="54312"/>
                </a:cubicBezTo>
                <a:cubicBezTo>
                  <a:pt x="100404" y="45342"/>
                  <a:pt x="103829" y="36339"/>
                  <a:pt x="110679" y="29488"/>
                </a:cubicBezTo>
                <a:cubicBezTo>
                  <a:pt x="117562" y="22638"/>
                  <a:pt x="126532" y="19213"/>
                  <a:pt x="135503" y="19213"/>
                </a:cubicBezTo>
                <a:cubicBezTo>
                  <a:pt x="144473" y="19213"/>
                  <a:pt x="153476" y="22638"/>
                  <a:pt x="160327" y="29488"/>
                </a:cubicBezTo>
                <a:cubicBezTo>
                  <a:pt x="167177" y="36339"/>
                  <a:pt x="170602" y="45342"/>
                  <a:pt x="170602" y="54312"/>
                </a:cubicBezTo>
                <a:cubicBezTo>
                  <a:pt x="170602" y="63315"/>
                  <a:pt x="167177" y="72286"/>
                  <a:pt x="160327" y="79136"/>
                </a:cubicBezTo>
                <a:cubicBezTo>
                  <a:pt x="157750" y="81745"/>
                  <a:pt x="154879" y="83833"/>
                  <a:pt x="151845" y="85431"/>
                </a:cubicBezTo>
                <a:cubicBezTo>
                  <a:pt x="148649" y="87095"/>
                  <a:pt x="145289" y="88237"/>
                  <a:pt x="141864" y="88857"/>
                </a:cubicBezTo>
                <a:cubicBezTo>
                  <a:pt x="140200" y="89150"/>
                  <a:pt x="139091" y="90748"/>
                  <a:pt x="139417" y="92412"/>
                </a:cubicBezTo>
                <a:cubicBezTo>
                  <a:pt x="139650" y="93866"/>
                  <a:pt x="140946" y="94906"/>
                  <a:pt x="142403" y="94906"/>
                </a:cubicBezTo>
                <a:cubicBezTo>
                  <a:pt x="142580" y="94906"/>
                  <a:pt x="142760" y="94890"/>
                  <a:pt x="142940" y="94859"/>
                </a:cubicBezTo>
                <a:cubicBezTo>
                  <a:pt x="146985" y="94108"/>
                  <a:pt x="150965" y="92771"/>
                  <a:pt x="154683" y="90814"/>
                </a:cubicBezTo>
                <a:cubicBezTo>
                  <a:pt x="158271" y="88922"/>
                  <a:pt x="161631" y="86475"/>
                  <a:pt x="164665" y="83474"/>
                </a:cubicBezTo>
                <a:cubicBezTo>
                  <a:pt x="172689" y="75417"/>
                  <a:pt x="176734" y="64881"/>
                  <a:pt x="176734" y="54312"/>
                </a:cubicBezTo>
                <a:cubicBezTo>
                  <a:pt x="176734" y="43776"/>
                  <a:pt x="172689" y="33240"/>
                  <a:pt x="164665" y="25183"/>
                </a:cubicBezTo>
                <a:cubicBezTo>
                  <a:pt x="156608" y="17125"/>
                  <a:pt x="146072" y="13113"/>
                  <a:pt x="135503" y="13113"/>
                </a:cubicBezTo>
                <a:close/>
                <a:moveTo>
                  <a:pt x="135503" y="6100"/>
                </a:moveTo>
                <a:cubicBezTo>
                  <a:pt x="147833" y="6100"/>
                  <a:pt x="160196" y="10830"/>
                  <a:pt x="169591" y="20224"/>
                </a:cubicBezTo>
                <a:cubicBezTo>
                  <a:pt x="177582" y="28249"/>
                  <a:pt x="182182" y="38361"/>
                  <a:pt x="183389" y="48799"/>
                </a:cubicBezTo>
                <a:cubicBezTo>
                  <a:pt x="185085" y="63380"/>
                  <a:pt x="180127" y="77896"/>
                  <a:pt x="169591" y="88400"/>
                </a:cubicBezTo>
                <a:cubicBezTo>
                  <a:pt x="160196" y="97827"/>
                  <a:pt x="147833" y="102524"/>
                  <a:pt x="135503" y="102524"/>
                </a:cubicBezTo>
                <a:cubicBezTo>
                  <a:pt x="123173" y="102524"/>
                  <a:pt x="110842" y="97827"/>
                  <a:pt x="101415" y="88400"/>
                </a:cubicBezTo>
                <a:cubicBezTo>
                  <a:pt x="91629" y="78614"/>
                  <a:pt x="86606" y="65338"/>
                  <a:pt x="87389" y="51572"/>
                </a:cubicBezTo>
                <a:cubicBezTo>
                  <a:pt x="88041" y="40188"/>
                  <a:pt x="92706" y="28966"/>
                  <a:pt x="101415" y="20224"/>
                </a:cubicBezTo>
                <a:cubicBezTo>
                  <a:pt x="110842" y="10830"/>
                  <a:pt x="123173" y="6100"/>
                  <a:pt x="135503" y="6100"/>
                </a:cubicBezTo>
                <a:close/>
                <a:moveTo>
                  <a:pt x="91140" y="85692"/>
                </a:moveTo>
                <a:cubicBezTo>
                  <a:pt x="92901" y="88171"/>
                  <a:pt x="94891" y="90520"/>
                  <a:pt x="97109" y="92738"/>
                </a:cubicBezTo>
                <a:cubicBezTo>
                  <a:pt x="99328" y="94956"/>
                  <a:pt x="101676" y="96914"/>
                  <a:pt x="104123" y="98675"/>
                </a:cubicBezTo>
                <a:lnTo>
                  <a:pt x="87682" y="115148"/>
                </a:lnTo>
                <a:cubicBezTo>
                  <a:pt x="87421" y="115409"/>
                  <a:pt x="87063" y="115540"/>
                  <a:pt x="86704" y="115540"/>
                </a:cubicBezTo>
                <a:cubicBezTo>
                  <a:pt x="86345" y="115540"/>
                  <a:pt x="85986" y="115409"/>
                  <a:pt x="85725" y="115148"/>
                </a:cubicBezTo>
                <a:lnTo>
                  <a:pt x="74667" y="104123"/>
                </a:lnTo>
                <a:cubicBezTo>
                  <a:pt x="74145" y="103568"/>
                  <a:pt x="74145" y="102687"/>
                  <a:pt x="74667" y="102165"/>
                </a:cubicBezTo>
                <a:lnTo>
                  <a:pt x="91140" y="85692"/>
                </a:lnTo>
                <a:close/>
                <a:moveTo>
                  <a:pt x="27760" y="149888"/>
                </a:moveTo>
                <a:cubicBezTo>
                  <a:pt x="28282" y="149888"/>
                  <a:pt x="28804" y="150084"/>
                  <a:pt x="29195" y="150475"/>
                </a:cubicBezTo>
                <a:lnTo>
                  <a:pt x="39340" y="160653"/>
                </a:lnTo>
                <a:cubicBezTo>
                  <a:pt x="39731" y="161012"/>
                  <a:pt x="39927" y="161534"/>
                  <a:pt x="39927" y="162055"/>
                </a:cubicBezTo>
                <a:cubicBezTo>
                  <a:pt x="39927" y="162577"/>
                  <a:pt x="39731" y="163099"/>
                  <a:pt x="39340" y="163491"/>
                </a:cubicBezTo>
                <a:lnTo>
                  <a:pt x="19703" y="183128"/>
                </a:lnTo>
                <a:cubicBezTo>
                  <a:pt x="19311" y="183519"/>
                  <a:pt x="18789" y="183715"/>
                  <a:pt x="18267" y="183715"/>
                </a:cubicBezTo>
                <a:cubicBezTo>
                  <a:pt x="17745" y="183715"/>
                  <a:pt x="17256" y="183519"/>
                  <a:pt x="16865" y="183128"/>
                </a:cubicBezTo>
                <a:lnTo>
                  <a:pt x="6687" y="172983"/>
                </a:lnTo>
                <a:cubicBezTo>
                  <a:pt x="6296" y="172592"/>
                  <a:pt x="6100" y="172070"/>
                  <a:pt x="6100" y="171548"/>
                </a:cubicBezTo>
                <a:cubicBezTo>
                  <a:pt x="6100" y="171059"/>
                  <a:pt x="6296" y="170537"/>
                  <a:pt x="6687" y="170145"/>
                </a:cubicBezTo>
                <a:lnTo>
                  <a:pt x="26357" y="150475"/>
                </a:lnTo>
                <a:cubicBezTo>
                  <a:pt x="26749" y="150084"/>
                  <a:pt x="27270" y="149888"/>
                  <a:pt x="27760" y="149888"/>
                </a:cubicBezTo>
                <a:close/>
                <a:moveTo>
                  <a:pt x="41525" y="169982"/>
                </a:moveTo>
                <a:lnTo>
                  <a:pt x="48278" y="176734"/>
                </a:lnTo>
                <a:lnTo>
                  <a:pt x="44004" y="181008"/>
                </a:lnTo>
                <a:lnTo>
                  <a:pt x="43287" y="180290"/>
                </a:lnTo>
                <a:cubicBezTo>
                  <a:pt x="42700" y="179703"/>
                  <a:pt x="41917" y="179409"/>
                  <a:pt x="41134" y="179409"/>
                </a:cubicBezTo>
                <a:cubicBezTo>
                  <a:pt x="40351" y="179409"/>
                  <a:pt x="39568" y="179703"/>
                  <a:pt x="38981" y="180290"/>
                </a:cubicBezTo>
                <a:cubicBezTo>
                  <a:pt x="37774" y="181497"/>
                  <a:pt x="37774" y="183421"/>
                  <a:pt x="38981" y="184628"/>
                </a:cubicBezTo>
                <a:lnTo>
                  <a:pt x="44689" y="190370"/>
                </a:lnTo>
                <a:cubicBezTo>
                  <a:pt x="45293" y="190957"/>
                  <a:pt x="46076" y="191250"/>
                  <a:pt x="46859" y="191250"/>
                </a:cubicBezTo>
                <a:cubicBezTo>
                  <a:pt x="47642" y="191250"/>
                  <a:pt x="48424" y="190957"/>
                  <a:pt x="49028" y="190370"/>
                </a:cubicBezTo>
                <a:cubicBezTo>
                  <a:pt x="50202" y="189163"/>
                  <a:pt x="50202" y="187238"/>
                  <a:pt x="49028" y="186031"/>
                </a:cubicBezTo>
                <a:lnTo>
                  <a:pt x="48310" y="185346"/>
                </a:lnTo>
                <a:lnTo>
                  <a:pt x="52583" y="181040"/>
                </a:lnTo>
                <a:lnTo>
                  <a:pt x="58520" y="186977"/>
                </a:lnTo>
                <a:cubicBezTo>
                  <a:pt x="58749" y="187205"/>
                  <a:pt x="58879" y="187499"/>
                  <a:pt x="58879" y="187825"/>
                </a:cubicBezTo>
                <a:cubicBezTo>
                  <a:pt x="58879" y="188119"/>
                  <a:pt x="58749" y="188412"/>
                  <a:pt x="58520" y="188641"/>
                </a:cubicBezTo>
                <a:lnTo>
                  <a:pt x="44853" y="202308"/>
                </a:lnTo>
                <a:cubicBezTo>
                  <a:pt x="44628" y="202549"/>
                  <a:pt x="44333" y="202663"/>
                  <a:pt x="44036" y="202663"/>
                </a:cubicBezTo>
                <a:cubicBezTo>
                  <a:pt x="43729" y="202663"/>
                  <a:pt x="43421" y="202541"/>
                  <a:pt x="43189" y="202308"/>
                </a:cubicBezTo>
                <a:lnTo>
                  <a:pt x="26161" y="185281"/>
                </a:lnTo>
                <a:lnTo>
                  <a:pt x="41525" y="169982"/>
                </a:lnTo>
                <a:close/>
                <a:moveTo>
                  <a:pt x="135503" y="0"/>
                </a:moveTo>
                <a:cubicBezTo>
                  <a:pt x="121607" y="0"/>
                  <a:pt x="107711" y="5317"/>
                  <a:pt x="97109" y="15918"/>
                </a:cubicBezTo>
                <a:cubicBezTo>
                  <a:pt x="87389" y="25639"/>
                  <a:pt x="82104" y="38133"/>
                  <a:pt x="81289" y="50822"/>
                </a:cubicBezTo>
                <a:cubicBezTo>
                  <a:pt x="80636" y="61032"/>
                  <a:pt x="82920" y="71372"/>
                  <a:pt x="87813" y="80375"/>
                </a:cubicBezTo>
                <a:lnTo>
                  <a:pt x="70361" y="97827"/>
                </a:lnTo>
                <a:cubicBezTo>
                  <a:pt x="68893" y="99295"/>
                  <a:pt x="68176" y="101219"/>
                  <a:pt x="68176" y="103111"/>
                </a:cubicBezTo>
                <a:cubicBezTo>
                  <a:pt x="68176" y="104514"/>
                  <a:pt x="68534" y="105917"/>
                  <a:pt x="69317" y="107124"/>
                </a:cubicBezTo>
                <a:lnTo>
                  <a:pt x="55454" y="120987"/>
                </a:lnTo>
                <a:cubicBezTo>
                  <a:pt x="54247" y="122194"/>
                  <a:pt x="54247" y="124119"/>
                  <a:pt x="55454" y="125326"/>
                </a:cubicBezTo>
                <a:cubicBezTo>
                  <a:pt x="56041" y="125929"/>
                  <a:pt x="56816" y="126231"/>
                  <a:pt x="57595" y="126231"/>
                </a:cubicBezTo>
                <a:cubicBezTo>
                  <a:pt x="58373" y="126231"/>
                  <a:pt x="59156" y="125929"/>
                  <a:pt x="59760" y="125326"/>
                </a:cubicBezTo>
                <a:lnTo>
                  <a:pt x="73493" y="111560"/>
                </a:lnTo>
                <a:lnTo>
                  <a:pt x="78255" y="116322"/>
                </a:lnTo>
                <a:lnTo>
                  <a:pt x="40971" y="153607"/>
                </a:lnTo>
                <a:lnTo>
                  <a:pt x="36208" y="148877"/>
                </a:lnTo>
                <a:lnTo>
                  <a:pt x="49974" y="135111"/>
                </a:lnTo>
                <a:cubicBezTo>
                  <a:pt x="51181" y="133905"/>
                  <a:pt x="51181" y="131980"/>
                  <a:pt x="49974" y="130806"/>
                </a:cubicBezTo>
                <a:cubicBezTo>
                  <a:pt x="49370" y="130202"/>
                  <a:pt x="48587" y="129900"/>
                  <a:pt x="47805" y="129900"/>
                </a:cubicBezTo>
                <a:cubicBezTo>
                  <a:pt x="47022" y="129900"/>
                  <a:pt x="46239" y="130202"/>
                  <a:pt x="45635" y="130806"/>
                </a:cubicBezTo>
                <a:lnTo>
                  <a:pt x="31674" y="144767"/>
                </a:lnTo>
                <a:cubicBezTo>
                  <a:pt x="30467" y="144115"/>
                  <a:pt x="29097" y="143788"/>
                  <a:pt x="27760" y="143788"/>
                </a:cubicBezTo>
                <a:cubicBezTo>
                  <a:pt x="25705" y="143788"/>
                  <a:pt x="23617" y="144571"/>
                  <a:pt x="22019" y="146170"/>
                </a:cubicBezTo>
                <a:lnTo>
                  <a:pt x="2349" y="165807"/>
                </a:lnTo>
                <a:cubicBezTo>
                  <a:pt x="783" y="167405"/>
                  <a:pt x="0" y="169493"/>
                  <a:pt x="0" y="171548"/>
                </a:cubicBezTo>
                <a:cubicBezTo>
                  <a:pt x="0" y="173636"/>
                  <a:pt x="783" y="175723"/>
                  <a:pt x="2349" y="177322"/>
                </a:cubicBezTo>
                <a:lnTo>
                  <a:pt x="12526" y="187466"/>
                </a:lnTo>
                <a:cubicBezTo>
                  <a:pt x="14125" y="189032"/>
                  <a:pt x="16180" y="189848"/>
                  <a:pt x="18267" y="189848"/>
                </a:cubicBezTo>
                <a:cubicBezTo>
                  <a:pt x="19344" y="189848"/>
                  <a:pt x="20420" y="189619"/>
                  <a:pt x="21432" y="189195"/>
                </a:cubicBezTo>
                <a:lnTo>
                  <a:pt x="38883" y="206647"/>
                </a:lnTo>
                <a:cubicBezTo>
                  <a:pt x="40286" y="208066"/>
                  <a:pt x="42153" y="208775"/>
                  <a:pt x="44021" y="208775"/>
                </a:cubicBezTo>
                <a:cubicBezTo>
                  <a:pt x="45888" y="208775"/>
                  <a:pt x="47756" y="208066"/>
                  <a:pt x="49158" y="206647"/>
                </a:cubicBezTo>
                <a:lnTo>
                  <a:pt x="62859" y="192946"/>
                </a:lnTo>
                <a:cubicBezTo>
                  <a:pt x="64261" y="191544"/>
                  <a:pt x="64979" y="189685"/>
                  <a:pt x="64979" y="187825"/>
                </a:cubicBezTo>
                <a:cubicBezTo>
                  <a:pt x="64979" y="185933"/>
                  <a:pt x="64261" y="184074"/>
                  <a:pt x="62859" y="182671"/>
                </a:cubicBezTo>
                <a:cubicBezTo>
                  <a:pt x="57052" y="176832"/>
                  <a:pt x="51213" y="171026"/>
                  <a:pt x="45407" y="165220"/>
                </a:cubicBezTo>
                <a:cubicBezTo>
                  <a:pt x="45831" y="164208"/>
                  <a:pt x="46059" y="163132"/>
                  <a:pt x="46059" y="162055"/>
                </a:cubicBezTo>
                <a:cubicBezTo>
                  <a:pt x="46059" y="160718"/>
                  <a:pt x="45733" y="159381"/>
                  <a:pt x="45048" y="158174"/>
                </a:cubicBezTo>
                <a:lnTo>
                  <a:pt x="82724" y="120530"/>
                </a:lnTo>
                <a:cubicBezTo>
                  <a:pt x="83931" y="121281"/>
                  <a:pt x="85334" y="121672"/>
                  <a:pt x="86704" y="121672"/>
                </a:cubicBezTo>
                <a:cubicBezTo>
                  <a:pt x="88628" y="121672"/>
                  <a:pt x="90553" y="120922"/>
                  <a:pt x="91988" y="119487"/>
                </a:cubicBezTo>
                <a:lnTo>
                  <a:pt x="109472" y="102002"/>
                </a:lnTo>
                <a:cubicBezTo>
                  <a:pt x="117562" y="106439"/>
                  <a:pt x="126532" y="108624"/>
                  <a:pt x="135503" y="108624"/>
                </a:cubicBezTo>
                <a:cubicBezTo>
                  <a:pt x="149399" y="108624"/>
                  <a:pt x="163328" y="103340"/>
                  <a:pt x="173929" y="92738"/>
                </a:cubicBezTo>
                <a:cubicBezTo>
                  <a:pt x="185542" y="81126"/>
                  <a:pt x="191217" y="64979"/>
                  <a:pt x="189554" y="48767"/>
                </a:cubicBezTo>
                <a:cubicBezTo>
                  <a:pt x="188314" y="36763"/>
                  <a:pt x="183128" y="25117"/>
                  <a:pt x="173929" y="15918"/>
                </a:cubicBezTo>
                <a:cubicBezTo>
                  <a:pt x="163328" y="5317"/>
                  <a:pt x="149399" y="0"/>
                  <a:pt x="135503" y="0"/>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0"/>
          <p:cNvSpPr/>
          <p:nvPr/>
        </p:nvSpPr>
        <p:spPr>
          <a:xfrm>
            <a:off x="3444673" y="1890328"/>
            <a:ext cx="563083" cy="433574"/>
          </a:xfrm>
          <a:custGeom>
            <a:rect b="b" l="l" r="r" t="t"/>
            <a:pathLst>
              <a:path extrusionOk="0" h="208199" w="270388">
                <a:moveTo>
                  <a:pt x="216183" y="79385"/>
                </a:moveTo>
                <a:cubicBezTo>
                  <a:pt x="219056" y="79385"/>
                  <a:pt x="221675" y="80568"/>
                  <a:pt x="223576" y="82427"/>
                </a:cubicBezTo>
                <a:cubicBezTo>
                  <a:pt x="225477" y="84328"/>
                  <a:pt x="226618" y="86905"/>
                  <a:pt x="226618" y="89778"/>
                </a:cubicBezTo>
                <a:cubicBezTo>
                  <a:pt x="226618" y="92608"/>
                  <a:pt x="225477" y="95228"/>
                  <a:pt x="223576" y="97087"/>
                </a:cubicBezTo>
                <a:cubicBezTo>
                  <a:pt x="221675" y="98988"/>
                  <a:pt x="219056" y="100128"/>
                  <a:pt x="216183" y="100128"/>
                </a:cubicBezTo>
                <a:lnTo>
                  <a:pt x="191003" y="100128"/>
                </a:lnTo>
                <a:lnTo>
                  <a:pt x="191003" y="79385"/>
                </a:lnTo>
                <a:close/>
                <a:moveTo>
                  <a:pt x="216183" y="108071"/>
                </a:moveTo>
                <a:cubicBezTo>
                  <a:pt x="219056" y="108071"/>
                  <a:pt x="221675" y="109212"/>
                  <a:pt x="223576" y="111071"/>
                </a:cubicBezTo>
                <a:cubicBezTo>
                  <a:pt x="225477" y="112972"/>
                  <a:pt x="226618" y="115549"/>
                  <a:pt x="226618" y="118422"/>
                </a:cubicBezTo>
                <a:cubicBezTo>
                  <a:pt x="226618" y="121252"/>
                  <a:pt x="225477" y="123872"/>
                  <a:pt x="223576" y="125731"/>
                </a:cubicBezTo>
                <a:cubicBezTo>
                  <a:pt x="221675" y="127632"/>
                  <a:pt x="219056" y="128773"/>
                  <a:pt x="216183" y="128773"/>
                </a:cubicBezTo>
                <a:lnTo>
                  <a:pt x="191003" y="128773"/>
                </a:lnTo>
                <a:lnTo>
                  <a:pt x="191003" y="108071"/>
                </a:lnTo>
                <a:close/>
                <a:moveTo>
                  <a:pt x="197847" y="61134"/>
                </a:moveTo>
                <a:cubicBezTo>
                  <a:pt x="195693" y="61134"/>
                  <a:pt x="193918" y="62908"/>
                  <a:pt x="193918" y="65105"/>
                </a:cubicBezTo>
                <a:lnTo>
                  <a:pt x="193918" y="71484"/>
                </a:lnTo>
                <a:lnTo>
                  <a:pt x="177906" y="71484"/>
                </a:lnTo>
                <a:cubicBezTo>
                  <a:pt x="175709" y="71484"/>
                  <a:pt x="173935" y="73259"/>
                  <a:pt x="173935" y="75413"/>
                </a:cubicBezTo>
                <a:cubicBezTo>
                  <a:pt x="173935" y="77610"/>
                  <a:pt x="175709" y="79385"/>
                  <a:pt x="177906" y="79385"/>
                </a:cubicBezTo>
                <a:lnTo>
                  <a:pt x="183103" y="79385"/>
                </a:lnTo>
                <a:lnTo>
                  <a:pt x="183103" y="128773"/>
                </a:lnTo>
                <a:lnTo>
                  <a:pt x="177906" y="128773"/>
                </a:lnTo>
                <a:cubicBezTo>
                  <a:pt x="175709" y="128773"/>
                  <a:pt x="173935" y="130547"/>
                  <a:pt x="173935" y="132744"/>
                </a:cubicBezTo>
                <a:cubicBezTo>
                  <a:pt x="173935" y="134941"/>
                  <a:pt x="175709" y="136715"/>
                  <a:pt x="177906" y="136715"/>
                </a:cubicBezTo>
                <a:lnTo>
                  <a:pt x="193918" y="136715"/>
                </a:lnTo>
                <a:lnTo>
                  <a:pt x="193918" y="143095"/>
                </a:lnTo>
                <a:cubicBezTo>
                  <a:pt x="193918" y="145249"/>
                  <a:pt x="195693" y="147024"/>
                  <a:pt x="197847" y="147024"/>
                </a:cubicBezTo>
                <a:cubicBezTo>
                  <a:pt x="200044" y="147024"/>
                  <a:pt x="201819" y="145249"/>
                  <a:pt x="201819" y="143095"/>
                </a:cubicBezTo>
                <a:lnTo>
                  <a:pt x="201819" y="136715"/>
                </a:lnTo>
                <a:lnTo>
                  <a:pt x="212212" y="136715"/>
                </a:lnTo>
                <a:lnTo>
                  <a:pt x="212212" y="143095"/>
                </a:lnTo>
                <a:cubicBezTo>
                  <a:pt x="212212" y="145249"/>
                  <a:pt x="213986" y="147024"/>
                  <a:pt x="216183" y="147024"/>
                </a:cubicBezTo>
                <a:cubicBezTo>
                  <a:pt x="218338" y="147024"/>
                  <a:pt x="220112" y="145249"/>
                  <a:pt x="220112" y="143095"/>
                </a:cubicBezTo>
                <a:lnTo>
                  <a:pt x="220112" y="136250"/>
                </a:lnTo>
                <a:cubicBezTo>
                  <a:pt x="223576" y="135490"/>
                  <a:pt x="226703" y="133758"/>
                  <a:pt x="229153" y="131350"/>
                </a:cubicBezTo>
                <a:cubicBezTo>
                  <a:pt x="232491" y="128012"/>
                  <a:pt x="234561" y="123449"/>
                  <a:pt x="234561" y="118422"/>
                </a:cubicBezTo>
                <a:cubicBezTo>
                  <a:pt x="234561" y="113394"/>
                  <a:pt x="232491" y="108832"/>
                  <a:pt x="229153" y="105494"/>
                </a:cubicBezTo>
                <a:cubicBezTo>
                  <a:pt x="228646" y="104987"/>
                  <a:pt x="228097" y="104522"/>
                  <a:pt x="227548" y="104100"/>
                </a:cubicBezTo>
                <a:cubicBezTo>
                  <a:pt x="228097" y="103635"/>
                  <a:pt x="228646" y="103170"/>
                  <a:pt x="229153" y="102663"/>
                </a:cubicBezTo>
                <a:cubicBezTo>
                  <a:pt x="232491" y="99368"/>
                  <a:pt x="234561" y="94805"/>
                  <a:pt x="234561" y="89778"/>
                </a:cubicBezTo>
                <a:cubicBezTo>
                  <a:pt x="234561" y="84750"/>
                  <a:pt x="232491" y="80145"/>
                  <a:pt x="229153" y="76850"/>
                </a:cubicBezTo>
                <a:cubicBezTo>
                  <a:pt x="226703" y="74399"/>
                  <a:pt x="223576" y="72667"/>
                  <a:pt x="220112" y="71907"/>
                </a:cubicBezTo>
                <a:lnTo>
                  <a:pt x="220112" y="65105"/>
                </a:lnTo>
                <a:cubicBezTo>
                  <a:pt x="220112" y="62908"/>
                  <a:pt x="218338" y="61134"/>
                  <a:pt x="216183" y="61134"/>
                </a:cubicBezTo>
                <a:cubicBezTo>
                  <a:pt x="213986" y="61134"/>
                  <a:pt x="212212" y="62908"/>
                  <a:pt x="212212" y="65105"/>
                </a:cubicBezTo>
                <a:lnTo>
                  <a:pt x="212212" y="71484"/>
                </a:lnTo>
                <a:lnTo>
                  <a:pt x="201819" y="71484"/>
                </a:lnTo>
                <a:lnTo>
                  <a:pt x="201819" y="65105"/>
                </a:lnTo>
                <a:cubicBezTo>
                  <a:pt x="201819" y="62908"/>
                  <a:pt x="200044" y="61134"/>
                  <a:pt x="197847" y="61134"/>
                </a:cubicBezTo>
                <a:close/>
                <a:moveTo>
                  <a:pt x="116985" y="7901"/>
                </a:moveTo>
                <a:cubicBezTo>
                  <a:pt x="117872" y="7901"/>
                  <a:pt x="118632" y="8281"/>
                  <a:pt x="119224" y="8831"/>
                </a:cubicBezTo>
                <a:cubicBezTo>
                  <a:pt x="119815" y="9422"/>
                  <a:pt x="120153" y="10225"/>
                  <a:pt x="120153" y="11112"/>
                </a:cubicBezTo>
                <a:lnTo>
                  <a:pt x="120153" y="27251"/>
                </a:lnTo>
                <a:cubicBezTo>
                  <a:pt x="120153" y="29194"/>
                  <a:pt x="121590" y="30842"/>
                  <a:pt x="123449" y="31138"/>
                </a:cubicBezTo>
                <a:cubicBezTo>
                  <a:pt x="126702" y="32025"/>
                  <a:pt x="129870" y="33081"/>
                  <a:pt x="132954" y="34391"/>
                </a:cubicBezTo>
                <a:cubicBezTo>
                  <a:pt x="136207" y="35700"/>
                  <a:pt x="139334" y="37263"/>
                  <a:pt x="142291" y="38996"/>
                </a:cubicBezTo>
                <a:cubicBezTo>
                  <a:pt x="142914" y="39366"/>
                  <a:pt x="143604" y="39542"/>
                  <a:pt x="144286" y="39542"/>
                </a:cubicBezTo>
                <a:cubicBezTo>
                  <a:pt x="145316" y="39542"/>
                  <a:pt x="146328" y="39141"/>
                  <a:pt x="147065" y="38404"/>
                </a:cubicBezTo>
                <a:lnTo>
                  <a:pt x="158514" y="26955"/>
                </a:lnTo>
                <a:cubicBezTo>
                  <a:pt x="159106" y="26363"/>
                  <a:pt x="159909" y="26026"/>
                  <a:pt x="160754" y="26026"/>
                </a:cubicBezTo>
                <a:cubicBezTo>
                  <a:pt x="161937" y="26026"/>
                  <a:pt x="162443" y="26490"/>
                  <a:pt x="163204" y="27166"/>
                </a:cubicBezTo>
                <a:lnTo>
                  <a:pt x="178920" y="42967"/>
                </a:lnTo>
                <a:cubicBezTo>
                  <a:pt x="170851" y="46305"/>
                  <a:pt x="163542" y="51205"/>
                  <a:pt x="157458" y="57331"/>
                </a:cubicBezTo>
                <a:cubicBezTo>
                  <a:pt x="154923" y="59866"/>
                  <a:pt x="152600" y="62570"/>
                  <a:pt x="150530" y="65485"/>
                </a:cubicBezTo>
                <a:cubicBezTo>
                  <a:pt x="149304" y="64006"/>
                  <a:pt x="147995" y="62570"/>
                  <a:pt x="146600" y="61218"/>
                </a:cubicBezTo>
                <a:cubicBezTo>
                  <a:pt x="143854" y="58514"/>
                  <a:pt x="140855" y="56064"/>
                  <a:pt x="137644" y="53909"/>
                </a:cubicBezTo>
                <a:cubicBezTo>
                  <a:pt x="136960" y="53448"/>
                  <a:pt x="136185" y="53226"/>
                  <a:pt x="135421" y="53226"/>
                </a:cubicBezTo>
                <a:cubicBezTo>
                  <a:pt x="134155" y="53226"/>
                  <a:pt x="132915" y="53833"/>
                  <a:pt x="132152" y="54965"/>
                </a:cubicBezTo>
                <a:cubicBezTo>
                  <a:pt x="130969" y="56782"/>
                  <a:pt x="131433" y="59232"/>
                  <a:pt x="133250" y="60458"/>
                </a:cubicBezTo>
                <a:cubicBezTo>
                  <a:pt x="136038" y="62317"/>
                  <a:pt x="138658" y="64471"/>
                  <a:pt x="141066" y="66837"/>
                </a:cubicBezTo>
                <a:cubicBezTo>
                  <a:pt x="142840" y="68611"/>
                  <a:pt x="144530" y="70555"/>
                  <a:pt x="146051" y="72583"/>
                </a:cubicBezTo>
                <a:cubicBezTo>
                  <a:pt x="144023" y="76301"/>
                  <a:pt x="142376" y="80230"/>
                  <a:pt x="141108" y="84370"/>
                </a:cubicBezTo>
                <a:cubicBezTo>
                  <a:pt x="139123" y="80694"/>
                  <a:pt x="136630" y="77357"/>
                  <a:pt x="133757" y="74442"/>
                </a:cubicBezTo>
                <a:cubicBezTo>
                  <a:pt x="126152" y="66879"/>
                  <a:pt x="115675" y="62190"/>
                  <a:pt x="104099" y="62190"/>
                </a:cubicBezTo>
                <a:cubicBezTo>
                  <a:pt x="92523" y="62190"/>
                  <a:pt x="82046" y="66879"/>
                  <a:pt x="74441" y="74442"/>
                </a:cubicBezTo>
                <a:cubicBezTo>
                  <a:pt x="66879" y="82046"/>
                  <a:pt x="62189" y="92524"/>
                  <a:pt x="62189" y="104100"/>
                </a:cubicBezTo>
                <a:cubicBezTo>
                  <a:pt x="62189" y="110014"/>
                  <a:pt x="63414" y="115676"/>
                  <a:pt x="65653" y="120788"/>
                </a:cubicBezTo>
                <a:cubicBezTo>
                  <a:pt x="67977" y="126111"/>
                  <a:pt x="71357" y="130843"/>
                  <a:pt x="75539" y="134730"/>
                </a:cubicBezTo>
                <a:cubicBezTo>
                  <a:pt x="76304" y="135433"/>
                  <a:pt x="77269" y="135783"/>
                  <a:pt x="78230" y="135783"/>
                </a:cubicBezTo>
                <a:cubicBezTo>
                  <a:pt x="79288" y="135783"/>
                  <a:pt x="80341" y="135360"/>
                  <a:pt x="81116" y="134518"/>
                </a:cubicBezTo>
                <a:cubicBezTo>
                  <a:pt x="82595" y="132955"/>
                  <a:pt x="82510" y="130420"/>
                  <a:pt x="80905" y="128942"/>
                </a:cubicBezTo>
                <a:cubicBezTo>
                  <a:pt x="77525" y="125773"/>
                  <a:pt x="74779" y="121928"/>
                  <a:pt x="72920" y="117619"/>
                </a:cubicBezTo>
                <a:cubicBezTo>
                  <a:pt x="71103" y="113521"/>
                  <a:pt x="70089" y="108916"/>
                  <a:pt x="70089" y="104100"/>
                </a:cubicBezTo>
                <a:cubicBezTo>
                  <a:pt x="70089" y="94721"/>
                  <a:pt x="73934" y="86187"/>
                  <a:pt x="80060" y="80061"/>
                </a:cubicBezTo>
                <a:cubicBezTo>
                  <a:pt x="86228" y="73892"/>
                  <a:pt x="94720" y="70090"/>
                  <a:pt x="104099" y="70090"/>
                </a:cubicBezTo>
                <a:cubicBezTo>
                  <a:pt x="113478" y="70090"/>
                  <a:pt x="121970" y="73892"/>
                  <a:pt x="128138" y="80061"/>
                </a:cubicBezTo>
                <a:cubicBezTo>
                  <a:pt x="134306" y="86187"/>
                  <a:pt x="138109" y="94721"/>
                  <a:pt x="138109" y="104100"/>
                </a:cubicBezTo>
                <a:cubicBezTo>
                  <a:pt x="138109" y="113479"/>
                  <a:pt x="134306" y="121971"/>
                  <a:pt x="128138" y="128139"/>
                </a:cubicBezTo>
                <a:cubicBezTo>
                  <a:pt x="121970" y="134265"/>
                  <a:pt x="113478" y="138067"/>
                  <a:pt x="104099" y="138067"/>
                </a:cubicBezTo>
                <a:cubicBezTo>
                  <a:pt x="100930" y="138067"/>
                  <a:pt x="97846" y="137645"/>
                  <a:pt x="94804" y="136800"/>
                </a:cubicBezTo>
                <a:cubicBezTo>
                  <a:pt x="94445" y="136699"/>
                  <a:pt x="94084" y="136651"/>
                  <a:pt x="93730" y="136651"/>
                </a:cubicBezTo>
                <a:cubicBezTo>
                  <a:pt x="92004" y="136651"/>
                  <a:pt x="90437" y="137793"/>
                  <a:pt x="89946" y="139546"/>
                </a:cubicBezTo>
                <a:cubicBezTo>
                  <a:pt x="89354" y="141658"/>
                  <a:pt x="90580" y="143813"/>
                  <a:pt x="92692" y="144404"/>
                </a:cubicBezTo>
                <a:cubicBezTo>
                  <a:pt x="96368" y="145461"/>
                  <a:pt x="100254" y="146010"/>
                  <a:pt x="104099" y="146010"/>
                </a:cubicBezTo>
                <a:cubicBezTo>
                  <a:pt x="115675" y="146010"/>
                  <a:pt x="126152" y="141320"/>
                  <a:pt x="133757" y="133716"/>
                </a:cubicBezTo>
                <a:cubicBezTo>
                  <a:pt x="136630" y="130801"/>
                  <a:pt x="139123" y="127505"/>
                  <a:pt x="141108" y="123830"/>
                </a:cubicBezTo>
                <a:cubicBezTo>
                  <a:pt x="142376" y="127928"/>
                  <a:pt x="144023" y="131857"/>
                  <a:pt x="146051" y="135617"/>
                </a:cubicBezTo>
                <a:cubicBezTo>
                  <a:pt x="141404" y="141743"/>
                  <a:pt x="135447" y="146855"/>
                  <a:pt x="128603" y="150488"/>
                </a:cubicBezTo>
                <a:cubicBezTo>
                  <a:pt x="121294" y="154375"/>
                  <a:pt x="112971" y="156572"/>
                  <a:pt x="104099" y="156572"/>
                </a:cubicBezTo>
                <a:cubicBezTo>
                  <a:pt x="89608" y="156572"/>
                  <a:pt x="76511" y="150657"/>
                  <a:pt x="67005" y="141194"/>
                </a:cubicBezTo>
                <a:cubicBezTo>
                  <a:pt x="57499" y="131688"/>
                  <a:pt x="51627" y="118591"/>
                  <a:pt x="51627" y="104100"/>
                </a:cubicBezTo>
                <a:cubicBezTo>
                  <a:pt x="51627" y="89609"/>
                  <a:pt x="57499" y="76470"/>
                  <a:pt x="67005" y="67006"/>
                </a:cubicBezTo>
                <a:cubicBezTo>
                  <a:pt x="76511" y="57500"/>
                  <a:pt x="89608" y="51628"/>
                  <a:pt x="104099" y="51628"/>
                </a:cubicBezTo>
                <a:cubicBezTo>
                  <a:pt x="106592" y="51628"/>
                  <a:pt x="108958" y="51797"/>
                  <a:pt x="111197" y="52093"/>
                </a:cubicBezTo>
                <a:cubicBezTo>
                  <a:pt x="113563" y="52388"/>
                  <a:pt x="115886" y="52895"/>
                  <a:pt x="118125" y="53529"/>
                </a:cubicBezTo>
                <a:cubicBezTo>
                  <a:pt x="118467" y="53618"/>
                  <a:pt x="118809" y="53660"/>
                  <a:pt x="119146" y="53660"/>
                </a:cubicBezTo>
                <a:cubicBezTo>
                  <a:pt x="120893" y="53660"/>
                  <a:pt x="122488" y="52518"/>
                  <a:pt x="122984" y="50783"/>
                </a:cubicBezTo>
                <a:cubicBezTo>
                  <a:pt x="123575" y="48670"/>
                  <a:pt x="122350" y="46474"/>
                  <a:pt x="120238" y="45882"/>
                </a:cubicBezTo>
                <a:cubicBezTo>
                  <a:pt x="117661" y="45164"/>
                  <a:pt x="114999" y="44615"/>
                  <a:pt x="112253" y="44277"/>
                </a:cubicBezTo>
                <a:cubicBezTo>
                  <a:pt x="109549" y="43896"/>
                  <a:pt x="106803" y="43685"/>
                  <a:pt x="104099" y="43685"/>
                </a:cubicBezTo>
                <a:cubicBezTo>
                  <a:pt x="87411" y="43685"/>
                  <a:pt x="72329" y="50445"/>
                  <a:pt x="61429" y="61387"/>
                </a:cubicBezTo>
                <a:cubicBezTo>
                  <a:pt x="50486" y="72329"/>
                  <a:pt x="43727" y="87412"/>
                  <a:pt x="43727" y="104100"/>
                </a:cubicBezTo>
                <a:cubicBezTo>
                  <a:pt x="43727" y="120745"/>
                  <a:pt x="50486" y="135870"/>
                  <a:pt x="61429" y="146770"/>
                </a:cubicBezTo>
                <a:cubicBezTo>
                  <a:pt x="72329" y="157712"/>
                  <a:pt x="87411" y="164472"/>
                  <a:pt x="104099" y="164472"/>
                </a:cubicBezTo>
                <a:cubicBezTo>
                  <a:pt x="114281" y="164472"/>
                  <a:pt x="123871" y="161937"/>
                  <a:pt x="132278" y="157501"/>
                </a:cubicBezTo>
                <a:cubicBezTo>
                  <a:pt x="139292" y="153783"/>
                  <a:pt x="145502" y="148714"/>
                  <a:pt x="150530" y="142672"/>
                </a:cubicBezTo>
                <a:cubicBezTo>
                  <a:pt x="152600" y="145587"/>
                  <a:pt x="154923" y="148333"/>
                  <a:pt x="157458" y="150868"/>
                </a:cubicBezTo>
                <a:cubicBezTo>
                  <a:pt x="163584" y="156952"/>
                  <a:pt x="170893" y="161895"/>
                  <a:pt x="179005" y="165233"/>
                </a:cubicBezTo>
                <a:lnTo>
                  <a:pt x="163035" y="181202"/>
                </a:lnTo>
                <a:cubicBezTo>
                  <a:pt x="162401" y="181836"/>
                  <a:pt x="161599" y="182132"/>
                  <a:pt x="160754" y="182132"/>
                </a:cubicBezTo>
                <a:cubicBezTo>
                  <a:pt x="159909" y="182132"/>
                  <a:pt x="159106" y="181836"/>
                  <a:pt x="158472" y="181202"/>
                </a:cubicBezTo>
                <a:lnTo>
                  <a:pt x="147065" y="169795"/>
                </a:lnTo>
                <a:cubicBezTo>
                  <a:pt x="146287" y="169017"/>
                  <a:pt x="145272" y="168621"/>
                  <a:pt x="144262" y="168621"/>
                </a:cubicBezTo>
                <a:cubicBezTo>
                  <a:pt x="143463" y="168621"/>
                  <a:pt x="142667" y="168869"/>
                  <a:pt x="141995" y="169373"/>
                </a:cubicBezTo>
                <a:cubicBezTo>
                  <a:pt x="139123" y="171021"/>
                  <a:pt x="136123" y="172499"/>
                  <a:pt x="132954" y="173809"/>
                </a:cubicBezTo>
                <a:cubicBezTo>
                  <a:pt x="129744" y="175119"/>
                  <a:pt x="126490" y="176259"/>
                  <a:pt x="123153" y="177104"/>
                </a:cubicBezTo>
                <a:cubicBezTo>
                  <a:pt x="121378" y="177569"/>
                  <a:pt x="120153" y="179174"/>
                  <a:pt x="120153" y="180949"/>
                </a:cubicBezTo>
                <a:lnTo>
                  <a:pt x="120153" y="197088"/>
                </a:lnTo>
                <a:cubicBezTo>
                  <a:pt x="120153" y="197933"/>
                  <a:pt x="119815" y="198735"/>
                  <a:pt x="119224" y="199327"/>
                </a:cubicBezTo>
                <a:cubicBezTo>
                  <a:pt x="118632" y="199918"/>
                  <a:pt x="117872" y="200256"/>
                  <a:pt x="116985" y="200256"/>
                </a:cubicBezTo>
                <a:lnTo>
                  <a:pt x="91213" y="200256"/>
                </a:lnTo>
                <a:cubicBezTo>
                  <a:pt x="90368" y="200256"/>
                  <a:pt x="89566" y="199918"/>
                  <a:pt x="88974" y="199327"/>
                </a:cubicBezTo>
                <a:cubicBezTo>
                  <a:pt x="88383" y="198735"/>
                  <a:pt x="88045" y="197933"/>
                  <a:pt x="88045" y="197088"/>
                </a:cubicBezTo>
                <a:lnTo>
                  <a:pt x="88045" y="180949"/>
                </a:lnTo>
                <a:cubicBezTo>
                  <a:pt x="88045" y="178963"/>
                  <a:pt x="86608" y="177358"/>
                  <a:pt x="84749" y="177020"/>
                </a:cubicBezTo>
                <a:cubicBezTo>
                  <a:pt x="81539" y="176175"/>
                  <a:pt x="78328" y="175119"/>
                  <a:pt x="75244" y="173809"/>
                </a:cubicBezTo>
                <a:cubicBezTo>
                  <a:pt x="71991" y="172457"/>
                  <a:pt x="68864" y="170894"/>
                  <a:pt x="65907" y="169162"/>
                </a:cubicBezTo>
                <a:cubicBezTo>
                  <a:pt x="65289" y="168794"/>
                  <a:pt x="64604" y="168618"/>
                  <a:pt x="63927" y="168618"/>
                </a:cubicBezTo>
                <a:cubicBezTo>
                  <a:pt x="62892" y="168618"/>
                  <a:pt x="61873" y="169029"/>
                  <a:pt x="61133" y="169795"/>
                </a:cubicBezTo>
                <a:lnTo>
                  <a:pt x="49726" y="181202"/>
                </a:lnTo>
                <a:cubicBezTo>
                  <a:pt x="49092" y="181836"/>
                  <a:pt x="48289" y="182132"/>
                  <a:pt x="47444" y="182132"/>
                </a:cubicBezTo>
                <a:cubicBezTo>
                  <a:pt x="46642" y="182132"/>
                  <a:pt x="45797" y="181836"/>
                  <a:pt x="45205" y="181202"/>
                </a:cubicBezTo>
                <a:lnTo>
                  <a:pt x="26996" y="162993"/>
                </a:lnTo>
                <a:cubicBezTo>
                  <a:pt x="26363" y="162360"/>
                  <a:pt x="26067" y="161557"/>
                  <a:pt x="26067" y="160712"/>
                </a:cubicBezTo>
                <a:cubicBezTo>
                  <a:pt x="26067" y="159909"/>
                  <a:pt x="26363" y="159107"/>
                  <a:pt x="26996" y="158473"/>
                </a:cubicBezTo>
                <a:lnTo>
                  <a:pt x="38403" y="147066"/>
                </a:lnTo>
                <a:cubicBezTo>
                  <a:pt x="39798" y="145672"/>
                  <a:pt x="39924" y="143517"/>
                  <a:pt x="38868" y="141954"/>
                </a:cubicBezTo>
                <a:cubicBezTo>
                  <a:pt x="37178" y="139123"/>
                  <a:pt x="35700" y="136082"/>
                  <a:pt x="34390" y="132955"/>
                </a:cubicBezTo>
                <a:cubicBezTo>
                  <a:pt x="33038" y="129744"/>
                  <a:pt x="31939" y="126449"/>
                  <a:pt x="31095" y="123111"/>
                </a:cubicBezTo>
                <a:cubicBezTo>
                  <a:pt x="30630" y="121337"/>
                  <a:pt x="29024" y="120154"/>
                  <a:pt x="27250" y="120154"/>
                </a:cubicBezTo>
                <a:lnTo>
                  <a:pt x="11111" y="120154"/>
                </a:lnTo>
                <a:cubicBezTo>
                  <a:pt x="10224" y="120154"/>
                  <a:pt x="9464" y="119774"/>
                  <a:pt x="8872" y="119225"/>
                </a:cubicBezTo>
                <a:cubicBezTo>
                  <a:pt x="8281" y="118633"/>
                  <a:pt x="7900" y="117830"/>
                  <a:pt x="7900" y="116943"/>
                </a:cubicBezTo>
                <a:lnTo>
                  <a:pt x="7900" y="91214"/>
                </a:lnTo>
                <a:cubicBezTo>
                  <a:pt x="7900" y="90327"/>
                  <a:pt x="8281" y="89524"/>
                  <a:pt x="8872" y="88975"/>
                </a:cubicBezTo>
                <a:cubicBezTo>
                  <a:pt x="9464" y="88384"/>
                  <a:pt x="10224" y="88003"/>
                  <a:pt x="11111" y="88003"/>
                </a:cubicBezTo>
                <a:lnTo>
                  <a:pt x="27250" y="88003"/>
                </a:lnTo>
                <a:cubicBezTo>
                  <a:pt x="29193" y="88003"/>
                  <a:pt x="30841" y="86609"/>
                  <a:pt x="31137" y="84750"/>
                </a:cubicBezTo>
                <a:cubicBezTo>
                  <a:pt x="32024" y="81497"/>
                  <a:pt x="33080" y="78329"/>
                  <a:pt x="34390" y="75244"/>
                </a:cubicBezTo>
                <a:cubicBezTo>
                  <a:pt x="35742" y="71949"/>
                  <a:pt x="37263" y="68865"/>
                  <a:pt x="38995" y="65908"/>
                </a:cubicBezTo>
                <a:cubicBezTo>
                  <a:pt x="39924" y="64344"/>
                  <a:pt x="39671" y="62359"/>
                  <a:pt x="38403" y="61134"/>
                </a:cubicBezTo>
                <a:lnTo>
                  <a:pt x="26996" y="49684"/>
                </a:lnTo>
                <a:cubicBezTo>
                  <a:pt x="26363" y="49093"/>
                  <a:pt x="26067" y="48248"/>
                  <a:pt x="26067" y="47445"/>
                </a:cubicBezTo>
                <a:cubicBezTo>
                  <a:pt x="26067" y="46600"/>
                  <a:pt x="26363" y="45798"/>
                  <a:pt x="26996" y="45164"/>
                </a:cubicBezTo>
                <a:lnTo>
                  <a:pt x="45205" y="26997"/>
                </a:lnTo>
                <a:cubicBezTo>
                  <a:pt x="45797" y="26363"/>
                  <a:pt x="46642" y="26068"/>
                  <a:pt x="47444" y="26068"/>
                </a:cubicBezTo>
                <a:cubicBezTo>
                  <a:pt x="48289" y="26068"/>
                  <a:pt x="49092" y="26363"/>
                  <a:pt x="49726" y="26997"/>
                </a:cubicBezTo>
                <a:lnTo>
                  <a:pt x="61133" y="38404"/>
                </a:lnTo>
                <a:cubicBezTo>
                  <a:pt x="61914" y="39162"/>
                  <a:pt x="62934" y="39548"/>
                  <a:pt x="63954" y="39548"/>
                </a:cubicBezTo>
                <a:cubicBezTo>
                  <a:pt x="64756" y="39548"/>
                  <a:pt x="65557" y="39310"/>
                  <a:pt x="66245" y="38827"/>
                </a:cubicBezTo>
                <a:cubicBezTo>
                  <a:pt x="69075" y="37179"/>
                  <a:pt x="72075" y="35658"/>
                  <a:pt x="75244" y="34391"/>
                </a:cubicBezTo>
                <a:cubicBezTo>
                  <a:pt x="78454" y="33039"/>
                  <a:pt x="81708" y="31940"/>
                  <a:pt x="85045" y="31053"/>
                </a:cubicBezTo>
                <a:cubicBezTo>
                  <a:pt x="86820" y="30588"/>
                  <a:pt x="88045" y="28983"/>
                  <a:pt x="88045" y="27251"/>
                </a:cubicBezTo>
                <a:lnTo>
                  <a:pt x="88045" y="11112"/>
                </a:lnTo>
                <a:cubicBezTo>
                  <a:pt x="88045" y="10225"/>
                  <a:pt x="88383" y="9422"/>
                  <a:pt x="88974" y="8831"/>
                </a:cubicBezTo>
                <a:cubicBezTo>
                  <a:pt x="89566" y="8281"/>
                  <a:pt x="90368" y="7901"/>
                  <a:pt x="91213" y="7901"/>
                </a:cubicBezTo>
                <a:close/>
                <a:moveTo>
                  <a:pt x="91213" y="1"/>
                </a:moveTo>
                <a:cubicBezTo>
                  <a:pt x="88172" y="1"/>
                  <a:pt x="85383" y="1226"/>
                  <a:pt x="83398" y="3254"/>
                </a:cubicBezTo>
                <a:cubicBezTo>
                  <a:pt x="81370" y="5239"/>
                  <a:pt x="80102" y="8028"/>
                  <a:pt x="80102" y="11112"/>
                </a:cubicBezTo>
                <a:lnTo>
                  <a:pt x="80102" y="24251"/>
                </a:lnTo>
                <a:cubicBezTo>
                  <a:pt x="77398" y="25054"/>
                  <a:pt x="74779" y="25983"/>
                  <a:pt x="72202" y="27082"/>
                </a:cubicBezTo>
                <a:cubicBezTo>
                  <a:pt x="69625" y="28138"/>
                  <a:pt x="67090" y="29321"/>
                  <a:pt x="64639" y="30673"/>
                </a:cubicBezTo>
                <a:lnTo>
                  <a:pt x="55303" y="21378"/>
                </a:lnTo>
                <a:cubicBezTo>
                  <a:pt x="53148" y="19224"/>
                  <a:pt x="50317" y="18125"/>
                  <a:pt x="47444" y="18125"/>
                </a:cubicBezTo>
                <a:cubicBezTo>
                  <a:pt x="44614" y="18125"/>
                  <a:pt x="41783" y="19224"/>
                  <a:pt x="39586" y="21378"/>
                </a:cubicBezTo>
                <a:lnTo>
                  <a:pt x="21377" y="39587"/>
                </a:lnTo>
                <a:cubicBezTo>
                  <a:pt x="19223" y="41742"/>
                  <a:pt x="18124" y="44615"/>
                  <a:pt x="18124" y="47445"/>
                </a:cubicBezTo>
                <a:cubicBezTo>
                  <a:pt x="18124" y="50276"/>
                  <a:pt x="19223" y="53149"/>
                  <a:pt x="21377" y="55303"/>
                </a:cubicBezTo>
                <a:lnTo>
                  <a:pt x="30672" y="64598"/>
                </a:lnTo>
                <a:cubicBezTo>
                  <a:pt x="29362" y="67091"/>
                  <a:pt x="28137" y="69625"/>
                  <a:pt x="27081" y="72203"/>
                </a:cubicBezTo>
                <a:cubicBezTo>
                  <a:pt x="26025" y="74737"/>
                  <a:pt x="25053" y="77399"/>
                  <a:pt x="24250" y="80103"/>
                </a:cubicBezTo>
                <a:lnTo>
                  <a:pt x="11111" y="80103"/>
                </a:lnTo>
                <a:cubicBezTo>
                  <a:pt x="8069" y="80103"/>
                  <a:pt x="5281" y="81328"/>
                  <a:pt x="3253" y="83356"/>
                </a:cubicBezTo>
                <a:cubicBezTo>
                  <a:pt x="1267" y="85384"/>
                  <a:pt x="0" y="88172"/>
                  <a:pt x="0" y="91214"/>
                </a:cubicBezTo>
                <a:lnTo>
                  <a:pt x="0" y="116943"/>
                </a:lnTo>
                <a:cubicBezTo>
                  <a:pt x="0" y="120027"/>
                  <a:pt x="1267" y="122816"/>
                  <a:pt x="3253" y="124801"/>
                </a:cubicBezTo>
                <a:cubicBezTo>
                  <a:pt x="5281" y="126829"/>
                  <a:pt x="8069" y="128097"/>
                  <a:pt x="11111" y="128097"/>
                </a:cubicBezTo>
                <a:lnTo>
                  <a:pt x="24250" y="128097"/>
                </a:lnTo>
                <a:cubicBezTo>
                  <a:pt x="25053" y="130801"/>
                  <a:pt x="26025" y="133420"/>
                  <a:pt x="27081" y="135997"/>
                </a:cubicBezTo>
                <a:cubicBezTo>
                  <a:pt x="28137" y="138574"/>
                  <a:pt x="29362" y="141109"/>
                  <a:pt x="30672" y="143559"/>
                </a:cubicBezTo>
                <a:lnTo>
                  <a:pt x="21377" y="152854"/>
                </a:lnTo>
                <a:cubicBezTo>
                  <a:pt x="19223" y="155051"/>
                  <a:pt x="18124" y="157881"/>
                  <a:pt x="18124" y="160712"/>
                </a:cubicBezTo>
                <a:cubicBezTo>
                  <a:pt x="18124" y="163585"/>
                  <a:pt x="19223" y="166416"/>
                  <a:pt x="21377" y="168570"/>
                </a:cubicBezTo>
                <a:lnTo>
                  <a:pt x="39586" y="186821"/>
                </a:lnTo>
                <a:cubicBezTo>
                  <a:pt x="41783" y="188976"/>
                  <a:pt x="44614" y="190032"/>
                  <a:pt x="47444" y="190032"/>
                </a:cubicBezTo>
                <a:cubicBezTo>
                  <a:pt x="50317" y="190032"/>
                  <a:pt x="53148" y="188976"/>
                  <a:pt x="55303" y="186821"/>
                </a:cubicBezTo>
                <a:lnTo>
                  <a:pt x="64639" y="177485"/>
                </a:lnTo>
                <a:cubicBezTo>
                  <a:pt x="67090" y="178836"/>
                  <a:pt x="69625" y="180062"/>
                  <a:pt x="72202" y="181118"/>
                </a:cubicBezTo>
                <a:cubicBezTo>
                  <a:pt x="74779" y="182174"/>
                  <a:pt x="77398" y="183104"/>
                  <a:pt x="80102" y="183906"/>
                </a:cubicBezTo>
                <a:lnTo>
                  <a:pt x="80102" y="197088"/>
                </a:lnTo>
                <a:cubicBezTo>
                  <a:pt x="80102" y="200129"/>
                  <a:pt x="81370" y="202918"/>
                  <a:pt x="83398" y="204903"/>
                </a:cubicBezTo>
                <a:cubicBezTo>
                  <a:pt x="85383" y="206931"/>
                  <a:pt x="88172" y="208199"/>
                  <a:pt x="91213" y="208199"/>
                </a:cubicBezTo>
                <a:lnTo>
                  <a:pt x="116985" y="208199"/>
                </a:lnTo>
                <a:cubicBezTo>
                  <a:pt x="120027" y="208199"/>
                  <a:pt x="122815" y="206931"/>
                  <a:pt x="124843" y="204903"/>
                </a:cubicBezTo>
                <a:cubicBezTo>
                  <a:pt x="126828" y="202918"/>
                  <a:pt x="128096" y="200129"/>
                  <a:pt x="128096" y="197088"/>
                </a:cubicBezTo>
                <a:lnTo>
                  <a:pt x="128096" y="183906"/>
                </a:lnTo>
                <a:cubicBezTo>
                  <a:pt x="130800" y="183104"/>
                  <a:pt x="133461" y="182174"/>
                  <a:pt x="135996" y="181118"/>
                </a:cubicBezTo>
                <a:cubicBezTo>
                  <a:pt x="138573" y="180062"/>
                  <a:pt x="141108" y="178836"/>
                  <a:pt x="143601" y="177485"/>
                </a:cubicBezTo>
                <a:lnTo>
                  <a:pt x="152895" y="186821"/>
                </a:lnTo>
                <a:cubicBezTo>
                  <a:pt x="155050" y="188976"/>
                  <a:pt x="157881" y="190032"/>
                  <a:pt x="160754" y="190032"/>
                </a:cubicBezTo>
                <a:cubicBezTo>
                  <a:pt x="163584" y="190032"/>
                  <a:pt x="166415" y="188976"/>
                  <a:pt x="168569" y="186821"/>
                </a:cubicBezTo>
                <a:lnTo>
                  <a:pt x="187328" y="168063"/>
                </a:lnTo>
                <a:cubicBezTo>
                  <a:pt x="192735" y="169457"/>
                  <a:pt x="198397" y="170218"/>
                  <a:pt x="204269" y="170218"/>
                </a:cubicBezTo>
                <a:cubicBezTo>
                  <a:pt x="222520" y="170218"/>
                  <a:pt x="239039" y="162824"/>
                  <a:pt x="250995" y="150868"/>
                </a:cubicBezTo>
                <a:cubicBezTo>
                  <a:pt x="262994" y="138912"/>
                  <a:pt x="270387" y="122351"/>
                  <a:pt x="270387" y="104100"/>
                </a:cubicBezTo>
                <a:cubicBezTo>
                  <a:pt x="270387" y="95016"/>
                  <a:pt x="268528" y="86356"/>
                  <a:pt x="265233" y="78455"/>
                </a:cubicBezTo>
                <a:cubicBezTo>
                  <a:pt x="261768" y="70259"/>
                  <a:pt x="256699" y="62908"/>
                  <a:pt x="250446" y="56782"/>
                </a:cubicBezTo>
                <a:cubicBezTo>
                  <a:pt x="249680" y="56037"/>
                  <a:pt x="248692" y="55667"/>
                  <a:pt x="247704" y="55667"/>
                </a:cubicBezTo>
                <a:cubicBezTo>
                  <a:pt x="246674" y="55667"/>
                  <a:pt x="245645" y="56069"/>
                  <a:pt x="244869" y="56867"/>
                </a:cubicBezTo>
                <a:cubicBezTo>
                  <a:pt x="243348" y="58430"/>
                  <a:pt x="243391" y="60922"/>
                  <a:pt x="244954" y="62443"/>
                </a:cubicBezTo>
                <a:cubicBezTo>
                  <a:pt x="250446" y="67809"/>
                  <a:pt x="254924" y="74315"/>
                  <a:pt x="257966" y="81497"/>
                </a:cubicBezTo>
                <a:cubicBezTo>
                  <a:pt x="260881" y="88426"/>
                  <a:pt x="262487" y="96030"/>
                  <a:pt x="262487" y="104100"/>
                </a:cubicBezTo>
                <a:cubicBezTo>
                  <a:pt x="262487" y="120154"/>
                  <a:pt x="255938" y="134730"/>
                  <a:pt x="245419" y="145249"/>
                </a:cubicBezTo>
                <a:cubicBezTo>
                  <a:pt x="234857" y="155811"/>
                  <a:pt x="220323" y="162318"/>
                  <a:pt x="204269" y="162318"/>
                </a:cubicBezTo>
                <a:cubicBezTo>
                  <a:pt x="188172" y="162318"/>
                  <a:pt x="173597" y="155811"/>
                  <a:pt x="163077" y="145249"/>
                </a:cubicBezTo>
                <a:cubicBezTo>
                  <a:pt x="152515" y="134730"/>
                  <a:pt x="146009" y="120154"/>
                  <a:pt x="146009" y="104100"/>
                </a:cubicBezTo>
                <a:cubicBezTo>
                  <a:pt x="146009" y="88003"/>
                  <a:pt x="152515" y="73470"/>
                  <a:pt x="163077" y="62908"/>
                </a:cubicBezTo>
                <a:cubicBezTo>
                  <a:pt x="173597" y="52388"/>
                  <a:pt x="188172" y="45882"/>
                  <a:pt x="204269" y="45882"/>
                </a:cubicBezTo>
                <a:cubicBezTo>
                  <a:pt x="209085" y="45882"/>
                  <a:pt x="213775" y="46431"/>
                  <a:pt x="218253" y="47530"/>
                </a:cubicBezTo>
                <a:cubicBezTo>
                  <a:pt x="222858" y="48713"/>
                  <a:pt x="227294" y="50403"/>
                  <a:pt x="231392" y="52557"/>
                </a:cubicBezTo>
                <a:cubicBezTo>
                  <a:pt x="231979" y="52863"/>
                  <a:pt x="232605" y="53008"/>
                  <a:pt x="233220" y="53008"/>
                </a:cubicBezTo>
                <a:cubicBezTo>
                  <a:pt x="234641" y="53008"/>
                  <a:pt x="236008" y="52237"/>
                  <a:pt x="236715" y="50910"/>
                </a:cubicBezTo>
                <a:cubicBezTo>
                  <a:pt x="237772" y="48966"/>
                  <a:pt x="237011" y="46600"/>
                  <a:pt x="235068" y="45586"/>
                </a:cubicBezTo>
                <a:cubicBezTo>
                  <a:pt x="230420" y="43094"/>
                  <a:pt x="225393" y="41150"/>
                  <a:pt x="220154" y="39883"/>
                </a:cubicBezTo>
                <a:cubicBezTo>
                  <a:pt x="215042" y="38615"/>
                  <a:pt x="209719" y="37939"/>
                  <a:pt x="204269" y="37939"/>
                </a:cubicBezTo>
                <a:cubicBezTo>
                  <a:pt x="198397" y="37939"/>
                  <a:pt x="192693" y="38700"/>
                  <a:pt x="187285" y="40136"/>
                </a:cubicBezTo>
                <a:lnTo>
                  <a:pt x="168823" y="21589"/>
                </a:lnTo>
                <a:cubicBezTo>
                  <a:pt x="166922" y="19393"/>
                  <a:pt x="163626" y="18125"/>
                  <a:pt x="160754" y="18125"/>
                </a:cubicBezTo>
                <a:cubicBezTo>
                  <a:pt x="157838" y="18125"/>
                  <a:pt x="154966" y="19308"/>
                  <a:pt x="152895" y="21378"/>
                </a:cubicBezTo>
                <a:lnTo>
                  <a:pt x="143601" y="30673"/>
                </a:lnTo>
                <a:cubicBezTo>
                  <a:pt x="141108" y="29321"/>
                  <a:pt x="138573" y="28138"/>
                  <a:pt x="135996" y="27082"/>
                </a:cubicBezTo>
                <a:cubicBezTo>
                  <a:pt x="133461" y="25983"/>
                  <a:pt x="130800" y="25054"/>
                  <a:pt x="128096" y="24251"/>
                </a:cubicBezTo>
                <a:lnTo>
                  <a:pt x="128096" y="11112"/>
                </a:lnTo>
                <a:cubicBezTo>
                  <a:pt x="128096" y="8028"/>
                  <a:pt x="126828" y="5239"/>
                  <a:pt x="124843" y="3254"/>
                </a:cubicBezTo>
                <a:cubicBezTo>
                  <a:pt x="122815" y="1226"/>
                  <a:pt x="120027" y="1"/>
                  <a:pt x="116985"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0"/>
          <p:cNvSpPr/>
          <p:nvPr/>
        </p:nvSpPr>
        <p:spPr>
          <a:xfrm>
            <a:off x="2825502" y="1889735"/>
            <a:ext cx="337278" cy="434759"/>
          </a:xfrm>
          <a:custGeom>
            <a:rect b="b" l="l" r="r" t="t"/>
            <a:pathLst>
              <a:path extrusionOk="0" h="208768" w="161958">
                <a:moveTo>
                  <a:pt x="80963" y="35393"/>
                </a:moveTo>
                <a:cubicBezTo>
                  <a:pt x="91108" y="35393"/>
                  <a:pt x="100600" y="39079"/>
                  <a:pt x="108396" y="45472"/>
                </a:cubicBezTo>
                <a:cubicBezTo>
                  <a:pt x="108494" y="46451"/>
                  <a:pt x="108559" y="47462"/>
                  <a:pt x="108592" y="48473"/>
                </a:cubicBezTo>
                <a:cubicBezTo>
                  <a:pt x="107678" y="50952"/>
                  <a:pt x="106047" y="53073"/>
                  <a:pt x="103927" y="54606"/>
                </a:cubicBezTo>
                <a:cubicBezTo>
                  <a:pt x="101627" y="56253"/>
                  <a:pt x="98881" y="57109"/>
                  <a:pt x="96077" y="57109"/>
                </a:cubicBezTo>
                <a:cubicBezTo>
                  <a:pt x="95661" y="57109"/>
                  <a:pt x="95244" y="57090"/>
                  <a:pt x="94826" y="57052"/>
                </a:cubicBezTo>
                <a:cubicBezTo>
                  <a:pt x="92510" y="56824"/>
                  <a:pt x="90325" y="55943"/>
                  <a:pt x="88400" y="54573"/>
                </a:cubicBezTo>
                <a:cubicBezTo>
                  <a:pt x="86802" y="53399"/>
                  <a:pt x="85725" y="52159"/>
                  <a:pt x="84779" y="50430"/>
                </a:cubicBezTo>
                <a:cubicBezTo>
                  <a:pt x="83735" y="48147"/>
                  <a:pt x="82692" y="47364"/>
                  <a:pt x="81093" y="47364"/>
                </a:cubicBezTo>
                <a:cubicBezTo>
                  <a:pt x="79495" y="47397"/>
                  <a:pt x="78484" y="47821"/>
                  <a:pt x="77212" y="50365"/>
                </a:cubicBezTo>
                <a:cubicBezTo>
                  <a:pt x="76102" y="52420"/>
                  <a:pt x="74471" y="54084"/>
                  <a:pt x="72514" y="55225"/>
                </a:cubicBezTo>
                <a:cubicBezTo>
                  <a:pt x="70492" y="56465"/>
                  <a:pt x="68111" y="57085"/>
                  <a:pt x="65762" y="57085"/>
                </a:cubicBezTo>
                <a:cubicBezTo>
                  <a:pt x="62859" y="57085"/>
                  <a:pt x="60184" y="56171"/>
                  <a:pt x="58031" y="54606"/>
                </a:cubicBezTo>
                <a:cubicBezTo>
                  <a:pt x="55911" y="53073"/>
                  <a:pt x="54280" y="50952"/>
                  <a:pt x="53367" y="48473"/>
                </a:cubicBezTo>
                <a:cubicBezTo>
                  <a:pt x="53399" y="47462"/>
                  <a:pt x="53464" y="46451"/>
                  <a:pt x="53562" y="45472"/>
                </a:cubicBezTo>
                <a:cubicBezTo>
                  <a:pt x="61358" y="39079"/>
                  <a:pt x="70851" y="35393"/>
                  <a:pt x="80963" y="35393"/>
                </a:cubicBezTo>
                <a:close/>
                <a:moveTo>
                  <a:pt x="80963" y="6100"/>
                </a:moveTo>
                <a:cubicBezTo>
                  <a:pt x="94076" y="6100"/>
                  <a:pt x="105917" y="11384"/>
                  <a:pt x="114398" y="20257"/>
                </a:cubicBezTo>
                <a:cubicBezTo>
                  <a:pt x="122749" y="28999"/>
                  <a:pt x="127870" y="41199"/>
                  <a:pt x="127870" y="55356"/>
                </a:cubicBezTo>
                <a:cubicBezTo>
                  <a:pt x="127870" y="57117"/>
                  <a:pt x="127772" y="58781"/>
                  <a:pt x="127609" y="60347"/>
                </a:cubicBezTo>
                <a:cubicBezTo>
                  <a:pt x="123858" y="52681"/>
                  <a:pt x="118541" y="45798"/>
                  <a:pt x="111919" y="40449"/>
                </a:cubicBezTo>
                <a:cubicBezTo>
                  <a:pt x="103177" y="33403"/>
                  <a:pt x="92510" y="29293"/>
                  <a:pt x="80963" y="29293"/>
                </a:cubicBezTo>
                <a:cubicBezTo>
                  <a:pt x="69448" y="29293"/>
                  <a:pt x="58781" y="33403"/>
                  <a:pt x="50039" y="40449"/>
                </a:cubicBezTo>
                <a:cubicBezTo>
                  <a:pt x="43385" y="45798"/>
                  <a:pt x="38068" y="52681"/>
                  <a:pt x="34317" y="60347"/>
                </a:cubicBezTo>
                <a:cubicBezTo>
                  <a:pt x="34186" y="58781"/>
                  <a:pt x="34088" y="57117"/>
                  <a:pt x="34088" y="55356"/>
                </a:cubicBezTo>
                <a:cubicBezTo>
                  <a:pt x="34088" y="41199"/>
                  <a:pt x="39210" y="28999"/>
                  <a:pt x="47560" y="20257"/>
                </a:cubicBezTo>
                <a:cubicBezTo>
                  <a:pt x="56041" y="11384"/>
                  <a:pt x="67882" y="6100"/>
                  <a:pt x="80963" y="6100"/>
                </a:cubicBezTo>
                <a:close/>
                <a:moveTo>
                  <a:pt x="47267" y="51605"/>
                </a:moveTo>
                <a:cubicBezTo>
                  <a:pt x="47625" y="62532"/>
                  <a:pt x="51214" y="72383"/>
                  <a:pt x="56889" y="79658"/>
                </a:cubicBezTo>
                <a:cubicBezTo>
                  <a:pt x="58520" y="81778"/>
                  <a:pt x="60347" y="83670"/>
                  <a:pt x="62304" y="85334"/>
                </a:cubicBezTo>
                <a:cubicBezTo>
                  <a:pt x="56531" y="84551"/>
                  <a:pt x="51344" y="83246"/>
                  <a:pt x="47071" y="81028"/>
                </a:cubicBezTo>
                <a:cubicBezTo>
                  <a:pt x="42602" y="78679"/>
                  <a:pt x="39079" y="75254"/>
                  <a:pt x="36828" y="70296"/>
                </a:cubicBezTo>
                <a:cubicBezTo>
                  <a:pt x="39177" y="63250"/>
                  <a:pt x="42765" y="56922"/>
                  <a:pt x="47267" y="51605"/>
                </a:cubicBezTo>
                <a:close/>
                <a:moveTo>
                  <a:pt x="114692" y="51605"/>
                </a:moveTo>
                <a:cubicBezTo>
                  <a:pt x="119193" y="56922"/>
                  <a:pt x="122781" y="63250"/>
                  <a:pt x="125130" y="70296"/>
                </a:cubicBezTo>
                <a:cubicBezTo>
                  <a:pt x="122879" y="75254"/>
                  <a:pt x="119356" y="78679"/>
                  <a:pt x="114887" y="81028"/>
                </a:cubicBezTo>
                <a:cubicBezTo>
                  <a:pt x="110614" y="83246"/>
                  <a:pt x="105428" y="84551"/>
                  <a:pt x="99654" y="85334"/>
                </a:cubicBezTo>
                <a:cubicBezTo>
                  <a:pt x="101611" y="83670"/>
                  <a:pt x="103438" y="81778"/>
                  <a:pt x="105069" y="79658"/>
                </a:cubicBezTo>
                <a:cubicBezTo>
                  <a:pt x="110712" y="72383"/>
                  <a:pt x="114333" y="62532"/>
                  <a:pt x="114692" y="51605"/>
                </a:cubicBezTo>
                <a:close/>
                <a:moveTo>
                  <a:pt x="80963" y="55780"/>
                </a:moveTo>
                <a:cubicBezTo>
                  <a:pt x="82072" y="57183"/>
                  <a:pt x="83377" y="58455"/>
                  <a:pt x="84845" y="59499"/>
                </a:cubicBezTo>
                <a:cubicBezTo>
                  <a:pt x="87095" y="61130"/>
                  <a:pt x="89705" y="62271"/>
                  <a:pt x="92314" y="62793"/>
                </a:cubicBezTo>
                <a:cubicBezTo>
                  <a:pt x="92967" y="62956"/>
                  <a:pt x="93619" y="63054"/>
                  <a:pt x="94239" y="63119"/>
                </a:cubicBezTo>
                <a:cubicBezTo>
                  <a:pt x="94876" y="63180"/>
                  <a:pt x="95512" y="63210"/>
                  <a:pt x="96144" y="63210"/>
                </a:cubicBezTo>
                <a:cubicBezTo>
                  <a:pt x="100268" y="63210"/>
                  <a:pt x="104247" y="61927"/>
                  <a:pt x="107613" y="59466"/>
                </a:cubicBezTo>
                <a:lnTo>
                  <a:pt x="107613" y="59466"/>
                </a:lnTo>
                <a:cubicBezTo>
                  <a:pt x="106308" y="65794"/>
                  <a:pt x="103731" y="71438"/>
                  <a:pt x="100241" y="75906"/>
                </a:cubicBezTo>
                <a:cubicBezTo>
                  <a:pt x="95283" y="82333"/>
                  <a:pt x="88465" y="86280"/>
                  <a:pt x="80963" y="86280"/>
                </a:cubicBezTo>
                <a:cubicBezTo>
                  <a:pt x="73493" y="86280"/>
                  <a:pt x="66675" y="82333"/>
                  <a:pt x="61717" y="75906"/>
                </a:cubicBezTo>
                <a:cubicBezTo>
                  <a:pt x="58227" y="71438"/>
                  <a:pt x="55650" y="65794"/>
                  <a:pt x="54345" y="59466"/>
                </a:cubicBezTo>
                <a:lnTo>
                  <a:pt x="54345" y="59466"/>
                </a:lnTo>
                <a:lnTo>
                  <a:pt x="54443" y="59531"/>
                </a:lnTo>
                <a:cubicBezTo>
                  <a:pt x="57607" y="61847"/>
                  <a:pt x="61521" y="63217"/>
                  <a:pt x="65762" y="63217"/>
                </a:cubicBezTo>
                <a:cubicBezTo>
                  <a:pt x="69122" y="63217"/>
                  <a:pt x="72710" y="62206"/>
                  <a:pt x="75646" y="60510"/>
                </a:cubicBezTo>
                <a:cubicBezTo>
                  <a:pt x="77668" y="59270"/>
                  <a:pt x="79495" y="57672"/>
                  <a:pt x="80963" y="55780"/>
                </a:cubicBezTo>
                <a:close/>
                <a:moveTo>
                  <a:pt x="88172" y="149301"/>
                </a:moveTo>
                <a:cubicBezTo>
                  <a:pt x="89770" y="149301"/>
                  <a:pt x="91238" y="149856"/>
                  <a:pt x="92282" y="150769"/>
                </a:cubicBezTo>
                <a:cubicBezTo>
                  <a:pt x="93228" y="151585"/>
                  <a:pt x="93782" y="152726"/>
                  <a:pt x="93782" y="153901"/>
                </a:cubicBezTo>
                <a:cubicBezTo>
                  <a:pt x="93782" y="155075"/>
                  <a:pt x="93228" y="156184"/>
                  <a:pt x="92282" y="156999"/>
                </a:cubicBezTo>
                <a:cubicBezTo>
                  <a:pt x="91238" y="157913"/>
                  <a:pt x="89770" y="158467"/>
                  <a:pt x="88172" y="158467"/>
                </a:cubicBezTo>
                <a:lnTo>
                  <a:pt x="73689" y="158467"/>
                </a:lnTo>
                <a:lnTo>
                  <a:pt x="73689" y="149301"/>
                </a:lnTo>
                <a:close/>
                <a:moveTo>
                  <a:pt x="80963" y="0"/>
                </a:moveTo>
                <a:cubicBezTo>
                  <a:pt x="66153" y="0"/>
                  <a:pt x="52747" y="6002"/>
                  <a:pt x="43124" y="16082"/>
                </a:cubicBezTo>
                <a:cubicBezTo>
                  <a:pt x="33762" y="25868"/>
                  <a:pt x="27988" y="39568"/>
                  <a:pt x="27988" y="55356"/>
                </a:cubicBezTo>
                <a:cubicBezTo>
                  <a:pt x="27988" y="67915"/>
                  <a:pt x="31577" y="76330"/>
                  <a:pt x="37709" y="81941"/>
                </a:cubicBezTo>
                <a:cubicBezTo>
                  <a:pt x="29685" y="84192"/>
                  <a:pt x="22932" y="88628"/>
                  <a:pt x="17648" y="94500"/>
                </a:cubicBezTo>
                <a:cubicBezTo>
                  <a:pt x="10733" y="102198"/>
                  <a:pt x="6492" y="112408"/>
                  <a:pt x="5415" y="123434"/>
                </a:cubicBezTo>
                <a:lnTo>
                  <a:pt x="1142" y="168351"/>
                </a:lnTo>
                <a:cubicBezTo>
                  <a:pt x="979" y="170015"/>
                  <a:pt x="2219" y="171515"/>
                  <a:pt x="3882" y="171678"/>
                </a:cubicBezTo>
                <a:cubicBezTo>
                  <a:pt x="3981" y="171688"/>
                  <a:pt x="4079" y="171693"/>
                  <a:pt x="4176" y="171693"/>
                </a:cubicBezTo>
                <a:cubicBezTo>
                  <a:pt x="5719" y="171693"/>
                  <a:pt x="7056" y="170501"/>
                  <a:pt x="7210" y="168906"/>
                </a:cubicBezTo>
                <a:lnTo>
                  <a:pt x="11483" y="124021"/>
                </a:lnTo>
                <a:cubicBezTo>
                  <a:pt x="12429" y="114267"/>
                  <a:pt x="16147" y="105297"/>
                  <a:pt x="22182" y="98545"/>
                </a:cubicBezTo>
                <a:cubicBezTo>
                  <a:pt x="27793" y="92282"/>
                  <a:pt x="35458" y="87943"/>
                  <a:pt x="44755" y="86671"/>
                </a:cubicBezTo>
                <a:cubicBezTo>
                  <a:pt x="48180" y="88432"/>
                  <a:pt x="52094" y="89639"/>
                  <a:pt x="56270" y="90520"/>
                </a:cubicBezTo>
                <a:lnTo>
                  <a:pt x="56270" y="109048"/>
                </a:lnTo>
                <a:lnTo>
                  <a:pt x="53464" y="109048"/>
                </a:lnTo>
                <a:cubicBezTo>
                  <a:pt x="51768" y="109048"/>
                  <a:pt x="50398" y="110418"/>
                  <a:pt x="50398" y="112114"/>
                </a:cubicBezTo>
                <a:cubicBezTo>
                  <a:pt x="50398" y="113778"/>
                  <a:pt x="51768" y="115181"/>
                  <a:pt x="53464" y="115181"/>
                </a:cubicBezTo>
                <a:lnTo>
                  <a:pt x="56270" y="115181"/>
                </a:lnTo>
                <a:lnTo>
                  <a:pt x="56270" y="116061"/>
                </a:lnTo>
                <a:cubicBezTo>
                  <a:pt x="56270" y="117758"/>
                  <a:pt x="57640" y="119128"/>
                  <a:pt x="59336" y="119128"/>
                </a:cubicBezTo>
                <a:cubicBezTo>
                  <a:pt x="61032" y="119128"/>
                  <a:pt x="62402" y="117758"/>
                  <a:pt x="62402" y="116061"/>
                </a:cubicBezTo>
                <a:lnTo>
                  <a:pt x="62402" y="115181"/>
                </a:lnTo>
                <a:lnTo>
                  <a:pt x="65240" y="115181"/>
                </a:lnTo>
                <a:cubicBezTo>
                  <a:pt x="66904" y="115181"/>
                  <a:pt x="68274" y="113778"/>
                  <a:pt x="68274" y="112114"/>
                </a:cubicBezTo>
                <a:cubicBezTo>
                  <a:pt x="68274" y="110418"/>
                  <a:pt x="66904" y="109048"/>
                  <a:pt x="65240" y="109048"/>
                </a:cubicBezTo>
                <a:lnTo>
                  <a:pt x="62402" y="109048"/>
                </a:lnTo>
                <a:lnTo>
                  <a:pt x="62402" y="91499"/>
                </a:lnTo>
                <a:cubicBezTo>
                  <a:pt x="68176" y="92216"/>
                  <a:pt x="74439" y="92412"/>
                  <a:pt x="80963" y="92412"/>
                </a:cubicBezTo>
                <a:cubicBezTo>
                  <a:pt x="87519" y="92412"/>
                  <a:pt x="93782" y="92216"/>
                  <a:pt x="99556" y="91499"/>
                </a:cubicBezTo>
                <a:lnTo>
                  <a:pt x="99556" y="109048"/>
                </a:lnTo>
                <a:lnTo>
                  <a:pt x="96718" y="109048"/>
                </a:lnTo>
                <a:cubicBezTo>
                  <a:pt x="95055" y="109048"/>
                  <a:pt x="93652" y="110418"/>
                  <a:pt x="93652" y="112114"/>
                </a:cubicBezTo>
                <a:cubicBezTo>
                  <a:pt x="93652" y="113778"/>
                  <a:pt x="95055" y="115181"/>
                  <a:pt x="96718" y="115181"/>
                </a:cubicBezTo>
                <a:lnTo>
                  <a:pt x="99556" y="115181"/>
                </a:lnTo>
                <a:lnTo>
                  <a:pt x="99556" y="116061"/>
                </a:lnTo>
                <a:cubicBezTo>
                  <a:pt x="99556" y="117758"/>
                  <a:pt x="100926" y="119128"/>
                  <a:pt x="102622" y="119128"/>
                </a:cubicBezTo>
                <a:cubicBezTo>
                  <a:pt x="104286" y="119128"/>
                  <a:pt x="105689" y="117758"/>
                  <a:pt x="105689" y="116061"/>
                </a:cubicBezTo>
                <a:lnTo>
                  <a:pt x="105689" y="115181"/>
                </a:lnTo>
                <a:lnTo>
                  <a:pt x="108494" y="115181"/>
                </a:lnTo>
                <a:cubicBezTo>
                  <a:pt x="110190" y="115181"/>
                  <a:pt x="111560" y="113778"/>
                  <a:pt x="111560" y="112114"/>
                </a:cubicBezTo>
                <a:cubicBezTo>
                  <a:pt x="111560" y="110418"/>
                  <a:pt x="110190" y="109048"/>
                  <a:pt x="108494" y="109048"/>
                </a:cubicBezTo>
                <a:lnTo>
                  <a:pt x="105689" y="109048"/>
                </a:lnTo>
                <a:lnTo>
                  <a:pt x="105689" y="90520"/>
                </a:lnTo>
                <a:cubicBezTo>
                  <a:pt x="109929" y="89639"/>
                  <a:pt x="113843" y="88400"/>
                  <a:pt x="117334" y="86606"/>
                </a:cubicBezTo>
                <a:cubicBezTo>
                  <a:pt x="122194" y="87030"/>
                  <a:pt x="127120" y="87911"/>
                  <a:pt x="134753" y="93880"/>
                </a:cubicBezTo>
                <a:cubicBezTo>
                  <a:pt x="139809" y="97827"/>
                  <a:pt x="143821" y="103111"/>
                  <a:pt x="146594" y="109244"/>
                </a:cubicBezTo>
                <a:cubicBezTo>
                  <a:pt x="147074" y="110374"/>
                  <a:pt x="148193" y="111043"/>
                  <a:pt x="149361" y="111043"/>
                </a:cubicBezTo>
                <a:cubicBezTo>
                  <a:pt x="149779" y="111043"/>
                  <a:pt x="150202" y="110957"/>
                  <a:pt x="150606" y="110777"/>
                </a:cubicBezTo>
                <a:cubicBezTo>
                  <a:pt x="152139" y="110092"/>
                  <a:pt x="152824" y="108265"/>
                  <a:pt x="152139" y="106732"/>
                </a:cubicBezTo>
                <a:cubicBezTo>
                  <a:pt x="149008" y="99752"/>
                  <a:pt x="144343" y="93619"/>
                  <a:pt x="138504" y="89085"/>
                </a:cubicBezTo>
                <a:cubicBezTo>
                  <a:pt x="134329" y="85823"/>
                  <a:pt x="129566" y="83311"/>
                  <a:pt x="124314" y="81876"/>
                </a:cubicBezTo>
                <a:cubicBezTo>
                  <a:pt x="130414" y="76265"/>
                  <a:pt x="133970" y="67882"/>
                  <a:pt x="133970" y="55356"/>
                </a:cubicBezTo>
                <a:cubicBezTo>
                  <a:pt x="133970" y="39568"/>
                  <a:pt x="128196" y="25868"/>
                  <a:pt x="118834" y="16082"/>
                </a:cubicBezTo>
                <a:cubicBezTo>
                  <a:pt x="109211" y="6002"/>
                  <a:pt x="95805" y="0"/>
                  <a:pt x="80963" y="0"/>
                </a:cubicBezTo>
                <a:close/>
                <a:moveTo>
                  <a:pt x="88172" y="164600"/>
                </a:moveTo>
                <a:cubicBezTo>
                  <a:pt x="89770" y="164600"/>
                  <a:pt x="91238" y="165154"/>
                  <a:pt x="92282" y="166068"/>
                </a:cubicBezTo>
                <a:cubicBezTo>
                  <a:pt x="93228" y="166883"/>
                  <a:pt x="93782" y="167992"/>
                  <a:pt x="93782" y="169167"/>
                </a:cubicBezTo>
                <a:cubicBezTo>
                  <a:pt x="93782" y="170374"/>
                  <a:pt x="93228" y="171450"/>
                  <a:pt x="92282" y="172266"/>
                </a:cubicBezTo>
                <a:cubicBezTo>
                  <a:pt x="91238" y="173179"/>
                  <a:pt x="89770" y="173766"/>
                  <a:pt x="88172" y="173766"/>
                </a:cubicBezTo>
                <a:lnTo>
                  <a:pt x="73689" y="173766"/>
                </a:lnTo>
                <a:lnTo>
                  <a:pt x="73689" y="164600"/>
                </a:lnTo>
                <a:close/>
                <a:moveTo>
                  <a:pt x="77146" y="137688"/>
                </a:moveTo>
                <a:cubicBezTo>
                  <a:pt x="75450" y="137688"/>
                  <a:pt x="74080" y="139058"/>
                  <a:pt x="74080" y="140722"/>
                </a:cubicBezTo>
                <a:lnTo>
                  <a:pt x="74080" y="143201"/>
                </a:lnTo>
                <a:lnTo>
                  <a:pt x="65110" y="143201"/>
                </a:lnTo>
                <a:cubicBezTo>
                  <a:pt x="63413" y="143201"/>
                  <a:pt x="62043" y="144571"/>
                  <a:pt x="62043" y="146235"/>
                </a:cubicBezTo>
                <a:cubicBezTo>
                  <a:pt x="62043" y="147931"/>
                  <a:pt x="63413" y="149301"/>
                  <a:pt x="65110" y="149301"/>
                </a:cubicBezTo>
                <a:lnTo>
                  <a:pt x="67556" y="149301"/>
                </a:lnTo>
                <a:lnTo>
                  <a:pt x="67556" y="173766"/>
                </a:lnTo>
                <a:lnTo>
                  <a:pt x="65110" y="173766"/>
                </a:lnTo>
                <a:cubicBezTo>
                  <a:pt x="63413" y="173766"/>
                  <a:pt x="62043" y="175136"/>
                  <a:pt x="62043" y="176832"/>
                </a:cubicBezTo>
                <a:cubicBezTo>
                  <a:pt x="62043" y="178496"/>
                  <a:pt x="63413" y="179866"/>
                  <a:pt x="65110" y="179866"/>
                </a:cubicBezTo>
                <a:lnTo>
                  <a:pt x="74080" y="179866"/>
                </a:lnTo>
                <a:lnTo>
                  <a:pt x="74080" y="182345"/>
                </a:lnTo>
                <a:cubicBezTo>
                  <a:pt x="74080" y="184009"/>
                  <a:pt x="75450" y="185379"/>
                  <a:pt x="77146" y="185379"/>
                </a:cubicBezTo>
                <a:cubicBezTo>
                  <a:pt x="78810" y="185379"/>
                  <a:pt x="80180" y="184009"/>
                  <a:pt x="80180" y="182345"/>
                </a:cubicBezTo>
                <a:lnTo>
                  <a:pt x="80180" y="179866"/>
                </a:lnTo>
                <a:lnTo>
                  <a:pt x="85106" y="179866"/>
                </a:lnTo>
                <a:lnTo>
                  <a:pt x="85106" y="182345"/>
                </a:lnTo>
                <a:cubicBezTo>
                  <a:pt x="85106" y="184009"/>
                  <a:pt x="86476" y="185379"/>
                  <a:pt x="88172" y="185379"/>
                </a:cubicBezTo>
                <a:cubicBezTo>
                  <a:pt x="89835" y="185379"/>
                  <a:pt x="91205" y="184009"/>
                  <a:pt x="91205" y="182345"/>
                </a:cubicBezTo>
                <a:lnTo>
                  <a:pt x="91205" y="179507"/>
                </a:lnTo>
                <a:cubicBezTo>
                  <a:pt x="93163" y="179018"/>
                  <a:pt x="94924" y="178104"/>
                  <a:pt x="96327" y="176865"/>
                </a:cubicBezTo>
                <a:cubicBezTo>
                  <a:pt x="98545" y="174908"/>
                  <a:pt x="99915" y="172200"/>
                  <a:pt x="99915" y="169167"/>
                </a:cubicBezTo>
                <a:cubicBezTo>
                  <a:pt x="99915" y="166166"/>
                  <a:pt x="98545" y="163491"/>
                  <a:pt x="96359" y="161534"/>
                </a:cubicBezTo>
                <a:cubicBezTo>
                  <a:pt x="98545" y="159576"/>
                  <a:pt x="99915" y="156869"/>
                  <a:pt x="99915" y="153901"/>
                </a:cubicBezTo>
                <a:cubicBezTo>
                  <a:pt x="99915" y="150867"/>
                  <a:pt x="98545" y="148159"/>
                  <a:pt x="96327" y="146202"/>
                </a:cubicBezTo>
                <a:cubicBezTo>
                  <a:pt x="94924" y="144963"/>
                  <a:pt x="93163" y="144049"/>
                  <a:pt x="91205" y="143560"/>
                </a:cubicBezTo>
                <a:lnTo>
                  <a:pt x="91205" y="140722"/>
                </a:lnTo>
                <a:cubicBezTo>
                  <a:pt x="91205" y="139058"/>
                  <a:pt x="89835" y="137688"/>
                  <a:pt x="88172" y="137688"/>
                </a:cubicBezTo>
                <a:cubicBezTo>
                  <a:pt x="86476" y="137688"/>
                  <a:pt x="85106" y="139058"/>
                  <a:pt x="85106" y="140722"/>
                </a:cubicBezTo>
                <a:lnTo>
                  <a:pt x="85106" y="143201"/>
                </a:lnTo>
                <a:lnTo>
                  <a:pt x="80180" y="143201"/>
                </a:lnTo>
                <a:lnTo>
                  <a:pt x="80180" y="140722"/>
                </a:lnTo>
                <a:cubicBezTo>
                  <a:pt x="80180" y="139058"/>
                  <a:pt x="78810" y="137688"/>
                  <a:pt x="77146" y="137688"/>
                </a:cubicBezTo>
                <a:close/>
                <a:moveTo>
                  <a:pt x="114496" y="131882"/>
                </a:moveTo>
                <a:cubicBezTo>
                  <a:pt x="116388" y="131882"/>
                  <a:pt x="118149" y="132730"/>
                  <a:pt x="119421" y="134068"/>
                </a:cubicBezTo>
                <a:cubicBezTo>
                  <a:pt x="120759" y="135470"/>
                  <a:pt x="121574" y="137427"/>
                  <a:pt x="121574" y="139580"/>
                </a:cubicBezTo>
                <a:lnTo>
                  <a:pt x="121574" y="191185"/>
                </a:lnTo>
                <a:lnTo>
                  <a:pt x="87911" y="191185"/>
                </a:lnTo>
                <a:cubicBezTo>
                  <a:pt x="86215" y="191185"/>
                  <a:pt x="84845" y="192555"/>
                  <a:pt x="84845" y="194251"/>
                </a:cubicBezTo>
                <a:cubicBezTo>
                  <a:pt x="84845" y="195915"/>
                  <a:pt x="86215" y="197285"/>
                  <a:pt x="87911" y="197285"/>
                </a:cubicBezTo>
                <a:lnTo>
                  <a:pt x="127511" y="197285"/>
                </a:lnTo>
                <a:lnTo>
                  <a:pt x="127511" y="202667"/>
                </a:lnTo>
                <a:lnTo>
                  <a:pt x="34447" y="202667"/>
                </a:lnTo>
                <a:lnTo>
                  <a:pt x="34447" y="197285"/>
                </a:lnTo>
                <a:lnTo>
                  <a:pt x="74047" y="197285"/>
                </a:lnTo>
                <a:cubicBezTo>
                  <a:pt x="75744" y="197285"/>
                  <a:pt x="77114" y="195915"/>
                  <a:pt x="77114" y="194251"/>
                </a:cubicBezTo>
                <a:cubicBezTo>
                  <a:pt x="77114" y="192555"/>
                  <a:pt x="75744" y="191185"/>
                  <a:pt x="74047" y="191185"/>
                </a:cubicBezTo>
                <a:lnTo>
                  <a:pt x="40384" y="191185"/>
                </a:lnTo>
                <a:lnTo>
                  <a:pt x="40384" y="139580"/>
                </a:lnTo>
                <a:cubicBezTo>
                  <a:pt x="40384" y="137427"/>
                  <a:pt x="41199" y="135470"/>
                  <a:pt x="42537" y="134068"/>
                </a:cubicBezTo>
                <a:cubicBezTo>
                  <a:pt x="43809" y="132730"/>
                  <a:pt x="45538" y="131882"/>
                  <a:pt x="47462" y="131882"/>
                </a:cubicBezTo>
                <a:close/>
                <a:moveTo>
                  <a:pt x="153008" y="117067"/>
                </a:moveTo>
                <a:cubicBezTo>
                  <a:pt x="152850" y="117067"/>
                  <a:pt x="152690" y="117080"/>
                  <a:pt x="152530" y="117105"/>
                </a:cubicBezTo>
                <a:cubicBezTo>
                  <a:pt x="150867" y="117399"/>
                  <a:pt x="149725" y="118965"/>
                  <a:pt x="150019" y="120628"/>
                </a:cubicBezTo>
                <a:cubicBezTo>
                  <a:pt x="150182" y="121737"/>
                  <a:pt x="150345" y="122879"/>
                  <a:pt x="150475" y="124021"/>
                </a:cubicBezTo>
                <a:lnTo>
                  <a:pt x="155662" y="178463"/>
                </a:lnTo>
                <a:cubicBezTo>
                  <a:pt x="155792" y="179833"/>
                  <a:pt x="155858" y="181138"/>
                  <a:pt x="155858" y="182345"/>
                </a:cubicBezTo>
                <a:cubicBezTo>
                  <a:pt x="155858" y="188184"/>
                  <a:pt x="154422" y="194056"/>
                  <a:pt x="149758" y="197937"/>
                </a:cubicBezTo>
                <a:cubicBezTo>
                  <a:pt x="146170" y="200938"/>
                  <a:pt x="141570" y="202145"/>
                  <a:pt x="137656" y="202537"/>
                </a:cubicBezTo>
                <a:cubicBezTo>
                  <a:pt x="136286" y="202667"/>
                  <a:pt x="134948" y="202667"/>
                  <a:pt x="133611" y="202667"/>
                </a:cubicBezTo>
                <a:cubicBezTo>
                  <a:pt x="133644" y="200906"/>
                  <a:pt x="133611" y="199144"/>
                  <a:pt x="133611" y="197415"/>
                </a:cubicBezTo>
                <a:cubicBezTo>
                  <a:pt x="133611" y="195687"/>
                  <a:pt x="132893" y="194121"/>
                  <a:pt x="131784" y="193012"/>
                </a:cubicBezTo>
                <a:cubicBezTo>
                  <a:pt x="130708" y="191935"/>
                  <a:pt x="129273" y="191250"/>
                  <a:pt x="127674" y="191185"/>
                </a:cubicBezTo>
                <a:lnTo>
                  <a:pt x="127674" y="139580"/>
                </a:lnTo>
                <a:cubicBezTo>
                  <a:pt x="127674" y="135796"/>
                  <a:pt x="126239" y="132371"/>
                  <a:pt x="123858" y="129892"/>
                </a:cubicBezTo>
                <a:cubicBezTo>
                  <a:pt x="121477" y="127348"/>
                  <a:pt x="118149" y="125782"/>
                  <a:pt x="114496" y="125782"/>
                </a:cubicBezTo>
                <a:lnTo>
                  <a:pt x="47462" y="125782"/>
                </a:lnTo>
                <a:cubicBezTo>
                  <a:pt x="43809" y="125782"/>
                  <a:pt x="40482" y="127348"/>
                  <a:pt x="38100" y="129892"/>
                </a:cubicBezTo>
                <a:cubicBezTo>
                  <a:pt x="35719" y="132371"/>
                  <a:pt x="34284" y="135796"/>
                  <a:pt x="34284" y="139580"/>
                </a:cubicBezTo>
                <a:lnTo>
                  <a:pt x="34284" y="191185"/>
                </a:lnTo>
                <a:cubicBezTo>
                  <a:pt x="32686" y="191250"/>
                  <a:pt x="31218" y="191935"/>
                  <a:pt x="30174" y="193012"/>
                </a:cubicBezTo>
                <a:cubicBezTo>
                  <a:pt x="29032" y="194121"/>
                  <a:pt x="28347" y="195687"/>
                  <a:pt x="28347" y="197415"/>
                </a:cubicBezTo>
                <a:cubicBezTo>
                  <a:pt x="28347" y="199144"/>
                  <a:pt x="28315" y="200906"/>
                  <a:pt x="28347" y="202667"/>
                </a:cubicBezTo>
                <a:cubicBezTo>
                  <a:pt x="22280" y="202667"/>
                  <a:pt x="15984" y="201656"/>
                  <a:pt x="11450" y="197285"/>
                </a:cubicBezTo>
                <a:cubicBezTo>
                  <a:pt x="8319" y="194284"/>
                  <a:pt x="6101" y="189652"/>
                  <a:pt x="6101" y="182443"/>
                </a:cubicBezTo>
                <a:cubicBezTo>
                  <a:pt x="6101" y="180747"/>
                  <a:pt x="4730" y="179377"/>
                  <a:pt x="3034" y="179377"/>
                </a:cubicBezTo>
                <a:cubicBezTo>
                  <a:pt x="1371" y="179377"/>
                  <a:pt x="1" y="180747"/>
                  <a:pt x="1" y="182443"/>
                </a:cubicBezTo>
                <a:cubicBezTo>
                  <a:pt x="33" y="191576"/>
                  <a:pt x="3002" y="197644"/>
                  <a:pt x="7210" y="201656"/>
                </a:cubicBezTo>
                <a:cubicBezTo>
                  <a:pt x="13277" y="207462"/>
                  <a:pt x="21660" y="208767"/>
                  <a:pt x="27336" y="208767"/>
                </a:cubicBezTo>
                <a:lnTo>
                  <a:pt x="134590" y="208767"/>
                </a:lnTo>
                <a:cubicBezTo>
                  <a:pt x="141309" y="208767"/>
                  <a:pt x="148486" y="207006"/>
                  <a:pt x="153672" y="202635"/>
                </a:cubicBezTo>
                <a:cubicBezTo>
                  <a:pt x="158467" y="198622"/>
                  <a:pt x="161958" y="192261"/>
                  <a:pt x="161958" y="182345"/>
                </a:cubicBezTo>
                <a:cubicBezTo>
                  <a:pt x="161958" y="180845"/>
                  <a:pt x="161892" y="179377"/>
                  <a:pt x="161729" y="177876"/>
                </a:cubicBezTo>
                <a:lnTo>
                  <a:pt x="156543" y="123434"/>
                </a:lnTo>
                <a:cubicBezTo>
                  <a:pt x="156412" y="122161"/>
                  <a:pt x="156249" y="120889"/>
                  <a:pt x="156021" y="119617"/>
                </a:cubicBezTo>
                <a:cubicBezTo>
                  <a:pt x="155785" y="118117"/>
                  <a:pt x="154462" y="117067"/>
                  <a:pt x="153008" y="117067"/>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0"/>
          <p:cNvSpPr/>
          <p:nvPr/>
        </p:nvSpPr>
        <p:spPr>
          <a:xfrm>
            <a:off x="2095663" y="1889375"/>
            <a:ext cx="447937" cy="435480"/>
          </a:xfrm>
          <a:custGeom>
            <a:rect b="b" l="l" r="r" t="t"/>
            <a:pathLst>
              <a:path extrusionOk="0" h="209114" w="215096">
                <a:moveTo>
                  <a:pt x="191233" y="6285"/>
                </a:moveTo>
                <a:cubicBezTo>
                  <a:pt x="194224" y="6285"/>
                  <a:pt x="196947" y="7529"/>
                  <a:pt x="198930" y="9478"/>
                </a:cubicBezTo>
                <a:cubicBezTo>
                  <a:pt x="200913" y="11495"/>
                  <a:pt x="202156" y="14184"/>
                  <a:pt x="202156" y="17208"/>
                </a:cubicBezTo>
                <a:lnTo>
                  <a:pt x="202156" y="24636"/>
                </a:lnTo>
                <a:lnTo>
                  <a:pt x="180310" y="24636"/>
                </a:lnTo>
                <a:lnTo>
                  <a:pt x="180310" y="17208"/>
                </a:lnTo>
                <a:cubicBezTo>
                  <a:pt x="180310" y="14184"/>
                  <a:pt x="181554" y="11495"/>
                  <a:pt x="183537" y="9478"/>
                </a:cubicBezTo>
                <a:cubicBezTo>
                  <a:pt x="185520" y="7529"/>
                  <a:pt x="188242" y="6285"/>
                  <a:pt x="191233" y="6285"/>
                </a:cubicBezTo>
                <a:close/>
                <a:moveTo>
                  <a:pt x="191233" y="37945"/>
                </a:moveTo>
                <a:cubicBezTo>
                  <a:pt x="189486" y="37945"/>
                  <a:pt x="188074" y="39356"/>
                  <a:pt x="188074" y="41104"/>
                </a:cubicBezTo>
                <a:lnTo>
                  <a:pt x="188074" y="47053"/>
                </a:lnTo>
                <a:cubicBezTo>
                  <a:pt x="188074" y="48767"/>
                  <a:pt x="189486" y="50178"/>
                  <a:pt x="191233" y="50178"/>
                </a:cubicBezTo>
                <a:cubicBezTo>
                  <a:pt x="192981" y="50178"/>
                  <a:pt x="194392" y="48767"/>
                  <a:pt x="194392" y="47053"/>
                </a:cubicBezTo>
                <a:lnTo>
                  <a:pt x="194392" y="41104"/>
                </a:lnTo>
                <a:cubicBezTo>
                  <a:pt x="194392" y="39356"/>
                  <a:pt x="192981" y="37945"/>
                  <a:pt x="191233" y="37945"/>
                </a:cubicBezTo>
                <a:close/>
                <a:moveTo>
                  <a:pt x="135208" y="33004"/>
                </a:moveTo>
                <a:cubicBezTo>
                  <a:pt x="137964" y="33004"/>
                  <a:pt x="140451" y="34113"/>
                  <a:pt x="142265" y="35928"/>
                </a:cubicBezTo>
                <a:cubicBezTo>
                  <a:pt x="144215" y="37878"/>
                  <a:pt x="145189" y="40465"/>
                  <a:pt x="145156" y="43053"/>
                </a:cubicBezTo>
                <a:cubicBezTo>
                  <a:pt x="145122" y="45574"/>
                  <a:pt x="144148" y="48095"/>
                  <a:pt x="142265" y="49977"/>
                </a:cubicBezTo>
                <a:cubicBezTo>
                  <a:pt x="140316" y="51927"/>
                  <a:pt x="137748" y="52902"/>
                  <a:pt x="135203" y="52902"/>
                </a:cubicBezTo>
                <a:cubicBezTo>
                  <a:pt x="135159" y="52902"/>
                  <a:pt x="135116" y="52901"/>
                  <a:pt x="135073" y="52901"/>
                </a:cubicBezTo>
                <a:cubicBezTo>
                  <a:pt x="132586" y="52867"/>
                  <a:pt x="130099" y="51892"/>
                  <a:pt x="128183" y="49977"/>
                </a:cubicBezTo>
                <a:cubicBezTo>
                  <a:pt x="126402" y="48195"/>
                  <a:pt x="125293" y="45708"/>
                  <a:pt x="125293" y="42953"/>
                </a:cubicBezTo>
                <a:cubicBezTo>
                  <a:pt x="125293" y="40197"/>
                  <a:pt x="126402" y="37743"/>
                  <a:pt x="128183" y="35928"/>
                </a:cubicBezTo>
                <a:cubicBezTo>
                  <a:pt x="129998" y="34113"/>
                  <a:pt x="132485" y="33004"/>
                  <a:pt x="135208" y="33004"/>
                </a:cubicBezTo>
                <a:close/>
                <a:moveTo>
                  <a:pt x="191233" y="79082"/>
                </a:moveTo>
                <a:cubicBezTo>
                  <a:pt x="194224" y="79082"/>
                  <a:pt x="196947" y="80325"/>
                  <a:pt x="198930" y="82308"/>
                </a:cubicBezTo>
                <a:cubicBezTo>
                  <a:pt x="200913" y="84291"/>
                  <a:pt x="202156" y="87013"/>
                  <a:pt x="202156" y="90005"/>
                </a:cubicBezTo>
                <a:lnTo>
                  <a:pt x="202156" y="97432"/>
                </a:lnTo>
                <a:lnTo>
                  <a:pt x="180310" y="97432"/>
                </a:lnTo>
                <a:lnTo>
                  <a:pt x="180310" y="90005"/>
                </a:lnTo>
                <a:cubicBezTo>
                  <a:pt x="180310" y="87013"/>
                  <a:pt x="181554" y="84291"/>
                  <a:pt x="183537" y="82308"/>
                </a:cubicBezTo>
                <a:cubicBezTo>
                  <a:pt x="185520" y="80325"/>
                  <a:pt x="188242" y="79082"/>
                  <a:pt x="191233" y="79082"/>
                </a:cubicBezTo>
                <a:close/>
                <a:moveTo>
                  <a:pt x="61369" y="95281"/>
                </a:moveTo>
                <a:cubicBezTo>
                  <a:pt x="63789" y="95281"/>
                  <a:pt x="65974" y="96256"/>
                  <a:pt x="67553" y="97835"/>
                </a:cubicBezTo>
                <a:cubicBezTo>
                  <a:pt x="69133" y="99381"/>
                  <a:pt x="70108" y="101566"/>
                  <a:pt x="70108" y="103952"/>
                </a:cubicBezTo>
                <a:cubicBezTo>
                  <a:pt x="70108" y="106338"/>
                  <a:pt x="69133" y="108489"/>
                  <a:pt x="67553" y="110069"/>
                </a:cubicBezTo>
                <a:cubicBezTo>
                  <a:pt x="65974" y="111615"/>
                  <a:pt x="63789" y="112623"/>
                  <a:pt x="61369" y="112623"/>
                </a:cubicBezTo>
                <a:lnTo>
                  <a:pt x="40498" y="112623"/>
                </a:lnTo>
                <a:lnTo>
                  <a:pt x="40498" y="95281"/>
                </a:lnTo>
                <a:close/>
                <a:moveTo>
                  <a:pt x="191233" y="110741"/>
                </a:moveTo>
                <a:cubicBezTo>
                  <a:pt x="189486" y="110741"/>
                  <a:pt x="188074" y="112153"/>
                  <a:pt x="188074" y="113900"/>
                </a:cubicBezTo>
                <a:lnTo>
                  <a:pt x="188074" y="119849"/>
                </a:lnTo>
                <a:cubicBezTo>
                  <a:pt x="188074" y="121563"/>
                  <a:pt x="189486" y="123008"/>
                  <a:pt x="191233" y="123008"/>
                </a:cubicBezTo>
                <a:cubicBezTo>
                  <a:pt x="192981" y="123008"/>
                  <a:pt x="194392" y="121563"/>
                  <a:pt x="194392" y="119849"/>
                </a:cubicBezTo>
                <a:lnTo>
                  <a:pt x="194392" y="113900"/>
                </a:lnTo>
                <a:cubicBezTo>
                  <a:pt x="194392" y="112153"/>
                  <a:pt x="192981" y="110741"/>
                  <a:pt x="191233" y="110741"/>
                </a:cubicBezTo>
                <a:close/>
                <a:moveTo>
                  <a:pt x="135208" y="105834"/>
                </a:moveTo>
                <a:cubicBezTo>
                  <a:pt x="137964" y="105834"/>
                  <a:pt x="140451" y="106943"/>
                  <a:pt x="142265" y="108725"/>
                </a:cubicBezTo>
                <a:cubicBezTo>
                  <a:pt x="144181" y="110640"/>
                  <a:pt x="145156" y="113195"/>
                  <a:pt x="145156" y="115749"/>
                </a:cubicBezTo>
                <a:cubicBezTo>
                  <a:pt x="145156" y="118303"/>
                  <a:pt x="144181" y="120857"/>
                  <a:pt x="142265" y="122807"/>
                </a:cubicBezTo>
                <a:cubicBezTo>
                  <a:pt x="140350" y="124689"/>
                  <a:pt x="137829" y="125663"/>
                  <a:pt x="135342" y="125697"/>
                </a:cubicBezTo>
                <a:cubicBezTo>
                  <a:pt x="135299" y="125698"/>
                  <a:pt x="135256" y="125698"/>
                  <a:pt x="135213" y="125698"/>
                </a:cubicBezTo>
                <a:cubicBezTo>
                  <a:pt x="132668" y="125698"/>
                  <a:pt x="130133" y="124724"/>
                  <a:pt x="128183" y="122807"/>
                </a:cubicBezTo>
                <a:cubicBezTo>
                  <a:pt x="126402" y="120992"/>
                  <a:pt x="125293" y="118505"/>
                  <a:pt x="125293" y="115749"/>
                </a:cubicBezTo>
                <a:cubicBezTo>
                  <a:pt x="125293" y="113027"/>
                  <a:pt x="126402" y="110540"/>
                  <a:pt x="128183" y="108725"/>
                </a:cubicBezTo>
                <a:cubicBezTo>
                  <a:pt x="129998" y="106943"/>
                  <a:pt x="132485" y="105834"/>
                  <a:pt x="135208" y="105834"/>
                </a:cubicBezTo>
                <a:close/>
                <a:moveTo>
                  <a:pt x="61369" y="118908"/>
                </a:moveTo>
                <a:cubicBezTo>
                  <a:pt x="63789" y="118908"/>
                  <a:pt x="65974" y="119883"/>
                  <a:pt x="67553" y="121462"/>
                </a:cubicBezTo>
                <a:cubicBezTo>
                  <a:pt x="69133" y="123042"/>
                  <a:pt x="70108" y="125193"/>
                  <a:pt x="70108" y="127579"/>
                </a:cubicBezTo>
                <a:cubicBezTo>
                  <a:pt x="70108" y="129965"/>
                  <a:pt x="69133" y="132116"/>
                  <a:pt x="67553" y="133696"/>
                </a:cubicBezTo>
                <a:cubicBezTo>
                  <a:pt x="65974" y="135276"/>
                  <a:pt x="63789" y="136250"/>
                  <a:pt x="61369" y="136250"/>
                </a:cubicBezTo>
                <a:lnTo>
                  <a:pt x="40498" y="136250"/>
                </a:lnTo>
                <a:lnTo>
                  <a:pt x="40498" y="118908"/>
                </a:lnTo>
                <a:close/>
                <a:moveTo>
                  <a:pt x="46279" y="80460"/>
                </a:moveTo>
                <a:cubicBezTo>
                  <a:pt x="44531" y="80460"/>
                  <a:pt x="43120" y="81871"/>
                  <a:pt x="43120" y="83585"/>
                </a:cubicBezTo>
                <a:lnTo>
                  <a:pt x="43120" y="88996"/>
                </a:lnTo>
                <a:lnTo>
                  <a:pt x="29811" y="88996"/>
                </a:lnTo>
                <a:cubicBezTo>
                  <a:pt x="28063" y="88996"/>
                  <a:pt x="26652" y="90374"/>
                  <a:pt x="26652" y="92122"/>
                </a:cubicBezTo>
                <a:cubicBezTo>
                  <a:pt x="26652" y="93870"/>
                  <a:pt x="28063" y="95281"/>
                  <a:pt x="29811" y="95281"/>
                </a:cubicBezTo>
                <a:lnTo>
                  <a:pt x="34214" y="95281"/>
                </a:lnTo>
                <a:lnTo>
                  <a:pt x="34214" y="136250"/>
                </a:lnTo>
                <a:lnTo>
                  <a:pt x="29811" y="136250"/>
                </a:lnTo>
                <a:cubicBezTo>
                  <a:pt x="28063" y="136250"/>
                  <a:pt x="26652" y="137662"/>
                  <a:pt x="26652" y="139376"/>
                </a:cubicBezTo>
                <a:cubicBezTo>
                  <a:pt x="26652" y="141123"/>
                  <a:pt x="28063" y="142535"/>
                  <a:pt x="29811" y="142535"/>
                </a:cubicBezTo>
                <a:lnTo>
                  <a:pt x="43120" y="142535"/>
                </a:lnTo>
                <a:lnTo>
                  <a:pt x="43120" y="147912"/>
                </a:lnTo>
                <a:cubicBezTo>
                  <a:pt x="43120" y="149660"/>
                  <a:pt x="44531" y="151072"/>
                  <a:pt x="46279" y="151072"/>
                </a:cubicBezTo>
                <a:cubicBezTo>
                  <a:pt x="48027" y="151072"/>
                  <a:pt x="49438" y="149660"/>
                  <a:pt x="49438" y="147912"/>
                </a:cubicBezTo>
                <a:lnTo>
                  <a:pt x="49438" y="142535"/>
                </a:lnTo>
                <a:lnTo>
                  <a:pt x="58210" y="142535"/>
                </a:lnTo>
                <a:lnTo>
                  <a:pt x="58210" y="147912"/>
                </a:lnTo>
                <a:cubicBezTo>
                  <a:pt x="58210" y="149660"/>
                  <a:pt x="59655" y="151072"/>
                  <a:pt x="61369" y="151072"/>
                </a:cubicBezTo>
                <a:cubicBezTo>
                  <a:pt x="63117" y="151072"/>
                  <a:pt x="64529" y="149660"/>
                  <a:pt x="64529" y="147912"/>
                </a:cubicBezTo>
                <a:lnTo>
                  <a:pt x="64529" y="142199"/>
                </a:lnTo>
                <a:cubicBezTo>
                  <a:pt x="67419" y="141594"/>
                  <a:pt x="69973" y="140149"/>
                  <a:pt x="71990" y="138166"/>
                </a:cubicBezTo>
                <a:cubicBezTo>
                  <a:pt x="74712" y="135444"/>
                  <a:pt x="76426" y="131713"/>
                  <a:pt x="76426" y="127579"/>
                </a:cubicBezTo>
                <a:cubicBezTo>
                  <a:pt x="76426" y="122908"/>
                  <a:pt x="74242" y="118606"/>
                  <a:pt x="70578" y="115749"/>
                </a:cubicBezTo>
                <a:cubicBezTo>
                  <a:pt x="74242" y="112926"/>
                  <a:pt x="76426" y="108590"/>
                  <a:pt x="76426" y="103952"/>
                </a:cubicBezTo>
                <a:cubicBezTo>
                  <a:pt x="76426" y="99818"/>
                  <a:pt x="74712" y="96088"/>
                  <a:pt x="71990" y="93366"/>
                </a:cubicBezTo>
                <a:cubicBezTo>
                  <a:pt x="69973" y="91349"/>
                  <a:pt x="67419" y="89937"/>
                  <a:pt x="64529" y="89299"/>
                </a:cubicBezTo>
                <a:lnTo>
                  <a:pt x="64529" y="83585"/>
                </a:lnTo>
                <a:cubicBezTo>
                  <a:pt x="64529" y="81871"/>
                  <a:pt x="63117" y="80460"/>
                  <a:pt x="61369" y="80460"/>
                </a:cubicBezTo>
                <a:cubicBezTo>
                  <a:pt x="59655" y="80460"/>
                  <a:pt x="58210" y="81871"/>
                  <a:pt x="58210" y="83585"/>
                </a:cubicBezTo>
                <a:lnTo>
                  <a:pt x="58210" y="88996"/>
                </a:lnTo>
                <a:lnTo>
                  <a:pt x="49438" y="88996"/>
                </a:lnTo>
                <a:lnTo>
                  <a:pt x="49438" y="83585"/>
                </a:lnTo>
                <a:cubicBezTo>
                  <a:pt x="49438" y="81871"/>
                  <a:pt x="48027" y="80460"/>
                  <a:pt x="46279" y="80460"/>
                </a:cubicBezTo>
                <a:close/>
                <a:moveTo>
                  <a:pt x="191233" y="151912"/>
                </a:moveTo>
                <a:cubicBezTo>
                  <a:pt x="194224" y="151912"/>
                  <a:pt x="196947" y="153122"/>
                  <a:pt x="198930" y="155105"/>
                </a:cubicBezTo>
                <a:cubicBezTo>
                  <a:pt x="200913" y="157088"/>
                  <a:pt x="202156" y="159810"/>
                  <a:pt x="202156" y="162801"/>
                </a:cubicBezTo>
                <a:lnTo>
                  <a:pt x="202156" y="170229"/>
                </a:lnTo>
                <a:lnTo>
                  <a:pt x="180310" y="170229"/>
                </a:lnTo>
                <a:lnTo>
                  <a:pt x="180310" y="162801"/>
                </a:lnTo>
                <a:cubicBezTo>
                  <a:pt x="180310" y="159810"/>
                  <a:pt x="181554" y="157088"/>
                  <a:pt x="183537" y="155105"/>
                </a:cubicBezTo>
                <a:cubicBezTo>
                  <a:pt x="185520" y="153122"/>
                  <a:pt x="188242" y="151912"/>
                  <a:pt x="191233" y="151912"/>
                </a:cubicBezTo>
                <a:close/>
                <a:moveTo>
                  <a:pt x="191233" y="183571"/>
                </a:moveTo>
                <a:cubicBezTo>
                  <a:pt x="189486" y="183571"/>
                  <a:pt x="188074" y="184949"/>
                  <a:pt x="188074" y="186697"/>
                </a:cubicBezTo>
                <a:lnTo>
                  <a:pt x="188074" y="192646"/>
                </a:lnTo>
                <a:cubicBezTo>
                  <a:pt x="188074" y="194393"/>
                  <a:pt x="189486" y="195805"/>
                  <a:pt x="191233" y="195805"/>
                </a:cubicBezTo>
                <a:cubicBezTo>
                  <a:pt x="192981" y="195805"/>
                  <a:pt x="194392" y="194393"/>
                  <a:pt x="194392" y="192646"/>
                </a:cubicBezTo>
                <a:lnTo>
                  <a:pt x="194392" y="186697"/>
                </a:lnTo>
                <a:cubicBezTo>
                  <a:pt x="194392" y="184949"/>
                  <a:pt x="192981" y="183571"/>
                  <a:pt x="191233" y="183571"/>
                </a:cubicBezTo>
                <a:close/>
                <a:moveTo>
                  <a:pt x="135208" y="178631"/>
                </a:moveTo>
                <a:cubicBezTo>
                  <a:pt x="137964" y="178631"/>
                  <a:pt x="140451" y="179740"/>
                  <a:pt x="142265" y="181521"/>
                </a:cubicBezTo>
                <a:cubicBezTo>
                  <a:pt x="144181" y="183437"/>
                  <a:pt x="145122" y="185957"/>
                  <a:pt x="145156" y="188478"/>
                </a:cubicBezTo>
                <a:cubicBezTo>
                  <a:pt x="145189" y="191066"/>
                  <a:pt x="144215" y="193654"/>
                  <a:pt x="142265" y="195603"/>
                </a:cubicBezTo>
                <a:cubicBezTo>
                  <a:pt x="140451" y="197384"/>
                  <a:pt x="137964" y="198527"/>
                  <a:pt x="135208" y="198527"/>
                </a:cubicBezTo>
                <a:cubicBezTo>
                  <a:pt x="132485" y="198527"/>
                  <a:pt x="129998" y="197384"/>
                  <a:pt x="128183" y="195603"/>
                </a:cubicBezTo>
                <a:cubicBezTo>
                  <a:pt x="126402" y="193788"/>
                  <a:pt x="125293" y="191301"/>
                  <a:pt x="125293" y="188545"/>
                </a:cubicBezTo>
                <a:cubicBezTo>
                  <a:pt x="125293" y="185823"/>
                  <a:pt x="126402" y="183336"/>
                  <a:pt x="128183" y="181521"/>
                </a:cubicBezTo>
                <a:cubicBezTo>
                  <a:pt x="129998" y="179740"/>
                  <a:pt x="132485" y="178631"/>
                  <a:pt x="135208" y="178631"/>
                </a:cubicBezTo>
                <a:close/>
                <a:moveTo>
                  <a:pt x="191233" y="1"/>
                </a:moveTo>
                <a:cubicBezTo>
                  <a:pt x="186494" y="1"/>
                  <a:pt x="182193" y="1916"/>
                  <a:pt x="179067" y="5042"/>
                </a:cubicBezTo>
                <a:cubicBezTo>
                  <a:pt x="175975" y="8168"/>
                  <a:pt x="174026" y="12469"/>
                  <a:pt x="174026" y="17208"/>
                </a:cubicBezTo>
                <a:lnTo>
                  <a:pt x="174026" y="25174"/>
                </a:lnTo>
                <a:cubicBezTo>
                  <a:pt x="172580" y="25644"/>
                  <a:pt x="171303" y="26451"/>
                  <a:pt x="170261" y="27526"/>
                </a:cubicBezTo>
                <a:cubicBezTo>
                  <a:pt x="168480" y="29307"/>
                  <a:pt x="167371" y="31761"/>
                  <a:pt x="167371" y="34450"/>
                </a:cubicBezTo>
                <a:lnTo>
                  <a:pt x="167371" y="39793"/>
                </a:lnTo>
                <a:lnTo>
                  <a:pt x="151172" y="39793"/>
                </a:lnTo>
                <a:cubicBezTo>
                  <a:pt x="150533" y="36567"/>
                  <a:pt x="148954" y="33710"/>
                  <a:pt x="146702" y="31458"/>
                </a:cubicBezTo>
                <a:cubicBezTo>
                  <a:pt x="143778" y="28534"/>
                  <a:pt x="139711" y="26720"/>
                  <a:pt x="135208" y="26720"/>
                </a:cubicBezTo>
                <a:cubicBezTo>
                  <a:pt x="130738" y="26720"/>
                  <a:pt x="126671" y="28534"/>
                  <a:pt x="123747" y="31458"/>
                </a:cubicBezTo>
                <a:cubicBezTo>
                  <a:pt x="120790" y="34416"/>
                  <a:pt x="118975" y="38483"/>
                  <a:pt x="118975" y="42953"/>
                </a:cubicBezTo>
                <a:cubicBezTo>
                  <a:pt x="118975" y="47456"/>
                  <a:pt x="120790" y="51489"/>
                  <a:pt x="123747" y="54447"/>
                </a:cubicBezTo>
                <a:cubicBezTo>
                  <a:pt x="125965" y="56665"/>
                  <a:pt x="128856" y="58244"/>
                  <a:pt x="132082" y="58917"/>
                </a:cubicBezTo>
                <a:lnTo>
                  <a:pt x="132082" y="99818"/>
                </a:lnTo>
                <a:cubicBezTo>
                  <a:pt x="128856" y="100457"/>
                  <a:pt x="125965" y="102037"/>
                  <a:pt x="123747" y="104288"/>
                </a:cubicBezTo>
                <a:cubicBezTo>
                  <a:pt x="121495" y="106507"/>
                  <a:pt x="119916" y="109397"/>
                  <a:pt x="119277" y="112623"/>
                </a:cubicBezTo>
                <a:lnTo>
                  <a:pt x="102977" y="112623"/>
                </a:lnTo>
                <a:cubicBezTo>
                  <a:pt x="102204" y="99617"/>
                  <a:pt x="96625" y="87955"/>
                  <a:pt x="87987" y="79317"/>
                </a:cubicBezTo>
                <a:cubicBezTo>
                  <a:pt x="78644" y="69974"/>
                  <a:pt x="65772" y="64227"/>
                  <a:pt x="51556" y="64227"/>
                </a:cubicBezTo>
                <a:cubicBezTo>
                  <a:pt x="37306" y="64227"/>
                  <a:pt x="24433" y="69974"/>
                  <a:pt x="15090" y="79317"/>
                </a:cubicBezTo>
                <a:cubicBezTo>
                  <a:pt x="5781" y="88660"/>
                  <a:pt x="0" y="101532"/>
                  <a:pt x="0" y="115749"/>
                </a:cubicBezTo>
                <a:cubicBezTo>
                  <a:pt x="0" y="128587"/>
                  <a:pt x="4705" y="140350"/>
                  <a:pt x="12502" y="149391"/>
                </a:cubicBezTo>
                <a:cubicBezTo>
                  <a:pt x="20400" y="158566"/>
                  <a:pt x="31458" y="164885"/>
                  <a:pt x="43960" y="166733"/>
                </a:cubicBezTo>
                <a:cubicBezTo>
                  <a:pt x="44124" y="166758"/>
                  <a:pt x="44287" y="166771"/>
                  <a:pt x="44447" y="166771"/>
                </a:cubicBezTo>
                <a:cubicBezTo>
                  <a:pt x="45993" y="166771"/>
                  <a:pt x="47313" y="165631"/>
                  <a:pt x="47556" y="164078"/>
                </a:cubicBezTo>
                <a:cubicBezTo>
                  <a:pt x="47792" y="162364"/>
                  <a:pt x="46615" y="160751"/>
                  <a:pt x="44868" y="160516"/>
                </a:cubicBezTo>
                <a:cubicBezTo>
                  <a:pt x="33878" y="158902"/>
                  <a:pt x="24198" y="153323"/>
                  <a:pt x="17241" y="145291"/>
                </a:cubicBezTo>
                <a:cubicBezTo>
                  <a:pt x="10419" y="137359"/>
                  <a:pt x="6285" y="127041"/>
                  <a:pt x="6285" y="115749"/>
                </a:cubicBezTo>
                <a:cubicBezTo>
                  <a:pt x="6285" y="103280"/>
                  <a:pt x="11360" y="91954"/>
                  <a:pt x="19560" y="83787"/>
                </a:cubicBezTo>
                <a:cubicBezTo>
                  <a:pt x="27727" y="75587"/>
                  <a:pt x="39053" y="70512"/>
                  <a:pt x="51556" y="70512"/>
                </a:cubicBezTo>
                <a:cubicBezTo>
                  <a:pt x="64024" y="70512"/>
                  <a:pt x="75351" y="75587"/>
                  <a:pt x="83518" y="83787"/>
                </a:cubicBezTo>
                <a:cubicBezTo>
                  <a:pt x="91718" y="91954"/>
                  <a:pt x="96793" y="103280"/>
                  <a:pt x="96793" y="115749"/>
                </a:cubicBezTo>
                <a:cubicBezTo>
                  <a:pt x="96793" y="127041"/>
                  <a:pt x="92659" y="137359"/>
                  <a:pt x="85837" y="145291"/>
                </a:cubicBezTo>
                <a:cubicBezTo>
                  <a:pt x="78913" y="153323"/>
                  <a:pt x="69200" y="158902"/>
                  <a:pt x="58210" y="160516"/>
                </a:cubicBezTo>
                <a:cubicBezTo>
                  <a:pt x="56496" y="160751"/>
                  <a:pt x="55286" y="162364"/>
                  <a:pt x="55555" y="164078"/>
                </a:cubicBezTo>
                <a:cubicBezTo>
                  <a:pt x="55768" y="165631"/>
                  <a:pt x="57113" y="166771"/>
                  <a:pt x="58639" y="166771"/>
                </a:cubicBezTo>
                <a:cubicBezTo>
                  <a:pt x="58797" y="166771"/>
                  <a:pt x="58957" y="166758"/>
                  <a:pt x="59118" y="166733"/>
                </a:cubicBezTo>
                <a:cubicBezTo>
                  <a:pt x="71620" y="164885"/>
                  <a:pt x="82677" y="158566"/>
                  <a:pt x="90575" y="149391"/>
                </a:cubicBezTo>
                <a:cubicBezTo>
                  <a:pt x="97734" y="141090"/>
                  <a:pt x="102271" y="130503"/>
                  <a:pt x="102977" y="118908"/>
                </a:cubicBezTo>
                <a:lnTo>
                  <a:pt x="119277" y="118908"/>
                </a:lnTo>
                <a:cubicBezTo>
                  <a:pt x="119916" y="122135"/>
                  <a:pt x="121495" y="125025"/>
                  <a:pt x="123747" y="127243"/>
                </a:cubicBezTo>
                <a:cubicBezTo>
                  <a:pt x="125965" y="129495"/>
                  <a:pt x="128856" y="131074"/>
                  <a:pt x="132082" y="131713"/>
                </a:cubicBezTo>
                <a:lnTo>
                  <a:pt x="132082" y="172615"/>
                </a:lnTo>
                <a:cubicBezTo>
                  <a:pt x="128856" y="173253"/>
                  <a:pt x="125965" y="174833"/>
                  <a:pt x="123747" y="177085"/>
                </a:cubicBezTo>
                <a:cubicBezTo>
                  <a:pt x="120790" y="180009"/>
                  <a:pt x="118975" y="184075"/>
                  <a:pt x="118975" y="188545"/>
                </a:cubicBezTo>
                <a:cubicBezTo>
                  <a:pt x="118975" y="193049"/>
                  <a:pt x="120790" y="197115"/>
                  <a:pt x="123747" y="200039"/>
                </a:cubicBezTo>
                <a:cubicBezTo>
                  <a:pt x="126671" y="202997"/>
                  <a:pt x="130738" y="204812"/>
                  <a:pt x="135208" y="204812"/>
                </a:cubicBezTo>
                <a:cubicBezTo>
                  <a:pt x="139711" y="204812"/>
                  <a:pt x="143778" y="202997"/>
                  <a:pt x="146702" y="200039"/>
                </a:cubicBezTo>
                <a:cubicBezTo>
                  <a:pt x="148954" y="197821"/>
                  <a:pt x="150533" y="194931"/>
                  <a:pt x="151172" y="191704"/>
                </a:cubicBezTo>
                <a:lnTo>
                  <a:pt x="167371" y="191704"/>
                </a:lnTo>
                <a:lnTo>
                  <a:pt x="167371" y="199300"/>
                </a:lnTo>
                <a:cubicBezTo>
                  <a:pt x="167371" y="201989"/>
                  <a:pt x="168480" y="204442"/>
                  <a:pt x="170261" y="206223"/>
                </a:cubicBezTo>
                <a:cubicBezTo>
                  <a:pt x="172009" y="208005"/>
                  <a:pt x="174463" y="209114"/>
                  <a:pt x="177185" y="209114"/>
                </a:cubicBezTo>
                <a:lnTo>
                  <a:pt x="184108" y="209114"/>
                </a:lnTo>
                <a:cubicBezTo>
                  <a:pt x="185822" y="209114"/>
                  <a:pt x="187267" y="207702"/>
                  <a:pt x="187267" y="205955"/>
                </a:cubicBezTo>
                <a:cubicBezTo>
                  <a:pt x="187267" y="204207"/>
                  <a:pt x="185822" y="202795"/>
                  <a:pt x="184108" y="202795"/>
                </a:cubicBezTo>
                <a:lnTo>
                  <a:pt x="177185" y="202795"/>
                </a:lnTo>
                <a:cubicBezTo>
                  <a:pt x="176210" y="202795"/>
                  <a:pt x="175336" y="202426"/>
                  <a:pt x="174698" y="201753"/>
                </a:cubicBezTo>
                <a:cubicBezTo>
                  <a:pt x="174059" y="201115"/>
                  <a:pt x="173656" y="200241"/>
                  <a:pt x="173656" y="199300"/>
                </a:cubicBezTo>
                <a:lnTo>
                  <a:pt x="173656" y="180042"/>
                </a:lnTo>
                <a:cubicBezTo>
                  <a:pt x="173656" y="179101"/>
                  <a:pt x="174059" y="178227"/>
                  <a:pt x="174698" y="177589"/>
                </a:cubicBezTo>
                <a:cubicBezTo>
                  <a:pt x="175336" y="176950"/>
                  <a:pt x="176210" y="176547"/>
                  <a:pt x="177185" y="176547"/>
                </a:cubicBezTo>
                <a:lnTo>
                  <a:pt x="205282" y="176547"/>
                </a:lnTo>
                <a:cubicBezTo>
                  <a:pt x="206256" y="176547"/>
                  <a:pt x="207130" y="176950"/>
                  <a:pt x="207769" y="177589"/>
                </a:cubicBezTo>
                <a:cubicBezTo>
                  <a:pt x="208407" y="178227"/>
                  <a:pt x="208811" y="179101"/>
                  <a:pt x="208811" y="180042"/>
                </a:cubicBezTo>
                <a:lnTo>
                  <a:pt x="208811" y="199300"/>
                </a:lnTo>
                <a:cubicBezTo>
                  <a:pt x="208811" y="200241"/>
                  <a:pt x="208407" y="201115"/>
                  <a:pt x="207769" y="201753"/>
                </a:cubicBezTo>
                <a:cubicBezTo>
                  <a:pt x="207130" y="202426"/>
                  <a:pt x="206256" y="202795"/>
                  <a:pt x="205282" y="202795"/>
                </a:cubicBezTo>
                <a:lnTo>
                  <a:pt x="198358" y="202795"/>
                </a:lnTo>
                <a:cubicBezTo>
                  <a:pt x="196611" y="202795"/>
                  <a:pt x="195233" y="204207"/>
                  <a:pt x="195233" y="205955"/>
                </a:cubicBezTo>
                <a:cubicBezTo>
                  <a:pt x="195233" y="207702"/>
                  <a:pt x="196611" y="209114"/>
                  <a:pt x="198358" y="209114"/>
                </a:cubicBezTo>
                <a:lnTo>
                  <a:pt x="205282" y="209114"/>
                </a:lnTo>
                <a:cubicBezTo>
                  <a:pt x="207970" y="209114"/>
                  <a:pt x="210424" y="208005"/>
                  <a:pt x="212239" y="206223"/>
                </a:cubicBezTo>
                <a:cubicBezTo>
                  <a:pt x="213986" y="204442"/>
                  <a:pt x="215095" y="201989"/>
                  <a:pt x="215095" y="199300"/>
                </a:cubicBezTo>
                <a:lnTo>
                  <a:pt x="215095" y="180042"/>
                </a:lnTo>
                <a:cubicBezTo>
                  <a:pt x="215095" y="177354"/>
                  <a:pt x="213986" y="174900"/>
                  <a:pt x="212239" y="173119"/>
                </a:cubicBezTo>
                <a:cubicBezTo>
                  <a:pt x="211163" y="172077"/>
                  <a:pt x="209886" y="171270"/>
                  <a:pt x="208441" y="170766"/>
                </a:cubicBezTo>
                <a:lnTo>
                  <a:pt x="208441" y="162801"/>
                </a:lnTo>
                <a:cubicBezTo>
                  <a:pt x="208441" y="158062"/>
                  <a:pt x="206525" y="153760"/>
                  <a:pt x="203400" y="150668"/>
                </a:cubicBezTo>
                <a:cubicBezTo>
                  <a:pt x="200274" y="147543"/>
                  <a:pt x="195972" y="145593"/>
                  <a:pt x="191233" y="145593"/>
                </a:cubicBezTo>
                <a:cubicBezTo>
                  <a:pt x="186494" y="145593"/>
                  <a:pt x="182193" y="147543"/>
                  <a:pt x="179101" y="150668"/>
                </a:cubicBezTo>
                <a:cubicBezTo>
                  <a:pt x="175975" y="153760"/>
                  <a:pt x="174026" y="158062"/>
                  <a:pt x="174026" y="162801"/>
                </a:cubicBezTo>
                <a:lnTo>
                  <a:pt x="174026" y="170766"/>
                </a:lnTo>
                <a:cubicBezTo>
                  <a:pt x="172580" y="171270"/>
                  <a:pt x="171303" y="172077"/>
                  <a:pt x="170261" y="173119"/>
                </a:cubicBezTo>
                <a:cubicBezTo>
                  <a:pt x="168480" y="174900"/>
                  <a:pt x="167371" y="177354"/>
                  <a:pt x="167371" y="180042"/>
                </a:cubicBezTo>
                <a:lnTo>
                  <a:pt x="167371" y="185420"/>
                </a:lnTo>
                <a:lnTo>
                  <a:pt x="151172" y="185420"/>
                </a:lnTo>
                <a:cubicBezTo>
                  <a:pt x="150533" y="182193"/>
                  <a:pt x="148954" y="179303"/>
                  <a:pt x="146702" y="177085"/>
                </a:cubicBezTo>
                <a:cubicBezTo>
                  <a:pt x="144484" y="174833"/>
                  <a:pt x="141593" y="173253"/>
                  <a:pt x="138367" y="172615"/>
                </a:cubicBezTo>
                <a:lnTo>
                  <a:pt x="138367" y="131713"/>
                </a:lnTo>
                <a:cubicBezTo>
                  <a:pt x="141593" y="131074"/>
                  <a:pt x="144484" y="129495"/>
                  <a:pt x="146702" y="127243"/>
                </a:cubicBezTo>
                <a:cubicBezTo>
                  <a:pt x="148954" y="125025"/>
                  <a:pt x="150533" y="122135"/>
                  <a:pt x="151172" y="118908"/>
                </a:cubicBezTo>
                <a:lnTo>
                  <a:pt x="167371" y="118908"/>
                </a:lnTo>
                <a:lnTo>
                  <a:pt x="167371" y="126470"/>
                </a:lnTo>
                <a:cubicBezTo>
                  <a:pt x="167371" y="129192"/>
                  <a:pt x="168480" y="131646"/>
                  <a:pt x="170261" y="133427"/>
                </a:cubicBezTo>
                <a:cubicBezTo>
                  <a:pt x="172009" y="135208"/>
                  <a:pt x="174463" y="136284"/>
                  <a:pt x="177185" y="136284"/>
                </a:cubicBezTo>
                <a:lnTo>
                  <a:pt x="184108" y="136284"/>
                </a:lnTo>
                <a:cubicBezTo>
                  <a:pt x="185822" y="136284"/>
                  <a:pt x="187267" y="134906"/>
                  <a:pt x="187267" y="133158"/>
                </a:cubicBezTo>
                <a:cubicBezTo>
                  <a:pt x="187267" y="131411"/>
                  <a:pt x="185822" y="129999"/>
                  <a:pt x="184108" y="129999"/>
                </a:cubicBezTo>
                <a:lnTo>
                  <a:pt x="177185" y="129999"/>
                </a:lnTo>
                <a:cubicBezTo>
                  <a:pt x="176210" y="129999"/>
                  <a:pt x="175336" y="129596"/>
                  <a:pt x="174698" y="128957"/>
                </a:cubicBezTo>
                <a:cubicBezTo>
                  <a:pt x="174059" y="128319"/>
                  <a:pt x="173656" y="127445"/>
                  <a:pt x="173656" y="126470"/>
                </a:cubicBezTo>
                <a:lnTo>
                  <a:pt x="173656" y="107246"/>
                </a:lnTo>
                <a:cubicBezTo>
                  <a:pt x="173656" y="106305"/>
                  <a:pt x="174059" y="105431"/>
                  <a:pt x="174698" y="104792"/>
                </a:cubicBezTo>
                <a:cubicBezTo>
                  <a:pt x="175336" y="104154"/>
                  <a:pt x="176210" y="103751"/>
                  <a:pt x="177185" y="103751"/>
                </a:cubicBezTo>
                <a:lnTo>
                  <a:pt x="205282" y="103751"/>
                </a:lnTo>
                <a:cubicBezTo>
                  <a:pt x="206256" y="103751"/>
                  <a:pt x="207130" y="104154"/>
                  <a:pt x="207769" y="104792"/>
                </a:cubicBezTo>
                <a:cubicBezTo>
                  <a:pt x="208407" y="105431"/>
                  <a:pt x="208811" y="106305"/>
                  <a:pt x="208811" y="107246"/>
                </a:cubicBezTo>
                <a:lnTo>
                  <a:pt x="208811" y="126470"/>
                </a:lnTo>
                <a:cubicBezTo>
                  <a:pt x="208811" y="127445"/>
                  <a:pt x="208407" y="128319"/>
                  <a:pt x="207769" y="128957"/>
                </a:cubicBezTo>
                <a:cubicBezTo>
                  <a:pt x="207130" y="129596"/>
                  <a:pt x="206256" y="129999"/>
                  <a:pt x="205282" y="129999"/>
                </a:cubicBezTo>
                <a:lnTo>
                  <a:pt x="198358" y="129999"/>
                </a:lnTo>
                <a:cubicBezTo>
                  <a:pt x="196611" y="129999"/>
                  <a:pt x="195233" y="131411"/>
                  <a:pt x="195233" y="133158"/>
                </a:cubicBezTo>
                <a:cubicBezTo>
                  <a:pt x="195233" y="134872"/>
                  <a:pt x="196611" y="136284"/>
                  <a:pt x="198358" y="136284"/>
                </a:cubicBezTo>
                <a:lnTo>
                  <a:pt x="205282" y="136284"/>
                </a:lnTo>
                <a:cubicBezTo>
                  <a:pt x="207970" y="136284"/>
                  <a:pt x="210424" y="135208"/>
                  <a:pt x="212239" y="133427"/>
                </a:cubicBezTo>
                <a:cubicBezTo>
                  <a:pt x="213986" y="131646"/>
                  <a:pt x="215095" y="129192"/>
                  <a:pt x="215095" y="126470"/>
                </a:cubicBezTo>
                <a:lnTo>
                  <a:pt x="215095" y="107246"/>
                </a:lnTo>
                <a:cubicBezTo>
                  <a:pt x="215095" y="104557"/>
                  <a:pt x="213986" y="102104"/>
                  <a:pt x="212239" y="100323"/>
                </a:cubicBezTo>
                <a:cubicBezTo>
                  <a:pt x="211163" y="99281"/>
                  <a:pt x="209886" y="98440"/>
                  <a:pt x="208441" y="97970"/>
                </a:cubicBezTo>
                <a:lnTo>
                  <a:pt x="208441" y="90005"/>
                </a:lnTo>
                <a:cubicBezTo>
                  <a:pt x="208441" y="85266"/>
                  <a:pt x="206525" y="80964"/>
                  <a:pt x="203400" y="77838"/>
                </a:cubicBezTo>
                <a:cubicBezTo>
                  <a:pt x="200274" y="74713"/>
                  <a:pt x="195972" y="72797"/>
                  <a:pt x="191233" y="72797"/>
                </a:cubicBezTo>
                <a:cubicBezTo>
                  <a:pt x="186494" y="72797"/>
                  <a:pt x="182193" y="74713"/>
                  <a:pt x="179101" y="77838"/>
                </a:cubicBezTo>
                <a:cubicBezTo>
                  <a:pt x="175975" y="80964"/>
                  <a:pt x="174026" y="85266"/>
                  <a:pt x="174026" y="90005"/>
                </a:cubicBezTo>
                <a:lnTo>
                  <a:pt x="174026" y="97970"/>
                </a:lnTo>
                <a:cubicBezTo>
                  <a:pt x="172580" y="98440"/>
                  <a:pt x="171303" y="99281"/>
                  <a:pt x="170261" y="100323"/>
                </a:cubicBezTo>
                <a:cubicBezTo>
                  <a:pt x="168480" y="102104"/>
                  <a:pt x="167371" y="104557"/>
                  <a:pt x="167371" y="107246"/>
                </a:cubicBezTo>
                <a:lnTo>
                  <a:pt x="167371" y="112623"/>
                </a:lnTo>
                <a:lnTo>
                  <a:pt x="151172" y="112623"/>
                </a:lnTo>
                <a:cubicBezTo>
                  <a:pt x="150533" y="109397"/>
                  <a:pt x="148954" y="106507"/>
                  <a:pt x="146702" y="104288"/>
                </a:cubicBezTo>
                <a:cubicBezTo>
                  <a:pt x="144484" y="102037"/>
                  <a:pt x="141593" y="100457"/>
                  <a:pt x="138367" y="99818"/>
                </a:cubicBezTo>
                <a:lnTo>
                  <a:pt x="138367" y="58917"/>
                </a:lnTo>
                <a:cubicBezTo>
                  <a:pt x="141593" y="58244"/>
                  <a:pt x="144484" y="56665"/>
                  <a:pt x="146702" y="54447"/>
                </a:cubicBezTo>
                <a:cubicBezTo>
                  <a:pt x="148954" y="52195"/>
                  <a:pt x="150533" y="49338"/>
                  <a:pt x="151172" y="46112"/>
                </a:cubicBezTo>
                <a:lnTo>
                  <a:pt x="167371" y="46112"/>
                </a:lnTo>
                <a:lnTo>
                  <a:pt x="167371" y="53674"/>
                </a:lnTo>
                <a:cubicBezTo>
                  <a:pt x="167371" y="56396"/>
                  <a:pt x="168480" y="58849"/>
                  <a:pt x="170261" y="60631"/>
                </a:cubicBezTo>
                <a:cubicBezTo>
                  <a:pt x="172009" y="62378"/>
                  <a:pt x="174463" y="63487"/>
                  <a:pt x="177185" y="63487"/>
                </a:cubicBezTo>
                <a:lnTo>
                  <a:pt x="184108" y="63487"/>
                </a:lnTo>
                <a:cubicBezTo>
                  <a:pt x="185822" y="63487"/>
                  <a:pt x="187267" y="62076"/>
                  <a:pt x="187267" y="60328"/>
                </a:cubicBezTo>
                <a:cubicBezTo>
                  <a:pt x="187267" y="58614"/>
                  <a:pt x="185822" y="57169"/>
                  <a:pt x="184108" y="57169"/>
                </a:cubicBezTo>
                <a:lnTo>
                  <a:pt x="177185" y="57169"/>
                </a:lnTo>
                <a:cubicBezTo>
                  <a:pt x="176210" y="57169"/>
                  <a:pt x="175336" y="56799"/>
                  <a:pt x="174698" y="56161"/>
                </a:cubicBezTo>
                <a:cubicBezTo>
                  <a:pt x="174059" y="55522"/>
                  <a:pt x="173656" y="54648"/>
                  <a:pt x="173656" y="53674"/>
                </a:cubicBezTo>
                <a:lnTo>
                  <a:pt x="173656" y="34450"/>
                </a:lnTo>
                <a:cubicBezTo>
                  <a:pt x="173656" y="33475"/>
                  <a:pt x="174059" y="32601"/>
                  <a:pt x="174698" y="31962"/>
                </a:cubicBezTo>
                <a:cubicBezTo>
                  <a:pt x="175336" y="31324"/>
                  <a:pt x="176210" y="30954"/>
                  <a:pt x="177185" y="30954"/>
                </a:cubicBezTo>
                <a:lnTo>
                  <a:pt x="205282" y="30954"/>
                </a:lnTo>
                <a:cubicBezTo>
                  <a:pt x="206256" y="30954"/>
                  <a:pt x="207130" y="31324"/>
                  <a:pt x="207769" y="31962"/>
                </a:cubicBezTo>
                <a:cubicBezTo>
                  <a:pt x="208407" y="32601"/>
                  <a:pt x="208811" y="33475"/>
                  <a:pt x="208811" y="34450"/>
                </a:cubicBezTo>
                <a:lnTo>
                  <a:pt x="208811" y="53674"/>
                </a:lnTo>
                <a:cubicBezTo>
                  <a:pt x="208811" y="54648"/>
                  <a:pt x="208407" y="55522"/>
                  <a:pt x="207769" y="56161"/>
                </a:cubicBezTo>
                <a:cubicBezTo>
                  <a:pt x="207130" y="56799"/>
                  <a:pt x="206256" y="57169"/>
                  <a:pt x="205282" y="57169"/>
                </a:cubicBezTo>
                <a:lnTo>
                  <a:pt x="198358" y="57169"/>
                </a:lnTo>
                <a:cubicBezTo>
                  <a:pt x="196611" y="57169"/>
                  <a:pt x="195233" y="58614"/>
                  <a:pt x="195233" y="60328"/>
                </a:cubicBezTo>
                <a:cubicBezTo>
                  <a:pt x="195233" y="62076"/>
                  <a:pt x="196611" y="63487"/>
                  <a:pt x="198358" y="63487"/>
                </a:cubicBezTo>
                <a:lnTo>
                  <a:pt x="205282" y="63487"/>
                </a:lnTo>
                <a:cubicBezTo>
                  <a:pt x="207970" y="63487"/>
                  <a:pt x="210424" y="62378"/>
                  <a:pt x="212239" y="60631"/>
                </a:cubicBezTo>
                <a:cubicBezTo>
                  <a:pt x="213986" y="58849"/>
                  <a:pt x="215095" y="56396"/>
                  <a:pt x="215095" y="53674"/>
                </a:cubicBezTo>
                <a:lnTo>
                  <a:pt x="215095" y="34450"/>
                </a:lnTo>
                <a:cubicBezTo>
                  <a:pt x="215095" y="31761"/>
                  <a:pt x="213986" y="29307"/>
                  <a:pt x="212239" y="27526"/>
                </a:cubicBezTo>
                <a:cubicBezTo>
                  <a:pt x="211163" y="26451"/>
                  <a:pt x="209886" y="25644"/>
                  <a:pt x="208441" y="25174"/>
                </a:cubicBezTo>
                <a:lnTo>
                  <a:pt x="208441" y="17208"/>
                </a:lnTo>
                <a:cubicBezTo>
                  <a:pt x="208441" y="12469"/>
                  <a:pt x="206525" y="8168"/>
                  <a:pt x="203400" y="5042"/>
                </a:cubicBezTo>
                <a:cubicBezTo>
                  <a:pt x="200274" y="1916"/>
                  <a:pt x="195972" y="1"/>
                  <a:pt x="191233" y="1"/>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0"/>
          <p:cNvSpPr/>
          <p:nvPr/>
        </p:nvSpPr>
        <p:spPr>
          <a:xfrm>
            <a:off x="1415757" y="1889735"/>
            <a:ext cx="398007" cy="434759"/>
          </a:xfrm>
          <a:custGeom>
            <a:rect b="b" l="l" r="r" t="t"/>
            <a:pathLst>
              <a:path extrusionOk="0" h="208768" w="191120">
                <a:moveTo>
                  <a:pt x="104188" y="40416"/>
                </a:moveTo>
                <a:cubicBezTo>
                  <a:pt x="106211" y="40416"/>
                  <a:pt x="108070" y="41264"/>
                  <a:pt x="109407" y="42569"/>
                </a:cubicBezTo>
                <a:cubicBezTo>
                  <a:pt x="110745" y="43906"/>
                  <a:pt x="111560" y="45733"/>
                  <a:pt x="111560" y="47723"/>
                </a:cubicBezTo>
                <a:cubicBezTo>
                  <a:pt x="111560" y="49745"/>
                  <a:pt x="110745" y="51572"/>
                  <a:pt x="109407" y="52909"/>
                </a:cubicBezTo>
                <a:cubicBezTo>
                  <a:pt x="108070" y="54214"/>
                  <a:pt x="106211" y="55062"/>
                  <a:pt x="104188" y="55062"/>
                </a:cubicBezTo>
                <a:lnTo>
                  <a:pt x="86182" y="55062"/>
                </a:lnTo>
                <a:lnTo>
                  <a:pt x="86182" y="40416"/>
                </a:lnTo>
                <a:close/>
                <a:moveTo>
                  <a:pt x="104188" y="61162"/>
                </a:moveTo>
                <a:cubicBezTo>
                  <a:pt x="106211" y="61162"/>
                  <a:pt x="108070" y="61978"/>
                  <a:pt x="109407" y="63315"/>
                </a:cubicBezTo>
                <a:cubicBezTo>
                  <a:pt x="110745" y="64620"/>
                  <a:pt x="111560" y="66447"/>
                  <a:pt x="111560" y="68469"/>
                </a:cubicBezTo>
                <a:cubicBezTo>
                  <a:pt x="111560" y="70492"/>
                  <a:pt x="110745" y="72318"/>
                  <a:pt x="109407" y="73623"/>
                </a:cubicBezTo>
                <a:cubicBezTo>
                  <a:pt x="108070" y="74960"/>
                  <a:pt x="106211" y="75776"/>
                  <a:pt x="104188" y="75776"/>
                </a:cubicBezTo>
                <a:lnTo>
                  <a:pt x="86182" y="75776"/>
                </a:lnTo>
                <a:lnTo>
                  <a:pt x="86182" y="61162"/>
                </a:lnTo>
                <a:close/>
                <a:moveTo>
                  <a:pt x="90945" y="26846"/>
                </a:moveTo>
                <a:cubicBezTo>
                  <a:pt x="89248" y="26846"/>
                  <a:pt x="87878" y="28216"/>
                  <a:pt x="87878" y="29880"/>
                </a:cubicBezTo>
                <a:lnTo>
                  <a:pt x="87878" y="34316"/>
                </a:lnTo>
                <a:lnTo>
                  <a:pt x="76494" y="34316"/>
                </a:lnTo>
                <a:cubicBezTo>
                  <a:pt x="74798" y="34316"/>
                  <a:pt x="73428" y="35686"/>
                  <a:pt x="73428" y="37382"/>
                </a:cubicBezTo>
                <a:cubicBezTo>
                  <a:pt x="73428" y="39046"/>
                  <a:pt x="74798" y="40416"/>
                  <a:pt x="76494" y="40416"/>
                </a:cubicBezTo>
                <a:lnTo>
                  <a:pt x="80050" y="40416"/>
                </a:lnTo>
                <a:lnTo>
                  <a:pt x="80050" y="75776"/>
                </a:lnTo>
                <a:lnTo>
                  <a:pt x="76494" y="75776"/>
                </a:lnTo>
                <a:cubicBezTo>
                  <a:pt x="74798" y="75776"/>
                  <a:pt x="73428" y="77146"/>
                  <a:pt x="73428" y="78842"/>
                </a:cubicBezTo>
                <a:cubicBezTo>
                  <a:pt x="73428" y="80538"/>
                  <a:pt x="74798" y="81908"/>
                  <a:pt x="76494" y="81908"/>
                </a:cubicBezTo>
                <a:lnTo>
                  <a:pt x="87878" y="81908"/>
                </a:lnTo>
                <a:lnTo>
                  <a:pt x="87878" y="86312"/>
                </a:lnTo>
                <a:cubicBezTo>
                  <a:pt x="87878" y="88008"/>
                  <a:pt x="89248" y="89378"/>
                  <a:pt x="90945" y="89378"/>
                </a:cubicBezTo>
                <a:cubicBezTo>
                  <a:pt x="92641" y="89378"/>
                  <a:pt x="93978" y="88008"/>
                  <a:pt x="93978" y="86312"/>
                </a:cubicBezTo>
                <a:lnTo>
                  <a:pt x="93978" y="81908"/>
                </a:lnTo>
                <a:lnTo>
                  <a:pt x="101122" y="81908"/>
                </a:lnTo>
                <a:lnTo>
                  <a:pt x="101122" y="86312"/>
                </a:lnTo>
                <a:cubicBezTo>
                  <a:pt x="101122" y="88008"/>
                  <a:pt x="102492" y="89378"/>
                  <a:pt x="104188" y="89378"/>
                </a:cubicBezTo>
                <a:cubicBezTo>
                  <a:pt x="105884" y="89378"/>
                  <a:pt x="107254" y="88008"/>
                  <a:pt x="107254" y="86312"/>
                </a:cubicBezTo>
                <a:lnTo>
                  <a:pt x="107254" y="81550"/>
                </a:lnTo>
                <a:cubicBezTo>
                  <a:pt x="109734" y="80963"/>
                  <a:pt x="111952" y="79690"/>
                  <a:pt x="113713" y="77961"/>
                </a:cubicBezTo>
                <a:cubicBezTo>
                  <a:pt x="116160" y="75515"/>
                  <a:pt x="117693" y="72155"/>
                  <a:pt x="117693" y="68469"/>
                </a:cubicBezTo>
                <a:cubicBezTo>
                  <a:pt x="117693" y="64424"/>
                  <a:pt x="115833" y="60673"/>
                  <a:pt x="112735" y="58096"/>
                </a:cubicBezTo>
                <a:cubicBezTo>
                  <a:pt x="115833" y="55552"/>
                  <a:pt x="117693" y="51768"/>
                  <a:pt x="117693" y="47723"/>
                </a:cubicBezTo>
                <a:cubicBezTo>
                  <a:pt x="117693" y="44037"/>
                  <a:pt x="116160" y="40677"/>
                  <a:pt x="113713" y="38263"/>
                </a:cubicBezTo>
                <a:cubicBezTo>
                  <a:pt x="111952" y="36502"/>
                  <a:pt x="109734" y="35229"/>
                  <a:pt x="107254" y="34675"/>
                </a:cubicBezTo>
                <a:lnTo>
                  <a:pt x="107254" y="29880"/>
                </a:lnTo>
                <a:cubicBezTo>
                  <a:pt x="107254" y="28216"/>
                  <a:pt x="105884" y="26846"/>
                  <a:pt x="104188" y="26846"/>
                </a:cubicBezTo>
                <a:cubicBezTo>
                  <a:pt x="102492" y="26846"/>
                  <a:pt x="101122" y="28216"/>
                  <a:pt x="101122" y="29880"/>
                </a:cubicBezTo>
                <a:lnTo>
                  <a:pt x="101122" y="34316"/>
                </a:lnTo>
                <a:lnTo>
                  <a:pt x="93978" y="34316"/>
                </a:lnTo>
                <a:lnTo>
                  <a:pt x="93978" y="29880"/>
                </a:lnTo>
                <a:cubicBezTo>
                  <a:pt x="93978" y="28216"/>
                  <a:pt x="92641" y="26846"/>
                  <a:pt x="90945" y="26846"/>
                </a:cubicBezTo>
                <a:close/>
                <a:moveTo>
                  <a:pt x="95544" y="12069"/>
                </a:moveTo>
                <a:cubicBezTo>
                  <a:pt x="82855" y="12069"/>
                  <a:pt x="71340" y="17223"/>
                  <a:pt x="63022" y="25541"/>
                </a:cubicBezTo>
                <a:cubicBezTo>
                  <a:pt x="54671" y="33892"/>
                  <a:pt x="49517" y="45374"/>
                  <a:pt x="49517" y="58096"/>
                </a:cubicBezTo>
                <a:cubicBezTo>
                  <a:pt x="49517" y="69480"/>
                  <a:pt x="53627" y="79853"/>
                  <a:pt x="60478" y="87911"/>
                </a:cubicBezTo>
                <a:cubicBezTo>
                  <a:pt x="67393" y="96066"/>
                  <a:pt x="77114" y="101774"/>
                  <a:pt x="88172" y="103535"/>
                </a:cubicBezTo>
                <a:cubicBezTo>
                  <a:pt x="88335" y="103561"/>
                  <a:pt x="88497" y="103573"/>
                  <a:pt x="88657" y="103573"/>
                </a:cubicBezTo>
                <a:cubicBezTo>
                  <a:pt x="90130" y="103573"/>
                  <a:pt x="91427" y="102524"/>
                  <a:pt x="91662" y="101024"/>
                </a:cubicBezTo>
                <a:cubicBezTo>
                  <a:pt x="91923" y="99360"/>
                  <a:pt x="90781" y="97794"/>
                  <a:pt x="89118" y="97533"/>
                </a:cubicBezTo>
                <a:cubicBezTo>
                  <a:pt x="79560" y="95968"/>
                  <a:pt x="71144" y="91042"/>
                  <a:pt x="65110" y="83964"/>
                </a:cubicBezTo>
                <a:cubicBezTo>
                  <a:pt x="59205" y="77016"/>
                  <a:pt x="55617" y="67980"/>
                  <a:pt x="55617" y="58096"/>
                </a:cubicBezTo>
                <a:cubicBezTo>
                  <a:pt x="55617" y="47070"/>
                  <a:pt x="60119" y="37089"/>
                  <a:pt x="67328" y="29880"/>
                </a:cubicBezTo>
                <a:cubicBezTo>
                  <a:pt x="74569" y="22671"/>
                  <a:pt x="84518" y="18169"/>
                  <a:pt x="95544" y="18169"/>
                </a:cubicBezTo>
                <a:cubicBezTo>
                  <a:pt x="106569" y="18169"/>
                  <a:pt x="116584" y="22671"/>
                  <a:pt x="123793" y="29880"/>
                </a:cubicBezTo>
                <a:cubicBezTo>
                  <a:pt x="131002" y="37089"/>
                  <a:pt x="135471" y="47070"/>
                  <a:pt x="135471" y="58096"/>
                </a:cubicBezTo>
                <a:cubicBezTo>
                  <a:pt x="135471" y="67980"/>
                  <a:pt x="131915" y="77016"/>
                  <a:pt x="125978" y="83964"/>
                </a:cubicBezTo>
                <a:cubicBezTo>
                  <a:pt x="119976" y="91042"/>
                  <a:pt x="111560" y="95968"/>
                  <a:pt x="101970" y="97533"/>
                </a:cubicBezTo>
                <a:cubicBezTo>
                  <a:pt x="100306" y="97794"/>
                  <a:pt x="99197" y="99360"/>
                  <a:pt x="99458" y="101024"/>
                </a:cubicBezTo>
                <a:cubicBezTo>
                  <a:pt x="99694" y="102524"/>
                  <a:pt x="100990" y="103573"/>
                  <a:pt x="102463" y="103573"/>
                </a:cubicBezTo>
                <a:cubicBezTo>
                  <a:pt x="102623" y="103573"/>
                  <a:pt x="102785" y="103561"/>
                  <a:pt x="102949" y="103535"/>
                </a:cubicBezTo>
                <a:cubicBezTo>
                  <a:pt x="113974" y="101774"/>
                  <a:pt x="123695" y="96066"/>
                  <a:pt x="130643" y="87911"/>
                </a:cubicBezTo>
                <a:cubicBezTo>
                  <a:pt x="137460" y="79853"/>
                  <a:pt x="141603" y="69480"/>
                  <a:pt x="141603" y="58096"/>
                </a:cubicBezTo>
                <a:cubicBezTo>
                  <a:pt x="141603" y="45374"/>
                  <a:pt x="136449" y="33892"/>
                  <a:pt x="128131" y="25541"/>
                </a:cubicBezTo>
                <a:cubicBezTo>
                  <a:pt x="119780" y="17223"/>
                  <a:pt x="108266" y="12069"/>
                  <a:pt x="95544" y="12069"/>
                </a:cubicBezTo>
                <a:close/>
                <a:moveTo>
                  <a:pt x="95544" y="6100"/>
                </a:moveTo>
                <a:cubicBezTo>
                  <a:pt x="109897" y="6100"/>
                  <a:pt x="122912" y="11939"/>
                  <a:pt x="132306" y="21366"/>
                </a:cubicBezTo>
                <a:cubicBezTo>
                  <a:pt x="141734" y="30761"/>
                  <a:pt x="147540" y="43743"/>
                  <a:pt x="147540" y="58096"/>
                </a:cubicBezTo>
                <a:cubicBezTo>
                  <a:pt x="147540" y="72449"/>
                  <a:pt x="141734" y="85464"/>
                  <a:pt x="132306" y="94859"/>
                </a:cubicBezTo>
                <a:cubicBezTo>
                  <a:pt x="122912" y="104286"/>
                  <a:pt x="109897" y="110092"/>
                  <a:pt x="95544" y="110092"/>
                </a:cubicBezTo>
                <a:cubicBezTo>
                  <a:pt x="81191" y="110092"/>
                  <a:pt x="68209" y="104286"/>
                  <a:pt x="58814" y="94859"/>
                </a:cubicBezTo>
                <a:cubicBezTo>
                  <a:pt x="49387" y="85464"/>
                  <a:pt x="43581" y="72449"/>
                  <a:pt x="43581" y="58096"/>
                </a:cubicBezTo>
                <a:cubicBezTo>
                  <a:pt x="43581" y="43743"/>
                  <a:pt x="49387" y="30761"/>
                  <a:pt x="58814" y="21366"/>
                </a:cubicBezTo>
                <a:cubicBezTo>
                  <a:pt x="68209" y="11939"/>
                  <a:pt x="81191" y="6100"/>
                  <a:pt x="95544" y="6100"/>
                </a:cubicBezTo>
                <a:close/>
                <a:moveTo>
                  <a:pt x="27108" y="103894"/>
                </a:moveTo>
                <a:cubicBezTo>
                  <a:pt x="29391" y="103894"/>
                  <a:pt x="31511" y="104873"/>
                  <a:pt x="33012" y="106373"/>
                </a:cubicBezTo>
                <a:cubicBezTo>
                  <a:pt x="34512" y="107874"/>
                  <a:pt x="35491" y="109962"/>
                  <a:pt x="35491" y="112278"/>
                </a:cubicBezTo>
                <a:cubicBezTo>
                  <a:pt x="35491" y="114626"/>
                  <a:pt x="34512" y="116714"/>
                  <a:pt x="33012" y="118214"/>
                </a:cubicBezTo>
                <a:cubicBezTo>
                  <a:pt x="31511" y="119748"/>
                  <a:pt x="29391" y="120693"/>
                  <a:pt x="27075" y="120693"/>
                </a:cubicBezTo>
                <a:cubicBezTo>
                  <a:pt x="24759" y="120693"/>
                  <a:pt x="22671" y="119748"/>
                  <a:pt x="21171" y="118214"/>
                </a:cubicBezTo>
                <a:cubicBezTo>
                  <a:pt x="19638" y="116714"/>
                  <a:pt x="18692" y="114626"/>
                  <a:pt x="18692" y="112278"/>
                </a:cubicBezTo>
                <a:cubicBezTo>
                  <a:pt x="18692" y="109962"/>
                  <a:pt x="19638" y="107874"/>
                  <a:pt x="21171" y="106373"/>
                </a:cubicBezTo>
                <a:cubicBezTo>
                  <a:pt x="22736" y="104775"/>
                  <a:pt x="24857" y="103894"/>
                  <a:pt x="27108" y="103894"/>
                </a:cubicBezTo>
                <a:close/>
                <a:moveTo>
                  <a:pt x="164013" y="103894"/>
                </a:moveTo>
                <a:cubicBezTo>
                  <a:pt x="166264" y="103894"/>
                  <a:pt x="168384" y="104775"/>
                  <a:pt x="169950" y="106373"/>
                </a:cubicBezTo>
                <a:cubicBezTo>
                  <a:pt x="171483" y="107874"/>
                  <a:pt x="172396" y="109962"/>
                  <a:pt x="172396" y="112310"/>
                </a:cubicBezTo>
                <a:cubicBezTo>
                  <a:pt x="172396" y="114626"/>
                  <a:pt x="171483" y="116714"/>
                  <a:pt x="169950" y="118214"/>
                </a:cubicBezTo>
                <a:cubicBezTo>
                  <a:pt x="168417" y="119748"/>
                  <a:pt x="166329" y="120693"/>
                  <a:pt x="164013" y="120693"/>
                </a:cubicBezTo>
                <a:cubicBezTo>
                  <a:pt x="161730" y="120693"/>
                  <a:pt x="159609" y="119748"/>
                  <a:pt x="158109" y="118214"/>
                </a:cubicBezTo>
                <a:cubicBezTo>
                  <a:pt x="156576" y="116714"/>
                  <a:pt x="155662" y="114626"/>
                  <a:pt x="155662" y="112310"/>
                </a:cubicBezTo>
                <a:cubicBezTo>
                  <a:pt x="155662" y="109962"/>
                  <a:pt x="156576" y="107874"/>
                  <a:pt x="158109" y="106373"/>
                </a:cubicBezTo>
                <a:cubicBezTo>
                  <a:pt x="159674" y="104775"/>
                  <a:pt x="161795" y="103894"/>
                  <a:pt x="164013" y="103894"/>
                </a:cubicBezTo>
                <a:close/>
                <a:moveTo>
                  <a:pt x="95544" y="0"/>
                </a:moveTo>
                <a:cubicBezTo>
                  <a:pt x="79528" y="0"/>
                  <a:pt x="64979" y="6491"/>
                  <a:pt x="54476" y="17028"/>
                </a:cubicBezTo>
                <a:cubicBezTo>
                  <a:pt x="49844" y="21660"/>
                  <a:pt x="45962" y="27074"/>
                  <a:pt x="43091" y="33077"/>
                </a:cubicBezTo>
                <a:lnTo>
                  <a:pt x="16310" y="33077"/>
                </a:lnTo>
                <a:cubicBezTo>
                  <a:pt x="11841" y="33077"/>
                  <a:pt x="7764" y="34903"/>
                  <a:pt x="4796" y="37872"/>
                </a:cubicBezTo>
                <a:cubicBezTo>
                  <a:pt x="1827" y="40840"/>
                  <a:pt x="0" y="44918"/>
                  <a:pt x="0" y="49386"/>
                </a:cubicBezTo>
                <a:lnTo>
                  <a:pt x="0" y="105362"/>
                </a:lnTo>
                <a:cubicBezTo>
                  <a:pt x="0" y="107058"/>
                  <a:pt x="1371" y="108428"/>
                  <a:pt x="3067" y="108428"/>
                </a:cubicBezTo>
                <a:cubicBezTo>
                  <a:pt x="4763" y="108428"/>
                  <a:pt x="6133" y="107058"/>
                  <a:pt x="6133" y="105362"/>
                </a:cubicBezTo>
                <a:lnTo>
                  <a:pt x="6133" y="49386"/>
                </a:lnTo>
                <a:cubicBezTo>
                  <a:pt x="6133" y="46581"/>
                  <a:pt x="7275" y="44037"/>
                  <a:pt x="9134" y="42177"/>
                </a:cubicBezTo>
                <a:cubicBezTo>
                  <a:pt x="10961" y="40351"/>
                  <a:pt x="13538" y="39176"/>
                  <a:pt x="16310" y="39176"/>
                </a:cubicBezTo>
                <a:lnTo>
                  <a:pt x="40612" y="39176"/>
                </a:lnTo>
                <a:cubicBezTo>
                  <a:pt x="38883" y="44200"/>
                  <a:pt x="37807" y="49517"/>
                  <a:pt x="37546" y="55062"/>
                </a:cubicBezTo>
                <a:lnTo>
                  <a:pt x="27075" y="55062"/>
                </a:lnTo>
                <a:cubicBezTo>
                  <a:pt x="25411" y="55062"/>
                  <a:pt x="24041" y="56432"/>
                  <a:pt x="24041" y="58096"/>
                </a:cubicBezTo>
                <a:lnTo>
                  <a:pt x="24041" y="98121"/>
                </a:lnTo>
                <a:cubicBezTo>
                  <a:pt x="21269" y="98708"/>
                  <a:pt x="18757" y="100110"/>
                  <a:pt x="16832" y="102035"/>
                </a:cubicBezTo>
                <a:cubicBezTo>
                  <a:pt x="14223" y="104677"/>
                  <a:pt x="12592" y="108298"/>
                  <a:pt x="12592" y="112278"/>
                </a:cubicBezTo>
                <a:cubicBezTo>
                  <a:pt x="12592" y="116290"/>
                  <a:pt x="14223" y="119911"/>
                  <a:pt x="16832" y="122553"/>
                </a:cubicBezTo>
                <a:cubicBezTo>
                  <a:pt x="19475" y="125162"/>
                  <a:pt x="23095" y="126793"/>
                  <a:pt x="27075" y="126793"/>
                </a:cubicBezTo>
                <a:cubicBezTo>
                  <a:pt x="31087" y="126793"/>
                  <a:pt x="34708" y="125162"/>
                  <a:pt x="37350" y="122553"/>
                </a:cubicBezTo>
                <a:cubicBezTo>
                  <a:pt x="39960" y="119911"/>
                  <a:pt x="41591" y="116290"/>
                  <a:pt x="41591" y="112278"/>
                </a:cubicBezTo>
                <a:cubicBezTo>
                  <a:pt x="41591" y="108298"/>
                  <a:pt x="39960" y="104677"/>
                  <a:pt x="37350" y="102035"/>
                </a:cubicBezTo>
                <a:cubicBezTo>
                  <a:pt x="35393" y="100110"/>
                  <a:pt x="32914" y="98708"/>
                  <a:pt x="30141" y="98121"/>
                </a:cubicBezTo>
                <a:lnTo>
                  <a:pt x="30141" y="61162"/>
                </a:lnTo>
                <a:lnTo>
                  <a:pt x="37546" y="61162"/>
                </a:lnTo>
                <a:cubicBezTo>
                  <a:pt x="38296" y="76004"/>
                  <a:pt x="44624" y="89346"/>
                  <a:pt x="54476" y="99197"/>
                </a:cubicBezTo>
                <a:cubicBezTo>
                  <a:pt x="64979" y="109701"/>
                  <a:pt x="79528" y="116225"/>
                  <a:pt x="95544" y="116225"/>
                </a:cubicBezTo>
                <a:cubicBezTo>
                  <a:pt x="111593" y="116225"/>
                  <a:pt x="126141" y="109701"/>
                  <a:pt x="136645" y="99197"/>
                </a:cubicBezTo>
                <a:cubicBezTo>
                  <a:pt x="146496" y="89346"/>
                  <a:pt x="152824" y="76004"/>
                  <a:pt x="153575" y="61162"/>
                </a:cubicBezTo>
                <a:lnTo>
                  <a:pt x="160947" y="61162"/>
                </a:lnTo>
                <a:lnTo>
                  <a:pt x="160947" y="98121"/>
                </a:lnTo>
                <a:cubicBezTo>
                  <a:pt x="158174" y="98708"/>
                  <a:pt x="155695" y="100110"/>
                  <a:pt x="153770" y="102035"/>
                </a:cubicBezTo>
                <a:cubicBezTo>
                  <a:pt x="151161" y="104677"/>
                  <a:pt x="149530" y="108298"/>
                  <a:pt x="149530" y="112310"/>
                </a:cubicBezTo>
                <a:cubicBezTo>
                  <a:pt x="149530" y="116290"/>
                  <a:pt x="151161" y="119911"/>
                  <a:pt x="153770" y="122553"/>
                </a:cubicBezTo>
                <a:cubicBezTo>
                  <a:pt x="156380" y="125162"/>
                  <a:pt x="160033" y="126793"/>
                  <a:pt x="164013" y="126793"/>
                </a:cubicBezTo>
                <a:cubicBezTo>
                  <a:pt x="168025" y="126793"/>
                  <a:pt x="171646" y="125162"/>
                  <a:pt x="174288" y="122553"/>
                </a:cubicBezTo>
                <a:cubicBezTo>
                  <a:pt x="176898" y="119911"/>
                  <a:pt x="178529" y="116290"/>
                  <a:pt x="178529" y="112310"/>
                </a:cubicBezTo>
                <a:cubicBezTo>
                  <a:pt x="178529" y="108298"/>
                  <a:pt x="176898" y="104677"/>
                  <a:pt x="174288" y="102035"/>
                </a:cubicBezTo>
                <a:cubicBezTo>
                  <a:pt x="172331" y="100110"/>
                  <a:pt x="169852" y="98708"/>
                  <a:pt x="167079" y="98121"/>
                </a:cubicBezTo>
                <a:lnTo>
                  <a:pt x="167079" y="58096"/>
                </a:lnTo>
                <a:cubicBezTo>
                  <a:pt x="167079" y="56432"/>
                  <a:pt x="165709" y="55062"/>
                  <a:pt x="164013" y="55062"/>
                </a:cubicBezTo>
                <a:lnTo>
                  <a:pt x="153575" y="55062"/>
                </a:lnTo>
                <a:cubicBezTo>
                  <a:pt x="153314" y="49517"/>
                  <a:pt x="152237" y="44200"/>
                  <a:pt x="150508" y="39176"/>
                </a:cubicBezTo>
                <a:lnTo>
                  <a:pt x="174777" y="39176"/>
                </a:lnTo>
                <a:cubicBezTo>
                  <a:pt x="177583" y="39176"/>
                  <a:pt x="180127" y="40351"/>
                  <a:pt x="181986" y="42177"/>
                </a:cubicBezTo>
                <a:cubicBezTo>
                  <a:pt x="183846" y="44037"/>
                  <a:pt x="184987" y="46581"/>
                  <a:pt x="184987" y="49386"/>
                </a:cubicBezTo>
                <a:lnTo>
                  <a:pt x="184987" y="53366"/>
                </a:lnTo>
                <a:cubicBezTo>
                  <a:pt x="184987" y="55030"/>
                  <a:pt x="186357" y="56400"/>
                  <a:pt x="188054" y="56400"/>
                </a:cubicBezTo>
                <a:cubicBezTo>
                  <a:pt x="189750" y="56400"/>
                  <a:pt x="191120" y="55030"/>
                  <a:pt x="191120" y="53366"/>
                </a:cubicBezTo>
                <a:lnTo>
                  <a:pt x="191120" y="49386"/>
                </a:lnTo>
                <a:cubicBezTo>
                  <a:pt x="191120" y="44918"/>
                  <a:pt x="189261" y="40840"/>
                  <a:pt x="186325" y="37872"/>
                </a:cubicBezTo>
                <a:cubicBezTo>
                  <a:pt x="183356" y="34903"/>
                  <a:pt x="179279" y="33077"/>
                  <a:pt x="174777" y="33077"/>
                </a:cubicBezTo>
                <a:lnTo>
                  <a:pt x="147997" y="33077"/>
                </a:lnTo>
                <a:cubicBezTo>
                  <a:pt x="145126" y="27074"/>
                  <a:pt x="141277" y="21660"/>
                  <a:pt x="136645" y="17028"/>
                </a:cubicBezTo>
                <a:cubicBezTo>
                  <a:pt x="126141" y="6491"/>
                  <a:pt x="111593" y="0"/>
                  <a:pt x="95544" y="0"/>
                </a:cubicBezTo>
                <a:close/>
                <a:moveTo>
                  <a:pt x="84779" y="144571"/>
                </a:moveTo>
                <a:cubicBezTo>
                  <a:pt x="83083" y="144571"/>
                  <a:pt x="81713" y="145941"/>
                  <a:pt x="81713" y="147638"/>
                </a:cubicBezTo>
                <a:cubicBezTo>
                  <a:pt x="81713" y="149301"/>
                  <a:pt x="83083" y="150671"/>
                  <a:pt x="84779" y="150671"/>
                </a:cubicBezTo>
                <a:lnTo>
                  <a:pt x="106341" y="150671"/>
                </a:lnTo>
                <a:cubicBezTo>
                  <a:pt x="108037" y="150671"/>
                  <a:pt x="109375" y="149301"/>
                  <a:pt x="109375" y="147638"/>
                </a:cubicBezTo>
                <a:cubicBezTo>
                  <a:pt x="109375" y="145941"/>
                  <a:pt x="108037" y="144571"/>
                  <a:pt x="106341" y="144571"/>
                </a:cubicBezTo>
                <a:close/>
                <a:moveTo>
                  <a:pt x="184987" y="139385"/>
                </a:moveTo>
                <a:lnTo>
                  <a:pt x="184987" y="145648"/>
                </a:lnTo>
                <a:cubicBezTo>
                  <a:pt x="184987" y="148453"/>
                  <a:pt x="183846" y="151030"/>
                  <a:pt x="181986" y="152857"/>
                </a:cubicBezTo>
                <a:cubicBezTo>
                  <a:pt x="180127" y="154716"/>
                  <a:pt x="177583" y="155858"/>
                  <a:pt x="174777" y="155858"/>
                </a:cubicBezTo>
                <a:lnTo>
                  <a:pt x="16310" y="155858"/>
                </a:lnTo>
                <a:cubicBezTo>
                  <a:pt x="13538" y="155858"/>
                  <a:pt x="10961" y="154716"/>
                  <a:pt x="9134" y="152857"/>
                </a:cubicBezTo>
                <a:cubicBezTo>
                  <a:pt x="7275" y="151030"/>
                  <a:pt x="6133" y="148453"/>
                  <a:pt x="6133" y="145648"/>
                </a:cubicBezTo>
                <a:lnTo>
                  <a:pt x="6133" y="139385"/>
                </a:lnTo>
                <a:close/>
                <a:moveTo>
                  <a:pt x="113517" y="161990"/>
                </a:moveTo>
                <a:lnTo>
                  <a:pt x="118867" y="187532"/>
                </a:lnTo>
                <a:lnTo>
                  <a:pt x="102492" y="187532"/>
                </a:lnTo>
                <a:cubicBezTo>
                  <a:pt x="100796" y="187532"/>
                  <a:pt x="99426" y="188902"/>
                  <a:pt x="99426" y="190598"/>
                </a:cubicBezTo>
                <a:cubicBezTo>
                  <a:pt x="99426" y="192294"/>
                  <a:pt x="100796" y="193664"/>
                  <a:pt x="102492" y="193664"/>
                </a:cubicBezTo>
                <a:lnTo>
                  <a:pt x="128881" y="193664"/>
                </a:lnTo>
                <a:cubicBezTo>
                  <a:pt x="130121" y="193664"/>
                  <a:pt x="131263" y="194153"/>
                  <a:pt x="132078" y="194969"/>
                </a:cubicBezTo>
                <a:cubicBezTo>
                  <a:pt x="132861" y="195784"/>
                  <a:pt x="133383" y="196926"/>
                  <a:pt x="133383" y="198166"/>
                </a:cubicBezTo>
                <a:cubicBezTo>
                  <a:pt x="133383" y="199405"/>
                  <a:pt x="132861" y="200514"/>
                  <a:pt x="132078" y="201330"/>
                </a:cubicBezTo>
                <a:cubicBezTo>
                  <a:pt x="131263" y="202145"/>
                  <a:pt x="130121" y="202667"/>
                  <a:pt x="128881" y="202667"/>
                </a:cubicBezTo>
                <a:lnTo>
                  <a:pt x="62206" y="202667"/>
                </a:lnTo>
                <a:cubicBezTo>
                  <a:pt x="61000" y="202667"/>
                  <a:pt x="59858" y="202145"/>
                  <a:pt x="59042" y="201330"/>
                </a:cubicBezTo>
                <a:cubicBezTo>
                  <a:pt x="58227" y="200514"/>
                  <a:pt x="57738" y="199405"/>
                  <a:pt x="57738" y="198166"/>
                </a:cubicBezTo>
                <a:cubicBezTo>
                  <a:pt x="57738" y="196926"/>
                  <a:pt x="58227" y="195784"/>
                  <a:pt x="59042" y="194969"/>
                </a:cubicBezTo>
                <a:cubicBezTo>
                  <a:pt x="59858" y="194153"/>
                  <a:pt x="61000" y="193664"/>
                  <a:pt x="62206" y="193664"/>
                </a:cubicBezTo>
                <a:lnTo>
                  <a:pt x="88629" y="193664"/>
                </a:lnTo>
                <a:cubicBezTo>
                  <a:pt x="90325" y="193664"/>
                  <a:pt x="91695" y="192294"/>
                  <a:pt x="91695" y="190598"/>
                </a:cubicBezTo>
                <a:cubicBezTo>
                  <a:pt x="91695" y="188902"/>
                  <a:pt x="90325" y="187532"/>
                  <a:pt x="88629" y="187532"/>
                </a:cubicBezTo>
                <a:lnTo>
                  <a:pt x="72253" y="187532"/>
                </a:lnTo>
                <a:lnTo>
                  <a:pt x="77603" y="161990"/>
                </a:lnTo>
                <a:close/>
                <a:moveTo>
                  <a:pt x="188054" y="64163"/>
                </a:moveTo>
                <a:cubicBezTo>
                  <a:pt x="186357" y="64163"/>
                  <a:pt x="184987" y="65501"/>
                  <a:pt x="184987" y="67197"/>
                </a:cubicBezTo>
                <a:lnTo>
                  <a:pt x="184987" y="133252"/>
                </a:lnTo>
                <a:lnTo>
                  <a:pt x="6133" y="133252"/>
                </a:lnTo>
                <a:lnTo>
                  <a:pt x="6133" y="119226"/>
                </a:lnTo>
                <a:cubicBezTo>
                  <a:pt x="6133" y="117529"/>
                  <a:pt x="4763" y="116159"/>
                  <a:pt x="3067" y="116159"/>
                </a:cubicBezTo>
                <a:cubicBezTo>
                  <a:pt x="1371" y="116159"/>
                  <a:pt x="0" y="117529"/>
                  <a:pt x="0" y="119226"/>
                </a:cubicBezTo>
                <a:lnTo>
                  <a:pt x="0" y="145648"/>
                </a:lnTo>
                <a:cubicBezTo>
                  <a:pt x="0" y="150149"/>
                  <a:pt x="1827" y="154227"/>
                  <a:pt x="4796" y="157195"/>
                </a:cubicBezTo>
                <a:cubicBezTo>
                  <a:pt x="7731" y="160164"/>
                  <a:pt x="11841" y="161990"/>
                  <a:pt x="16310" y="161990"/>
                </a:cubicBezTo>
                <a:lnTo>
                  <a:pt x="71373" y="161990"/>
                </a:lnTo>
                <a:lnTo>
                  <a:pt x="66023" y="187532"/>
                </a:lnTo>
                <a:lnTo>
                  <a:pt x="62206" y="187532"/>
                </a:lnTo>
                <a:cubicBezTo>
                  <a:pt x="59303" y="187532"/>
                  <a:pt x="56661" y="188739"/>
                  <a:pt x="54737" y="190663"/>
                </a:cubicBezTo>
                <a:cubicBezTo>
                  <a:pt x="52812" y="192588"/>
                  <a:pt x="51605" y="195230"/>
                  <a:pt x="51605" y="198166"/>
                </a:cubicBezTo>
                <a:cubicBezTo>
                  <a:pt x="51605" y="201069"/>
                  <a:pt x="52812" y="203744"/>
                  <a:pt x="54737" y="205668"/>
                </a:cubicBezTo>
                <a:cubicBezTo>
                  <a:pt x="56661" y="207560"/>
                  <a:pt x="59303" y="208767"/>
                  <a:pt x="62206" y="208767"/>
                </a:cubicBezTo>
                <a:lnTo>
                  <a:pt x="128881" y="208767"/>
                </a:lnTo>
                <a:cubicBezTo>
                  <a:pt x="131817" y="208767"/>
                  <a:pt x="134459" y="207560"/>
                  <a:pt x="136384" y="205668"/>
                </a:cubicBezTo>
                <a:cubicBezTo>
                  <a:pt x="138308" y="203744"/>
                  <a:pt x="139515" y="201069"/>
                  <a:pt x="139515" y="198166"/>
                </a:cubicBezTo>
                <a:cubicBezTo>
                  <a:pt x="139515" y="195230"/>
                  <a:pt x="138308" y="192588"/>
                  <a:pt x="136384" y="190663"/>
                </a:cubicBezTo>
                <a:cubicBezTo>
                  <a:pt x="134459" y="188739"/>
                  <a:pt x="131817" y="187532"/>
                  <a:pt x="128881" y="187532"/>
                </a:cubicBezTo>
                <a:lnTo>
                  <a:pt x="125097" y="187532"/>
                </a:lnTo>
                <a:lnTo>
                  <a:pt x="119748" y="161990"/>
                </a:lnTo>
                <a:lnTo>
                  <a:pt x="174777" y="161990"/>
                </a:lnTo>
                <a:cubicBezTo>
                  <a:pt x="179279" y="161990"/>
                  <a:pt x="183356" y="160164"/>
                  <a:pt x="186325" y="157195"/>
                </a:cubicBezTo>
                <a:cubicBezTo>
                  <a:pt x="189261" y="154227"/>
                  <a:pt x="191120" y="150149"/>
                  <a:pt x="191120" y="145648"/>
                </a:cubicBezTo>
                <a:lnTo>
                  <a:pt x="191120" y="67197"/>
                </a:lnTo>
                <a:cubicBezTo>
                  <a:pt x="191120" y="65501"/>
                  <a:pt x="189750" y="64163"/>
                  <a:pt x="188054" y="64163"/>
                </a:cubicBezTo>
                <a:close/>
              </a:path>
            </a:pathLst>
          </a:custGeom>
          <a:solidFill>
            <a:srgbClr val="775EF5"/>
          </a:solidFill>
          <a:ln>
            <a:noFill/>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3" name="Shape 1543"/>
        <p:cNvGrpSpPr/>
        <p:nvPr/>
      </p:nvGrpSpPr>
      <p:grpSpPr>
        <a:xfrm>
          <a:off x="0" y="0"/>
          <a:ext cx="0" cy="0"/>
          <a:chOff x="0" y="0"/>
          <a:chExt cx="0" cy="0"/>
        </a:xfrm>
      </p:grpSpPr>
      <p:sp>
        <p:nvSpPr>
          <p:cNvPr id="1544" name="Google Shape;1544;p6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545" name="Google Shape;1545;p61"/>
          <p:cNvSpPr txBox="1"/>
          <p:nvPr>
            <p:ph idx="1" type="subTitle"/>
          </p:nvPr>
        </p:nvSpPr>
        <p:spPr>
          <a:xfrm>
            <a:off x="738750" y="1522050"/>
            <a:ext cx="7704000" cy="308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300">
                <a:solidFill>
                  <a:srgbClr val="FFFFFF"/>
                </a:solidFill>
                <a:latin typeface="Squada One"/>
                <a:ea typeface="Squada One"/>
                <a:cs typeface="Squada One"/>
                <a:sym typeface="Squada One"/>
              </a:rPr>
              <a:t>Vectors</a:t>
            </a:r>
            <a:endParaRPr sz="2300"/>
          </a:p>
          <a:p>
            <a:pPr indent="-330200" lvl="0" marL="457200" rtl="0" algn="l">
              <a:spcBef>
                <a:spcPts val="0"/>
              </a:spcBef>
              <a:spcAft>
                <a:spcPts val="0"/>
              </a:spcAft>
              <a:buSzPts val="1600"/>
              <a:buChar char="●"/>
            </a:pPr>
            <a:r>
              <a:rPr lang="en">
                <a:solidFill>
                  <a:schemeClr val="hlink"/>
                </a:solidFill>
                <a:uFill>
                  <a:noFill/>
                </a:uFill>
                <a:hlinkClick r:id="rId3"/>
              </a:rPr>
              <a:t>Cryptocurrency exchange landing page</a:t>
            </a:r>
            <a:endParaRPr/>
          </a:p>
          <a:p>
            <a:pPr indent="-330200" lvl="0" marL="457200" rtl="0" algn="l">
              <a:spcBef>
                <a:spcPts val="0"/>
              </a:spcBef>
              <a:spcAft>
                <a:spcPts val="0"/>
              </a:spcAft>
              <a:buSzPts val="1600"/>
              <a:buChar char="●"/>
            </a:pPr>
            <a:r>
              <a:rPr lang="en">
                <a:solidFill>
                  <a:schemeClr val="hlink"/>
                </a:solidFill>
                <a:uFill>
                  <a:noFill/>
                </a:uFill>
                <a:hlinkClick r:id="rId4"/>
              </a:rPr>
              <a:t>Glowing cryptocurrency landing page</a:t>
            </a:r>
            <a:endParaRPr/>
          </a:p>
          <a:p>
            <a:pPr indent="-330200" lvl="0" marL="457200" rtl="0" algn="l">
              <a:spcBef>
                <a:spcPts val="0"/>
              </a:spcBef>
              <a:spcAft>
                <a:spcPts val="0"/>
              </a:spcAft>
              <a:buSzPts val="1600"/>
              <a:buChar char="●"/>
            </a:pPr>
            <a:r>
              <a:rPr lang="en">
                <a:solidFill>
                  <a:schemeClr val="hlink"/>
                </a:solidFill>
                <a:uFill>
                  <a:noFill/>
                </a:uFill>
                <a:hlinkClick r:id="rId5"/>
              </a:rPr>
              <a:t>Cryptocurrency exchange landing page 2</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9" name="Shape 1549"/>
        <p:cNvGrpSpPr/>
        <p:nvPr/>
      </p:nvGrpSpPr>
      <p:grpSpPr>
        <a:xfrm>
          <a:off x="0" y="0"/>
          <a:ext cx="0" cy="0"/>
          <a:chOff x="0" y="0"/>
          <a:chExt cx="0" cy="0"/>
        </a:xfrm>
      </p:grpSpPr>
      <p:sp>
        <p:nvSpPr>
          <p:cNvPr id="1550" name="Google Shape;1550;p6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551" name="Google Shape;1551;p62"/>
          <p:cNvSpPr txBox="1"/>
          <p:nvPr>
            <p:ph idx="1" type="subTitle"/>
          </p:nvPr>
        </p:nvSpPr>
        <p:spPr>
          <a:xfrm>
            <a:off x="738750" y="1522050"/>
            <a:ext cx="7704000" cy="308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300">
                <a:solidFill>
                  <a:srgbClr val="FFFFFF"/>
                </a:solidFill>
                <a:latin typeface="Squada One"/>
                <a:ea typeface="Squada One"/>
                <a:cs typeface="Squada One"/>
                <a:sym typeface="Squada One"/>
              </a:rPr>
              <a:t>Icons</a:t>
            </a:r>
            <a:endParaRPr sz="2300">
              <a:solidFill>
                <a:srgbClr val="FFFFFF"/>
              </a:solidFill>
              <a:latin typeface="Squada One"/>
              <a:ea typeface="Squada One"/>
              <a:cs typeface="Squada One"/>
              <a:sym typeface="Squada One"/>
            </a:endParaRPr>
          </a:p>
          <a:p>
            <a:pPr indent="-330200" lvl="0" marL="457200" rtl="0" algn="l">
              <a:spcBef>
                <a:spcPts val="0"/>
              </a:spcBef>
              <a:spcAft>
                <a:spcPts val="0"/>
              </a:spcAft>
              <a:buSzPts val="1600"/>
              <a:buChar char="●"/>
            </a:pPr>
            <a:r>
              <a:rPr lang="en">
                <a:solidFill>
                  <a:schemeClr val="hlink"/>
                </a:solidFill>
                <a:uFill>
                  <a:noFill/>
                </a:uFill>
                <a:hlinkClick r:id="rId3"/>
              </a:rPr>
              <a:t>Bitcoin Icon Pack</a:t>
            </a:r>
            <a:endParaRPr/>
          </a:p>
          <a:p>
            <a:pPr indent="-330200" lvl="0" marL="457200" rtl="0" algn="l">
              <a:spcBef>
                <a:spcPts val="0"/>
              </a:spcBef>
              <a:spcAft>
                <a:spcPts val="0"/>
              </a:spcAft>
              <a:buSzPts val="1600"/>
              <a:buChar char="●"/>
            </a:pPr>
            <a:r>
              <a:rPr lang="en">
                <a:solidFill>
                  <a:schemeClr val="hlink"/>
                </a:solidFill>
                <a:uFill>
                  <a:noFill/>
                </a:uFill>
                <a:hlinkClick r:id="rId4"/>
              </a:rPr>
              <a:t>Call Center Avatars Pack</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2300">
                <a:solidFill>
                  <a:srgbClr val="FFFFFF"/>
                </a:solidFill>
                <a:latin typeface="Squada One"/>
                <a:ea typeface="Squada One"/>
                <a:cs typeface="Squada One"/>
                <a:sym typeface="Squada One"/>
              </a:rPr>
              <a:t>Photos</a:t>
            </a:r>
            <a:endParaRPr sz="2300">
              <a:solidFill>
                <a:srgbClr val="FFFFFF"/>
              </a:solidFill>
              <a:latin typeface="Squada One"/>
              <a:ea typeface="Squada One"/>
              <a:cs typeface="Squada One"/>
              <a:sym typeface="Squada One"/>
            </a:endParaRPr>
          </a:p>
          <a:p>
            <a:pPr indent="-330200" lvl="0" marL="457200" rtl="0" algn="l">
              <a:spcBef>
                <a:spcPts val="0"/>
              </a:spcBef>
              <a:spcAft>
                <a:spcPts val="0"/>
              </a:spcAft>
              <a:buSzPts val="1600"/>
              <a:buChar char="●"/>
            </a:pPr>
            <a:r>
              <a:rPr lang="en">
                <a:solidFill>
                  <a:schemeClr val="hlink"/>
                </a:solidFill>
                <a:uFill>
                  <a:noFill/>
                </a:uFill>
                <a:hlinkClick r:id="rId5"/>
              </a:rPr>
              <a:t>Close up golden bitcoin</a:t>
            </a:r>
            <a:endParaRPr/>
          </a:p>
          <a:p>
            <a:pPr indent="-330200" lvl="0" marL="457200" rtl="0" algn="l">
              <a:spcBef>
                <a:spcPts val="0"/>
              </a:spcBef>
              <a:spcAft>
                <a:spcPts val="0"/>
              </a:spcAft>
              <a:buSzPts val="1600"/>
              <a:buChar char="●"/>
            </a:pPr>
            <a:r>
              <a:rPr lang="en">
                <a:solidFill>
                  <a:schemeClr val="hlink"/>
                </a:solidFill>
                <a:uFill>
                  <a:noFill/>
                </a:uFill>
                <a:hlinkClick r:id="rId6"/>
              </a:rPr>
              <a:t>Bitcoin Bill Stack</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2300">
                <a:solidFill>
                  <a:srgbClr val="FFFFFF"/>
                </a:solidFill>
                <a:latin typeface="Squada One"/>
                <a:ea typeface="Squada One"/>
                <a:cs typeface="Squada One"/>
                <a:sym typeface="Squada One"/>
              </a:rPr>
              <a:t>Vectors</a:t>
            </a:r>
            <a:endParaRPr sz="2300">
              <a:solidFill>
                <a:srgbClr val="FFFFFF"/>
              </a:solidFill>
              <a:latin typeface="Squada One"/>
              <a:ea typeface="Squada One"/>
              <a:cs typeface="Squada One"/>
              <a:sym typeface="Squada One"/>
            </a:endParaRPr>
          </a:p>
          <a:p>
            <a:pPr indent="-330200" lvl="0" marL="457200" rtl="0" algn="l">
              <a:spcBef>
                <a:spcPts val="0"/>
              </a:spcBef>
              <a:spcAft>
                <a:spcPts val="0"/>
              </a:spcAft>
              <a:buSzPts val="1600"/>
              <a:buChar char="●"/>
            </a:pPr>
            <a:r>
              <a:rPr lang="en">
                <a:solidFill>
                  <a:schemeClr val="hlink"/>
                </a:solidFill>
                <a:uFill>
                  <a:noFill/>
                </a:uFill>
                <a:hlinkClick r:id="rId7"/>
              </a:rPr>
              <a:t>Blue bitcoin background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55" name="Shape 1555"/>
        <p:cNvGrpSpPr/>
        <p:nvPr/>
      </p:nvGrpSpPr>
      <p:grpSpPr>
        <a:xfrm>
          <a:off x="0" y="0"/>
          <a:ext cx="0" cy="0"/>
          <a:chOff x="0" y="0"/>
          <a:chExt cx="0" cy="0"/>
        </a:xfrm>
      </p:grpSpPr>
      <p:sp>
        <p:nvSpPr>
          <p:cNvPr id="1556" name="Google Shape;1556;p6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57" name="Google Shape;1557;p63"/>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558" name="Google Shape;1558;p63"/>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62" name="Shape 1562"/>
        <p:cNvGrpSpPr/>
        <p:nvPr/>
      </p:nvGrpSpPr>
      <p:grpSpPr>
        <a:xfrm>
          <a:off x="0" y="0"/>
          <a:ext cx="0" cy="0"/>
          <a:chOff x="0" y="0"/>
          <a:chExt cx="0" cy="0"/>
        </a:xfrm>
      </p:grpSpPr>
      <p:sp>
        <p:nvSpPr>
          <p:cNvPr id="1563" name="Google Shape;1563;p64"/>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564" name="Google Shape;1564;p64"/>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565" name="Google Shape;1565;p64"/>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Squada One</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https://fonts.google.com/specimen/Squada+One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Titillium Web</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https://fonts.google.com/specimen/Titillium+Web</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566" name="Google Shape;1566;p64"/>
          <p:cNvSpPr/>
          <p:nvPr/>
        </p:nvSpPr>
        <p:spPr>
          <a:xfrm>
            <a:off x="2606488" y="3498875"/>
            <a:ext cx="791400" cy="754200"/>
          </a:xfrm>
          <a:prstGeom prst="roundRect">
            <a:avLst>
              <a:gd fmla="val 16667" name="adj"/>
            </a:avLst>
          </a:prstGeom>
          <a:solidFill>
            <a:srgbClr val="5B57D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4"/>
          <p:cNvSpPr/>
          <p:nvPr/>
        </p:nvSpPr>
        <p:spPr>
          <a:xfrm>
            <a:off x="3668307" y="3498875"/>
            <a:ext cx="791400" cy="754200"/>
          </a:xfrm>
          <a:prstGeom prst="roundRect">
            <a:avLst>
              <a:gd fmla="val 16667" name="adj"/>
            </a:avLst>
          </a:prstGeom>
          <a:solidFill>
            <a:srgbClr val="3F308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4"/>
          <p:cNvSpPr/>
          <p:nvPr/>
        </p:nvSpPr>
        <p:spPr>
          <a:xfrm>
            <a:off x="4730127" y="3498875"/>
            <a:ext cx="791400" cy="754200"/>
          </a:xfrm>
          <a:prstGeom prst="roundRect">
            <a:avLst>
              <a:gd fmla="val 16667" name="adj"/>
            </a:avLst>
          </a:prstGeom>
          <a:solidFill>
            <a:srgbClr val="876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4"/>
          <p:cNvSpPr/>
          <p:nvPr/>
        </p:nvSpPr>
        <p:spPr>
          <a:xfrm>
            <a:off x="1544663" y="3498875"/>
            <a:ext cx="791400" cy="754200"/>
          </a:xfrm>
          <a:prstGeom prst="roundRect">
            <a:avLst>
              <a:gd fmla="val 16667" name="adj"/>
            </a:avLst>
          </a:prstGeom>
          <a:solidFill>
            <a:srgbClr val="8E8B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4"/>
          <p:cNvSpPr txBox="1"/>
          <p:nvPr/>
        </p:nvSpPr>
        <p:spPr>
          <a:xfrm>
            <a:off x="26064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#5b57de</a:t>
            </a:r>
            <a:endParaRPr sz="1000">
              <a:solidFill>
                <a:srgbClr val="FFFFFF"/>
              </a:solidFill>
            </a:endParaRPr>
          </a:p>
        </p:txBody>
      </p:sp>
      <p:sp>
        <p:nvSpPr>
          <p:cNvPr id="1571" name="Google Shape;1571;p64"/>
          <p:cNvSpPr txBox="1"/>
          <p:nvPr/>
        </p:nvSpPr>
        <p:spPr>
          <a:xfrm>
            <a:off x="36683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#3f308a</a:t>
            </a:r>
            <a:endParaRPr sz="1000">
              <a:solidFill>
                <a:srgbClr val="FFFFFF"/>
              </a:solidFill>
            </a:endParaRPr>
          </a:p>
        </p:txBody>
      </p:sp>
      <p:sp>
        <p:nvSpPr>
          <p:cNvPr id="1572" name="Google Shape;1572;p64"/>
          <p:cNvSpPr txBox="1"/>
          <p:nvPr/>
        </p:nvSpPr>
        <p:spPr>
          <a:xfrm>
            <a:off x="47301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#876fff</a:t>
            </a:r>
            <a:endParaRPr sz="1000">
              <a:solidFill>
                <a:srgbClr val="FFFFFF"/>
              </a:solidFill>
            </a:endParaRPr>
          </a:p>
        </p:txBody>
      </p:sp>
      <p:sp>
        <p:nvSpPr>
          <p:cNvPr id="1573" name="Google Shape;1573;p64"/>
          <p:cNvSpPr txBox="1"/>
          <p:nvPr/>
        </p:nvSpPr>
        <p:spPr>
          <a:xfrm>
            <a:off x="15446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#8e8bd8</a:t>
            </a:r>
            <a:endParaRPr sz="1000">
              <a:solidFill>
                <a:srgbClr val="FFFFFF"/>
              </a:solidFill>
            </a:endParaRPr>
          </a:p>
        </p:txBody>
      </p:sp>
      <p:sp>
        <p:nvSpPr>
          <p:cNvPr id="1574" name="Google Shape;1574;p64"/>
          <p:cNvSpPr/>
          <p:nvPr/>
        </p:nvSpPr>
        <p:spPr>
          <a:xfrm>
            <a:off x="5791957" y="34988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4"/>
          <p:cNvSpPr/>
          <p:nvPr/>
        </p:nvSpPr>
        <p:spPr>
          <a:xfrm>
            <a:off x="6853777" y="3498875"/>
            <a:ext cx="791400" cy="754200"/>
          </a:xfrm>
          <a:prstGeom prst="roundRect">
            <a:avLst>
              <a:gd fmla="val 16667" name="adj"/>
            </a:avLst>
          </a:prstGeom>
          <a:solidFill>
            <a:srgbClr val="DFDE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4"/>
          <p:cNvSpPr txBox="1"/>
          <p:nvPr/>
        </p:nvSpPr>
        <p:spPr>
          <a:xfrm>
            <a:off x="57919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F308A"/>
                </a:solidFill>
              </a:rPr>
              <a:t>#ffffff</a:t>
            </a:r>
            <a:endParaRPr sz="1000">
              <a:solidFill>
                <a:srgbClr val="3F308A"/>
              </a:solidFill>
            </a:endParaRPr>
          </a:p>
        </p:txBody>
      </p:sp>
      <p:sp>
        <p:nvSpPr>
          <p:cNvPr id="1577" name="Google Shape;1577;p64"/>
          <p:cNvSpPr txBox="1"/>
          <p:nvPr/>
        </p:nvSpPr>
        <p:spPr>
          <a:xfrm>
            <a:off x="68537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F308A"/>
                </a:solidFill>
              </a:rPr>
              <a:t>#dfdeff</a:t>
            </a:r>
            <a:endParaRPr sz="1000">
              <a:solidFill>
                <a:srgbClr val="3F308A"/>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81" name="Shape 1581"/>
        <p:cNvGrpSpPr/>
        <p:nvPr/>
      </p:nvGrpSpPr>
      <p:grpSpPr>
        <a:xfrm>
          <a:off x="0" y="0"/>
          <a:ext cx="0" cy="0"/>
          <a:chOff x="0" y="0"/>
          <a:chExt cx="0" cy="0"/>
        </a:xfrm>
      </p:grpSpPr>
      <p:sp>
        <p:nvSpPr>
          <p:cNvPr id="1582" name="Google Shape;1582;p65"/>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583" name="Google Shape;1583;p65"/>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1584" name="Google Shape;1584;p65"/>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585" name="Google Shape;1585;p65"/>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586" name="Google Shape;1586;p65"/>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587" name="Google Shape;1587;p65"/>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588" name="Google Shape;1588;p65"/>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589" name="Google Shape;1589;p65"/>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590" name="Google Shape;1590;p65"/>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591" name="Google Shape;1591;p65"/>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592" name="Google Shape;1592;p65"/>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593" name="Google Shape;1593;p65"/>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7" name="Shape 1597"/>
        <p:cNvGrpSpPr/>
        <p:nvPr/>
      </p:nvGrpSpPr>
      <p:grpSpPr>
        <a:xfrm>
          <a:off x="0" y="0"/>
          <a:ext cx="0" cy="0"/>
          <a:chOff x="0" y="0"/>
          <a:chExt cx="0" cy="0"/>
        </a:xfrm>
      </p:grpSpPr>
      <p:sp>
        <p:nvSpPr>
          <p:cNvPr id="1598" name="Google Shape;1598;p66"/>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599" name="Google Shape;1599;p66"/>
          <p:cNvGrpSpPr/>
          <p:nvPr/>
        </p:nvGrpSpPr>
        <p:grpSpPr>
          <a:xfrm>
            <a:off x="5156078" y="3085736"/>
            <a:ext cx="474294" cy="551291"/>
            <a:chOff x="4727025" y="1332775"/>
            <a:chExt cx="59900" cy="69625"/>
          </a:xfrm>
        </p:grpSpPr>
        <p:sp>
          <p:nvSpPr>
            <p:cNvPr id="1600" name="Google Shape;1600;p6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66"/>
          <p:cNvGrpSpPr/>
          <p:nvPr/>
        </p:nvGrpSpPr>
        <p:grpSpPr>
          <a:xfrm>
            <a:off x="5769734" y="2314340"/>
            <a:ext cx="555653" cy="557031"/>
            <a:chOff x="4820425" y="1329900"/>
            <a:chExt cx="70175" cy="70350"/>
          </a:xfrm>
        </p:grpSpPr>
        <p:sp>
          <p:nvSpPr>
            <p:cNvPr id="1603" name="Google Shape;1603;p6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66"/>
          <p:cNvGrpSpPr/>
          <p:nvPr/>
        </p:nvGrpSpPr>
        <p:grpSpPr>
          <a:xfrm>
            <a:off x="6396103" y="2318845"/>
            <a:ext cx="582574" cy="533871"/>
            <a:chOff x="4903200" y="1331525"/>
            <a:chExt cx="73575" cy="67425"/>
          </a:xfrm>
        </p:grpSpPr>
        <p:sp>
          <p:nvSpPr>
            <p:cNvPr id="1608" name="Google Shape;1608;p6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66"/>
          <p:cNvGrpSpPr/>
          <p:nvPr/>
        </p:nvGrpSpPr>
        <p:grpSpPr>
          <a:xfrm>
            <a:off x="5755581" y="3078709"/>
            <a:ext cx="583960" cy="565345"/>
            <a:chOff x="4815575" y="1416800"/>
            <a:chExt cx="73750" cy="71400"/>
          </a:xfrm>
        </p:grpSpPr>
        <p:sp>
          <p:nvSpPr>
            <p:cNvPr id="1611" name="Google Shape;1611;p6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66"/>
          <p:cNvGrpSpPr/>
          <p:nvPr/>
        </p:nvGrpSpPr>
        <p:grpSpPr>
          <a:xfrm>
            <a:off x="6390362" y="3108896"/>
            <a:ext cx="589898" cy="504970"/>
            <a:chOff x="4902475" y="1418875"/>
            <a:chExt cx="74500" cy="63775"/>
          </a:xfrm>
        </p:grpSpPr>
        <p:sp>
          <p:nvSpPr>
            <p:cNvPr id="1615" name="Google Shape;1615;p6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 name="Google Shape;1617;p66"/>
          <p:cNvGrpSpPr/>
          <p:nvPr/>
        </p:nvGrpSpPr>
        <p:grpSpPr>
          <a:xfrm>
            <a:off x="5765577" y="3826000"/>
            <a:ext cx="563967" cy="567127"/>
            <a:chOff x="4818100" y="1507675"/>
            <a:chExt cx="71225" cy="71625"/>
          </a:xfrm>
        </p:grpSpPr>
        <p:sp>
          <p:nvSpPr>
            <p:cNvPr id="1618" name="Google Shape;1618;p6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66"/>
          <p:cNvGrpSpPr/>
          <p:nvPr/>
        </p:nvGrpSpPr>
        <p:grpSpPr>
          <a:xfrm>
            <a:off x="5079075" y="3829461"/>
            <a:ext cx="628301" cy="588505"/>
            <a:chOff x="4721450" y="1509475"/>
            <a:chExt cx="79350" cy="74325"/>
          </a:xfrm>
        </p:grpSpPr>
        <p:sp>
          <p:nvSpPr>
            <p:cNvPr id="1623" name="Google Shape;1623;p6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66"/>
          <p:cNvGrpSpPr/>
          <p:nvPr/>
        </p:nvGrpSpPr>
        <p:grpSpPr>
          <a:xfrm>
            <a:off x="6424608" y="3814027"/>
            <a:ext cx="557038" cy="562772"/>
            <a:chOff x="4906800" y="1507500"/>
            <a:chExt cx="70350" cy="71075"/>
          </a:xfrm>
        </p:grpSpPr>
        <p:sp>
          <p:nvSpPr>
            <p:cNvPr id="1628" name="Google Shape;1628;p6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66"/>
          <p:cNvGrpSpPr/>
          <p:nvPr/>
        </p:nvGrpSpPr>
        <p:grpSpPr>
          <a:xfrm>
            <a:off x="4462216" y="2340963"/>
            <a:ext cx="517934" cy="517934"/>
            <a:chOff x="3736598" y="2170606"/>
            <a:chExt cx="404889" cy="404889"/>
          </a:xfrm>
        </p:grpSpPr>
        <p:sp>
          <p:nvSpPr>
            <p:cNvPr id="1634" name="Google Shape;1634;p6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66"/>
          <p:cNvGrpSpPr/>
          <p:nvPr/>
        </p:nvGrpSpPr>
        <p:grpSpPr>
          <a:xfrm>
            <a:off x="3729277" y="2341061"/>
            <a:ext cx="586986" cy="517740"/>
            <a:chOff x="3161917" y="2170682"/>
            <a:chExt cx="458870" cy="404737"/>
          </a:xfrm>
        </p:grpSpPr>
        <p:sp>
          <p:nvSpPr>
            <p:cNvPr id="1639" name="Google Shape;1639;p6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66"/>
          <p:cNvGrpSpPr/>
          <p:nvPr/>
        </p:nvGrpSpPr>
        <p:grpSpPr>
          <a:xfrm>
            <a:off x="3752299" y="3102400"/>
            <a:ext cx="540943" cy="517963"/>
            <a:chOff x="3179914" y="2889488"/>
            <a:chExt cx="422876" cy="404911"/>
          </a:xfrm>
        </p:grpSpPr>
        <p:sp>
          <p:nvSpPr>
            <p:cNvPr id="1643" name="Google Shape;1643;p6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66"/>
          <p:cNvGrpSpPr/>
          <p:nvPr/>
        </p:nvGrpSpPr>
        <p:grpSpPr>
          <a:xfrm>
            <a:off x="4453093" y="3102358"/>
            <a:ext cx="536180" cy="518047"/>
            <a:chOff x="3729467" y="2889422"/>
            <a:chExt cx="419153" cy="404977"/>
          </a:xfrm>
        </p:grpSpPr>
        <p:sp>
          <p:nvSpPr>
            <p:cNvPr id="1650" name="Google Shape;1650;p6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66"/>
          <p:cNvGrpSpPr/>
          <p:nvPr/>
        </p:nvGrpSpPr>
        <p:grpSpPr>
          <a:xfrm>
            <a:off x="1990126" y="3445787"/>
            <a:ext cx="965351" cy="134611"/>
            <a:chOff x="4411970" y="2962952"/>
            <a:chExt cx="706544" cy="104212"/>
          </a:xfrm>
        </p:grpSpPr>
        <p:sp>
          <p:nvSpPr>
            <p:cNvPr id="1658" name="Google Shape;1658;p6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66"/>
          <p:cNvGrpSpPr/>
          <p:nvPr/>
        </p:nvGrpSpPr>
        <p:grpSpPr>
          <a:xfrm>
            <a:off x="1990126" y="3041077"/>
            <a:ext cx="960158" cy="289172"/>
            <a:chOff x="4411970" y="2726085"/>
            <a:chExt cx="643107" cy="193659"/>
          </a:xfrm>
        </p:grpSpPr>
        <p:sp>
          <p:nvSpPr>
            <p:cNvPr id="1663" name="Google Shape;1663;p6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66"/>
          <p:cNvGrpSpPr/>
          <p:nvPr/>
        </p:nvGrpSpPr>
        <p:grpSpPr>
          <a:xfrm>
            <a:off x="998624" y="3295400"/>
            <a:ext cx="811503" cy="252584"/>
            <a:chOff x="4411970" y="4340222"/>
            <a:chExt cx="779467" cy="242683"/>
          </a:xfrm>
        </p:grpSpPr>
        <p:sp>
          <p:nvSpPr>
            <p:cNvPr id="1667" name="Google Shape;1667;p6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 name="Google Shape;1670;p66"/>
          <p:cNvGrpSpPr/>
          <p:nvPr/>
        </p:nvGrpSpPr>
        <p:grpSpPr>
          <a:xfrm>
            <a:off x="1990126" y="2709308"/>
            <a:ext cx="965160" cy="216230"/>
            <a:chOff x="4411970" y="2468674"/>
            <a:chExt cx="747317" cy="167425"/>
          </a:xfrm>
        </p:grpSpPr>
        <p:sp>
          <p:nvSpPr>
            <p:cNvPr id="1671" name="Google Shape;1671;p6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3" name="Google Shape;1673;p66"/>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4" name="Google Shape;1674;p66"/>
          <p:cNvGrpSpPr/>
          <p:nvPr/>
        </p:nvGrpSpPr>
        <p:grpSpPr>
          <a:xfrm>
            <a:off x="997692" y="2334687"/>
            <a:ext cx="1959041" cy="208784"/>
            <a:chOff x="6336019" y="3733725"/>
            <a:chExt cx="2566206" cy="351310"/>
          </a:xfrm>
        </p:grpSpPr>
        <p:sp>
          <p:nvSpPr>
            <p:cNvPr id="1675" name="Google Shape;1675;p6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66"/>
          <p:cNvGrpSpPr/>
          <p:nvPr/>
        </p:nvGrpSpPr>
        <p:grpSpPr>
          <a:xfrm>
            <a:off x="1990126" y="3950602"/>
            <a:ext cx="946551" cy="153200"/>
            <a:chOff x="4404545" y="3301592"/>
            <a:chExt cx="782403" cy="129272"/>
          </a:xfrm>
        </p:grpSpPr>
        <p:sp>
          <p:nvSpPr>
            <p:cNvPr id="1680" name="Google Shape;1680;p6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 name="Google Shape;1682;p66"/>
          <p:cNvGrpSpPr/>
          <p:nvPr/>
        </p:nvGrpSpPr>
        <p:grpSpPr>
          <a:xfrm>
            <a:off x="1990126" y="3695937"/>
            <a:ext cx="962257" cy="139127"/>
            <a:chOff x="4411970" y="3131459"/>
            <a:chExt cx="710520" cy="117397"/>
          </a:xfrm>
        </p:grpSpPr>
        <p:sp>
          <p:nvSpPr>
            <p:cNvPr id="1683" name="Google Shape;1683;p6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685" name="Google Shape;1685;p66"/>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6" name="Google Shape;1686;p66"/>
          <p:cNvGrpSpPr/>
          <p:nvPr/>
        </p:nvGrpSpPr>
        <p:grpSpPr>
          <a:xfrm>
            <a:off x="990271" y="3621603"/>
            <a:ext cx="823838" cy="458988"/>
            <a:chOff x="4411970" y="1801825"/>
            <a:chExt cx="734586" cy="409262"/>
          </a:xfrm>
        </p:grpSpPr>
        <p:sp>
          <p:nvSpPr>
            <p:cNvPr id="1687" name="Google Shape;1687;p6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66"/>
          <p:cNvGrpSpPr/>
          <p:nvPr/>
        </p:nvGrpSpPr>
        <p:grpSpPr>
          <a:xfrm>
            <a:off x="3095243" y="2339173"/>
            <a:ext cx="521514" cy="521514"/>
            <a:chOff x="5681300" y="2527788"/>
            <a:chExt cx="805800" cy="805800"/>
          </a:xfrm>
        </p:grpSpPr>
        <p:sp>
          <p:nvSpPr>
            <p:cNvPr id="1690" name="Google Shape;1690;p6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66"/>
          <p:cNvGrpSpPr/>
          <p:nvPr/>
        </p:nvGrpSpPr>
        <p:grpSpPr>
          <a:xfrm>
            <a:off x="3089483" y="3094865"/>
            <a:ext cx="533033" cy="533033"/>
            <a:chOff x="4049800" y="640400"/>
            <a:chExt cx="858900" cy="858900"/>
          </a:xfrm>
        </p:grpSpPr>
        <p:sp>
          <p:nvSpPr>
            <p:cNvPr id="1693" name="Google Shape;1693;p6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66"/>
          <p:cNvGrpSpPr/>
          <p:nvPr/>
        </p:nvGrpSpPr>
        <p:grpSpPr>
          <a:xfrm>
            <a:off x="3014966" y="3772543"/>
            <a:ext cx="682068" cy="682068"/>
            <a:chOff x="5080188" y="927900"/>
            <a:chExt cx="961200" cy="961200"/>
          </a:xfrm>
        </p:grpSpPr>
        <p:sp>
          <p:nvSpPr>
            <p:cNvPr id="1696" name="Google Shape;1696;p6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 name="Google Shape;1704;p66"/>
          <p:cNvGrpSpPr/>
          <p:nvPr/>
        </p:nvGrpSpPr>
        <p:grpSpPr>
          <a:xfrm>
            <a:off x="4478465" y="3869234"/>
            <a:ext cx="505650" cy="504006"/>
            <a:chOff x="6039282" y="1042577"/>
            <a:chExt cx="734315" cy="731929"/>
          </a:xfrm>
        </p:grpSpPr>
        <p:sp>
          <p:nvSpPr>
            <p:cNvPr id="1705" name="Google Shape;1705;p6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 name="Google Shape;1726;p66"/>
          <p:cNvGrpSpPr/>
          <p:nvPr/>
        </p:nvGrpSpPr>
        <p:grpSpPr>
          <a:xfrm>
            <a:off x="5091067" y="2298862"/>
            <a:ext cx="567744" cy="602136"/>
            <a:chOff x="1825800" y="1651625"/>
            <a:chExt cx="539989" cy="571775"/>
          </a:xfrm>
        </p:grpSpPr>
        <p:sp>
          <p:nvSpPr>
            <p:cNvPr id="1727" name="Google Shape;1727;p6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66"/>
          <p:cNvGrpSpPr/>
          <p:nvPr/>
        </p:nvGrpSpPr>
        <p:grpSpPr>
          <a:xfrm>
            <a:off x="3765995" y="3855579"/>
            <a:ext cx="508123" cy="507955"/>
            <a:chOff x="1897577" y="2802432"/>
            <a:chExt cx="492176" cy="492014"/>
          </a:xfrm>
        </p:grpSpPr>
        <p:sp>
          <p:nvSpPr>
            <p:cNvPr id="1732" name="Google Shape;1732;p6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66"/>
          <p:cNvGrpSpPr/>
          <p:nvPr/>
        </p:nvGrpSpPr>
        <p:grpSpPr>
          <a:xfrm>
            <a:off x="997525" y="4169123"/>
            <a:ext cx="809227" cy="200842"/>
            <a:chOff x="2013045" y="4813233"/>
            <a:chExt cx="921986" cy="228854"/>
          </a:xfrm>
        </p:grpSpPr>
        <p:sp>
          <p:nvSpPr>
            <p:cNvPr id="1745" name="Google Shape;1745;p6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66"/>
          <p:cNvGrpSpPr/>
          <p:nvPr/>
        </p:nvGrpSpPr>
        <p:grpSpPr>
          <a:xfrm>
            <a:off x="1005985" y="2656004"/>
            <a:ext cx="792421" cy="269941"/>
            <a:chOff x="1046767" y="4756633"/>
            <a:chExt cx="859646" cy="292841"/>
          </a:xfrm>
        </p:grpSpPr>
        <p:sp>
          <p:nvSpPr>
            <p:cNvPr id="1748" name="Google Shape;1748;p6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1" name="Google Shape;1751;p66"/>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6"/>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6"/>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6"/>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 name="Google Shape;1755;p66"/>
          <p:cNvGrpSpPr/>
          <p:nvPr/>
        </p:nvGrpSpPr>
        <p:grpSpPr>
          <a:xfrm>
            <a:off x="7141841" y="2550562"/>
            <a:ext cx="166473" cy="141497"/>
            <a:chOff x="4660325" y="1866850"/>
            <a:chExt cx="68350" cy="58100"/>
          </a:xfrm>
        </p:grpSpPr>
        <p:sp>
          <p:nvSpPr>
            <p:cNvPr id="1756" name="Google Shape;1756;p6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66"/>
          <p:cNvGrpSpPr/>
          <p:nvPr/>
        </p:nvGrpSpPr>
        <p:grpSpPr>
          <a:xfrm>
            <a:off x="7451186" y="2576286"/>
            <a:ext cx="162515" cy="90049"/>
            <a:chOff x="4791775" y="1877500"/>
            <a:chExt cx="66725" cy="36975"/>
          </a:xfrm>
        </p:grpSpPr>
        <p:sp>
          <p:nvSpPr>
            <p:cNvPr id="1759" name="Google Shape;1759;p6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66"/>
          <p:cNvGrpSpPr/>
          <p:nvPr/>
        </p:nvGrpSpPr>
        <p:grpSpPr>
          <a:xfrm>
            <a:off x="7772899" y="2576286"/>
            <a:ext cx="144979" cy="90049"/>
            <a:chOff x="4923925" y="1877500"/>
            <a:chExt cx="59525" cy="36975"/>
          </a:xfrm>
        </p:grpSpPr>
        <p:sp>
          <p:nvSpPr>
            <p:cNvPr id="1762" name="Google Shape;1762;p6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66"/>
          <p:cNvGrpSpPr/>
          <p:nvPr/>
        </p:nvGrpSpPr>
        <p:grpSpPr>
          <a:xfrm>
            <a:off x="8067390" y="2558477"/>
            <a:ext cx="141447" cy="125667"/>
            <a:chOff x="5058450" y="1870100"/>
            <a:chExt cx="58075" cy="51600"/>
          </a:xfrm>
        </p:grpSpPr>
        <p:sp>
          <p:nvSpPr>
            <p:cNvPr id="1765" name="Google Shape;1765;p6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 name="Google Shape;1767;p66"/>
          <p:cNvGrpSpPr/>
          <p:nvPr/>
        </p:nvGrpSpPr>
        <p:grpSpPr>
          <a:xfrm>
            <a:off x="7481905" y="2980885"/>
            <a:ext cx="101077" cy="107645"/>
            <a:chOff x="4811425" y="2065025"/>
            <a:chExt cx="41500" cy="44200"/>
          </a:xfrm>
        </p:grpSpPr>
        <p:sp>
          <p:nvSpPr>
            <p:cNvPr id="1768" name="Google Shape;1768;p6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 name="Google Shape;1770;p66"/>
          <p:cNvGrpSpPr/>
          <p:nvPr/>
        </p:nvGrpSpPr>
        <p:grpSpPr>
          <a:xfrm>
            <a:off x="7774342" y="2981098"/>
            <a:ext cx="120867" cy="107218"/>
            <a:chOff x="4929875" y="2065025"/>
            <a:chExt cx="49625" cy="44025"/>
          </a:xfrm>
        </p:grpSpPr>
        <p:sp>
          <p:nvSpPr>
            <p:cNvPr id="1771" name="Google Shape;1771;p6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66"/>
          <p:cNvGrpSpPr/>
          <p:nvPr/>
        </p:nvGrpSpPr>
        <p:grpSpPr>
          <a:xfrm>
            <a:off x="8103011" y="2984112"/>
            <a:ext cx="70206" cy="101191"/>
            <a:chOff x="5083925" y="2066350"/>
            <a:chExt cx="28825" cy="41550"/>
          </a:xfrm>
        </p:grpSpPr>
        <p:sp>
          <p:nvSpPr>
            <p:cNvPr id="1774" name="Google Shape;1774;p6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 name="Google Shape;1776;p66"/>
          <p:cNvGrpSpPr/>
          <p:nvPr/>
        </p:nvGrpSpPr>
        <p:grpSpPr>
          <a:xfrm>
            <a:off x="7134565" y="2999759"/>
            <a:ext cx="181026" cy="69896"/>
            <a:chOff x="4659775" y="2072775"/>
            <a:chExt cx="74325" cy="28700"/>
          </a:xfrm>
        </p:grpSpPr>
        <p:sp>
          <p:nvSpPr>
            <p:cNvPr id="1777" name="Google Shape;1777;p6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66"/>
          <p:cNvGrpSpPr/>
          <p:nvPr/>
        </p:nvGrpSpPr>
        <p:grpSpPr>
          <a:xfrm>
            <a:off x="8054421" y="2790324"/>
            <a:ext cx="167387" cy="89197"/>
            <a:chOff x="4662475" y="1976500"/>
            <a:chExt cx="68725" cy="36625"/>
          </a:xfrm>
        </p:grpSpPr>
        <p:sp>
          <p:nvSpPr>
            <p:cNvPr id="1781" name="Google Shape;1781;p6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 name="Google Shape;1784;p66"/>
          <p:cNvGrpSpPr/>
          <p:nvPr/>
        </p:nvGrpSpPr>
        <p:grpSpPr>
          <a:xfrm>
            <a:off x="7751326" y="2793764"/>
            <a:ext cx="166899" cy="82317"/>
            <a:chOff x="4920150" y="1977875"/>
            <a:chExt cx="68525" cy="33800"/>
          </a:xfrm>
        </p:grpSpPr>
        <p:sp>
          <p:nvSpPr>
            <p:cNvPr id="1785" name="Google Shape;1785;p6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 name="Google Shape;1788;p66"/>
          <p:cNvGrpSpPr/>
          <p:nvPr/>
        </p:nvGrpSpPr>
        <p:grpSpPr>
          <a:xfrm>
            <a:off x="7162483" y="3197682"/>
            <a:ext cx="125190" cy="127859"/>
            <a:chOff x="4676550" y="2160575"/>
            <a:chExt cx="51400" cy="52500"/>
          </a:xfrm>
        </p:grpSpPr>
        <p:sp>
          <p:nvSpPr>
            <p:cNvPr id="1789" name="Google Shape;1789;p6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 name="Google Shape;1792;p66"/>
          <p:cNvGrpSpPr/>
          <p:nvPr/>
        </p:nvGrpSpPr>
        <p:grpSpPr>
          <a:xfrm>
            <a:off x="7459741" y="3204714"/>
            <a:ext cx="145405" cy="113794"/>
            <a:chOff x="4768325" y="2163475"/>
            <a:chExt cx="59700" cy="46725"/>
          </a:xfrm>
        </p:grpSpPr>
        <p:sp>
          <p:nvSpPr>
            <p:cNvPr id="1793" name="Google Shape;1793;p6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5" name="Google Shape;1795;p66"/>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6"/>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6"/>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6"/>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6"/>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6"/>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1" name="Google Shape;1801;p66"/>
          <p:cNvGrpSpPr/>
          <p:nvPr/>
        </p:nvGrpSpPr>
        <p:grpSpPr>
          <a:xfrm>
            <a:off x="7476059" y="3459808"/>
            <a:ext cx="112768" cy="106853"/>
            <a:chOff x="4768575" y="2253950"/>
            <a:chExt cx="46300" cy="43875"/>
          </a:xfrm>
        </p:grpSpPr>
        <p:sp>
          <p:nvSpPr>
            <p:cNvPr id="1802" name="Google Shape;1802;p6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 name="Google Shape;1804;p66"/>
          <p:cNvGrpSpPr/>
          <p:nvPr/>
        </p:nvGrpSpPr>
        <p:grpSpPr>
          <a:xfrm>
            <a:off x="7775682" y="3948834"/>
            <a:ext cx="118187" cy="146246"/>
            <a:chOff x="4960900" y="2433225"/>
            <a:chExt cx="48525" cy="60050"/>
          </a:xfrm>
        </p:grpSpPr>
        <p:sp>
          <p:nvSpPr>
            <p:cNvPr id="1805" name="Google Shape;1805;p6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66"/>
          <p:cNvGrpSpPr/>
          <p:nvPr/>
        </p:nvGrpSpPr>
        <p:grpSpPr>
          <a:xfrm>
            <a:off x="7464247" y="4212895"/>
            <a:ext cx="136394" cy="143810"/>
            <a:chOff x="4854075" y="2527625"/>
            <a:chExt cx="56000" cy="59050"/>
          </a:xfrm>
        </p:grpSpPr>
        <p:sp>
          <p:nvSpPr>
            <p:cNvPr id="1808" name="Google Shape;1808;p6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0" name="Google Shape;1810;p66"/>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6"/>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6"/>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66"/>
          <p:cNvGrpSpPr/>
          <p:nvPr/>
        </p:nvGrpSpPr>
        <p:grpSpPr>
          <a:xfrm>
            <a:off x="8088458" y="3676639"/>
            <a:ext cx="99312" cy="160797"/>
            <a:chOff x="5059700" y="2334775"/>
            <a:chExt cx="40775" cy="66025"/>
          </a:xfrm>
        </p:grpSpPr>
        <p:sp>
          <p:nvSpPr>
            <p:cNvPr id="1814" name="Google Shape;1814;p6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66"/>
          <p:cNvGrpSpPr/>
          <p:nvPr/>
        </p:nvGrpSpPr>
        <p:grpSpPr>
          <a:xfrm>
            <a:off x="8045622" y="3941771"/>
            <a:ext cx="184984" cy="160371"/>
            <a:chOff x="5037700" y="2430325"/>
            <a:chExt cx="75950" cy="65850"/>
          </a:xfrm>
        </p:grpSpPr>
        <p:sp>
          <p:nvSpPr>
            <p:cNvPr id="1824" name="Google Shape;1824;p6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 name="Google Shape;1826;p66"/>
          <p:cNvGrpSpPr/>
          <p:nvPr/>
        </p:nvGrpSpPr>
        <p:grpSpPr>
          <a:xfrm>
            <a:off x="7465128" y="3708223"/>
            <a:ext cx="173014" cy="97629"/>
            <a:chOff x="4756975" y="2341800"/>
            <a:chExt cx="91975" cy="51925"/>
          </a:xfrm>
        </p:grpSpPr>
        <p:sp>
          <p:nvSpPr>
            <p:cNvPr id="1827" name="Google Shape;1827;p6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66"/>
          <p:cNvGrpSpPr/>
          <p:nvPr/>
        </p:nvGrpSpPr>
        <p:grpSpPr>
          <a:xfrm>
            <a:off x="7732065" y="4196920"/>
            <a:ext cx="212497" cy="175761"/>
            <a:chOff x="4943575" y="2516350"/>
            <a:chExt cx="98675" cy="81700"/>
          </a:xfrm>
        </p:grpSpPr>
        <p:sp>
          <p:nvSpPr>
            <p:cNvPr id="1848" name="Google Shape;1848;p6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6" name="Google Shape;1926;p66"/>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6"/>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6"/>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6"/>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4" name="Shape 1934"/>
        <p:cNvGrpSpPr/>
        <p:nvPr/>
      </p:nvGrpSpPr>
      <p:grpSpPr>
        <a:xfrm>
          <a:off x="0" y="0"/>
          <a:ext cx="0" cy="0"/>
          <a:chOff x="0" y="0"/>
          <a:chExt cx="0" cy="0"/>
        </a:xfrm>
      </p:grpSpPr>
      <p:grpSp>
        <p:nvGrpSpPr>
          <p:cNvPr id="1935" name="Google Shape;1935;p67"/>
          <p:cNvGrpSpPr/>
          <p:nvPr/>
        </p:nvGrpSpPr>
        <p:grpSpPr>
          <a:xfrm>
            <a:off x="3642951" y="1176740"/>
            <a:ext cx="2078182" cy="1366558"/>
            <a:chOff x="235800" y="830650"/>
            <a:chExt cx="6978450" cy="4588844"/>
          </a:xfrm>
        </p:grpSpPr>
        <p:sp>
          <p:nvSpPr>
            <p:cNvPr id="1936" name="Google Shape;1936;p67"/>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7"/>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7"/>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7"/>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7"/>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7"/>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 name="Google Shape;1942;p67"/>
          <p:cNvGrpSpPr/>
          <p:nvPr/>
        </p:nvGrpSpPr>
        <p:grpSpPr>
          <a:xfrm>
            <a:off x="749629" y="2988892"/>
            <a:ext cx="2622876" cy="1333540"/>
            <a:chOff x="238125" y="1038125"/>
            <a:chExt cx="7146800" cy="3633625"/>
          </a:xfrm>
        </p:grpSpPr>
        <p:sp>
          <p:nvSpPr>
            <p:cNvPr id="1943" name="Google Shape;1943;p6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67"/>
          <p:cNvGrpSpPr/>
          <p:nvPr/>
        </p:nvGrpSpPr>
        <p:grpSpPr>
          <a:xfrm>
            <a:off x="5961311" y="1231136"/>
            <a:ext cx="2435960" cy="1297725"/>
            <a:chOff x="233350" y="949250"/>
            <a:chExt cx="7137300" cy="3802300"/>
          </a:xfrm>
        </p:grpSpPr>
        <p:sp>
          <p:nvSpPr>
            <p:cNvPr id="3516" name="Google Shape;3516;p6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67"/>
          <p:cNvGrpSpPr/>
          <p:nvPr/>
        </p:nvGrpSpPr>
        <p:grpSpPr>
          <a:xfrm>
            <a:off x="7714435" y="3194726"/>
            <a:ext cx="104231" cy="320340"/>
            <a:chOff x="7564426" y="3224343"/>
            <a:chExt cx="119985" cy="368801"/>
          </a:xfrm>
        </p:grpSpPr>
        <p:sp>
          <p:nvSpPr>
            <p:cNvPr id="3568" name="Google Shape;3568;p6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67"/>
          <p:cNvGrpSpPr/>
          <p:nvPr/>
        </p:nvGrpSpPr>
        <p:grpSpPr>
          <a:xfrm>
            <a:off x="7413923" y="3188827"/>
            <a:ext cx="189489" cy="332132"/>
            <a:chOff x="8370831" y="3202002"/>
            <a:chExt cx="218129" cy="382376"/>
          </a:xfrm>
        </p:grpSpPr>
        <p:sp>
          <p:nvSpPr>
            <p:cNvPr id="3571" name="Google Shape;3571;p6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67"/>
          <p:cNvGrpSpPr/>
          <p:nvPr/>
        </p:nvGrpSpPr>
        <p:grpSpPr>
          <a:xfrm>
            <a:off x="8137312" y="3599959"/>
            <a:ext cx="309429" cy="267000"/>
            <a:chOff x="6742064" y="3750480"/>
            <a:chExt cx="399315" cy="344560"/>
          </a:xfrm>
        </p:grpSpPr>
        <p:sp>
          <p:nvSpPr>
            <p:cNvPr id="3574" name="Google Shape;3574;p6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6" name="Google Shape;3576;p67"/>
          <p:cNvGrpSpPr/>
          <p:nvPr/>
        </p:nvGrpSpPr>
        <p:grpSpPr>
          <a:xfrm>
            <a:off x="7676331" y="3951006"/>
            <a:ext cx="180437" cy="281608"/>
            <a:chOff x="7248525" y="3739696"/>
            <a:chExt cx="230531" cy="359790"/>
          </a:xfrm>
        </p:grpSpPr>
        <p:sp>
          <p:nvSpPr>
            <p:cNvPr id="3577" name="Google Shape;3577;p6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9" name="Google Shape;3579;p67"/>
          <p:cNvGrpSpPr/>
          <p:nvPr/>
        </p:nvGrpSpPr>
        <p:grpSpPr>
          <a:xfrm>
            <a:off x="7922251" y="3594231"/>
            <a:ext cx="162896" cy="278710"/>
            <a:chOff x="7601242" y="3729267"/>
            <a:chExt cx="222566" cy="380803"/>
          </a:xfrm>
        </p:grpSpPr>
        <p:sp>
          <p:nvSpPr>
            <p:cNvPr id="3580" name="Google Shape;3580;p6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2" name="Google Shape;3582;p67"/>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3" name="Google Shape;3583;p67"/>
          <p:cNvGrpSpPr/>
          <p:nvPr/>
        </p:nvGrpSpPr>
        <p:grpSpPr>
          <a:xfrm>
            <a:off x="7411896" y="3595371"/>
            <a:ext cx="193543" cy="275990"/>
            <a:chOff x="8304647" y="3738687"/>
            <a:chExt cx="225076" cy="320956"/>
          </a:xfrm>
        </p:grpSpPr>
        <p:sp>
          <p:nvSpPr>
            <p:cNvPr id="3584" name="Google Shape;3584;p6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67"/>
          <p:cNvGrpSpPr/>
          <p:nvPr/>
        </p:nvGrpSpPr>
        <p:grpSpPr>
          <a:xfrm>
            <a:off x="7684389" y="3595371"/>
            <a:ext cx="178492" cy="275990"/>
            <a:chOff x="8615101" y="3738687"/>
            <a:chExt cx="207573" cy="320956"/>
          </a:xfrm>
        </p:grpSpPr>
        <p:sp>
          <p:nvSpPr>
            <p:cNvPr id="3588" name="Google Shape;3588;p6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1" name="Google Shape;3591;p67"/>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2" name="Google Shape;3592;p67"/>
          <p:cNvGrpSpPr/>
          <p:nvPr/>
        </p:nvGrpSpPr>
        <p:grpSpPr>
          <a:xfrm>
            <a:off x="7909920" y="3998032"/>
            <a:ext cx="187557" cy="187557"/>
            <a:chOff x="8565775" y="671075"/>
            <a:chExt cx="441000" cy="441000"/>
          </a:xfrm>
        </p:grpSpPr>
        <p:sp>
          <p:nvSpPr>
            <p:cNvPr id="3593" name="Google Shape;3593;p6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5" name="Google Shape;3595;p67"/>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7"/>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7" name="Google Shape;3597;p67"/>
          <p:cNvGrpSpPr/>
          <p:nvPr/>
        </p:nvGrpSpPr>
        <p:grpSpPr>
          <a:xfrm>
            <a:off x="6064392" y="3070557"/>
            <a:ext cx="587865" cy="517731"/>
            <a:chOff x="6000718" y="3070557"/>
            <a:chExt cx="587865" cy="517731"/>
          </a:xfrm>
        </p:grpSpPr>
        <p:sp>
          <p:nvSpPr>
            <p:cNvPr id="3598" name="Google Shape;3598;p6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67"/>
          <p:cNvGrpSpPr/>
          <p:nvPr/>
        </p:nvGrpSpPr>
        <p:grpSpPr>
          <a:xfrm>
            <a:off x="6079197" y="3714217"/>
            <a:ext cx="557665" cy="516387"/>
            <a:chOff x="6015523" y="3714217"/>
            <a:chExt cx="557665" cy="516387"/>
          </a:xfrm>
        </p:grpSpPr>
        <p:grpSp>
          <p:nvGrpSpPr>
            <p:cNvPr id="3609" name="Google Shape;3609;p67"/>
            <p:cNvGrpSpPr/>
            <p:nvPr/>
          </p:nvGrpSpPr>
          <p:grpSpPr>
            <a:xfrm>
              <a:off x="6036094" y="3716980"/>
              <a:ext cx="529822" cy="510480"/>
              <a:chOff x="3148311" y="-545634"/>
              <a:chExt cx="1006118" cy="969572"/>
            </a:xfrm>
          </p:grpSpPr>
          <p:sp>
            <p:nvSpPr>
              <p:cNvPr id="3610" name="Google Shape;3610;p6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6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67"/>
          <p:cNvGrpSpPr/>
          <p:nvPr/>
        </p:nvGrpSpPr>
        <p:grpSpPr>
          <a:xfrm>
            <a:off x="6707979" y="3073628"/>
            <a:ext cx="576302" cy="511871"/>
            <a:chOff x="6644304" y="3073628"/>
            <a:chExt cx="576302" cy="511871"/>
          </a:xfrm>
        </p:grpSpPr>
        <p:grpSp>
          <p:nvGrpSpPr>
            <p:cNvPr id="3622" name="Google Shape;3622;p67"/>
            <p:cNvGrpSpPr/>
            <p:nvPr/>
          </p:nvGrpSpPr>
          <p:grpSpPr>
            <a:xfrm>
              <a:off x="6712169" y="3073651"/>
              <a:ext cx="481611" cy="506713"/>
              <a:chOff x="1833536" y="-546641"/>
              <a:chExt cx="914567" cy="962419"/>
            </a:xfrm>
          </p:grpSpPr>
          <p:grpSp>
            <p:nvGrpSpPr>
              <p:cNvPr id="3623" name="Google Shape;3623;p67"/>
              <p:cNvGrpSpPr/>
              <p:nvPr/>
            </p:nvGrpSpPr>
            <p:grpSpPr>
              <a:xfrm>
                <a:off x="1833536" y="-524249"/>
                <a:ext cx="914567" cy="940027"/>
                <a:chOff x="1833536" y="-524249"/>
                <a:chExt cx="914567" cy="940027"/>
              </a:xfrm>
            </p:grpSpPr>
            <p:sp>
              <p:nvSpPr>
                <p:cNvPr id="3624" name="Google Shape;3624;p6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9" name="Google Shape;3629;p6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3" name="Google Shape;3633;p6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67"/>
          <p:cNvGrpSpPr/>
          <p:nvPr/>
        </p:nvGrpSpPr>
        <p:grpSpPr>
          <a:xfrm>
            <a:off x="6715725" y="3714143"/>
            <a:ext cx="560636" cy="516497"/>
            <a:chOff x="6652051" y="3714143"/>
            <a:chExt cx="560636" cy="516497"/>
          </a:xfrm>
        </p:grpSpPr>
        <p:grpSp>
          <p:nvGrpSpPr>
            <p:cNvPr id="3635" name="Google Shape;3635;p67"/>
            <p:cNvGrpSpPr/>
            <p:nvPr/>
          </p:nvGrpSpPr>
          <p:grpSpPr>
            <a:xfrm>
              <a:off x="6669657" y="3716715"/>
              <a:ext cx="466768" cy="464314"/>
              <a:chOff x="3139766" y="765669"/>
              <a:chExt cx="886380" cy="881888"/>
            </a:xfrm>
          </p:grpSpPr>
          <p:grpSp>
            <p:nvGrpSpPr>
              <p:cNvPr id="3636" name="Google Shape;3636;p67"/>
              <p:cNvGrpSpPr/>
              <p:nvPr/>
            </p:nvGrpSpPr>
            <p:grpSpPr>
              <a:xfrm>
                <a:off x="3139766" y="765669"/>
                <a:ext cx="886380" cy="881888"/>
                <a:chOff x="3139766" y="765669"/>
                <a:chExt cx="886380" cy="881888"/>
              </a:xfrm>
            </p:grpSpPr>
            <p:sp>
              <p:nvSpPr>
                <p:cNvPr id="3637" name="Google Shape;3637;p6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6" name="Google Shape;3646;p6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0" name="Google Shape;3650;p6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1" name="Google Shape;3651;p67"/>
          <p:cNvGrpSpPr/>
          <p:nvPr/>
        </p:nvGrpSpPr>
        <p:grpSpPr>
          <a:xfrm>
            <a:off x="625184" y="1201451"/>
            <a:ext cx="2665073" cy="1317140"/>
            <a:chOff x="793334" y="1192826"/>
            <a:chExt cx="2665073" cy="1317140"/>
          </a:xfrm>
        </p:grpSpPr>
        <p:sp>
          <p:nvSpPr>
            <p:cNvPr id="3652" name="Google Shape;3652;p67"/>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7"/>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7"/>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7"/>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7"/>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7"/>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7"/>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7"/>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7"/>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7"/>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7"/>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7"/>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7"/>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7"/>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7"/>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7"/>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7"/>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7"/>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7"/>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7"/>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7"/>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7"/>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7"/>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7"/>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7"/>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7"/>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7"/>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7"/>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7"/>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7"/>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7"/>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7"/>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7"/>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7"/>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7"/>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7"/>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7"/>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7"/>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7"/>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7"/>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7"/>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7"/>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7"/>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7"/>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7"/>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7"/>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7"/>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7"/>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7"/>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7"/>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7"/>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7"/>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7"/>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7"/>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7"/>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7"/>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7"/>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7"/>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7"/>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7"/>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7"/>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7"/>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7"/>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7"/>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7"/>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7"/>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7"/>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7"/>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7"/>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7"/>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7"/>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7"/>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7"/>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7"/>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7"/>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7"/>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7"/>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7"/>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7"/>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7"/>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7"/>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7"/>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7"/>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7"/>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7"/>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7"/>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7"/>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7"/>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7"/>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7"/>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7"/>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7"/>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7"/>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7"/>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7"/>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7"/>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7"/>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7"/>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7"/>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7"/>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7"/>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7"/>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7"/>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7"/>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7"/>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7"/>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7"/>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7"/>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7"/>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7"/>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7"/>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7"/>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7"/>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7"/>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7"/>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7"/>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7"/>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7"/>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7"/>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7"/>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7"/>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7"/>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7"/>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7"/>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7"/>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7"/>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7"/>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7"/>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7"/>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7"/>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7"/>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7"/>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7"/>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7"/>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7"/>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7"/>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7"/>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7"/>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7"/>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7"/>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7"/>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7"/>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7"/>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7"/>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7"/>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7"/>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7"/>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7"/>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7"/>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7"/>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7"/>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7"/>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7"/>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7"/>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7"/>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7"/>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7"/>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7"/>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7"/>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7"/>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7"/>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7"/>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7"/>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7"/>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7"/>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7"/>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7"/>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7"/>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7"/>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7"/>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7"/>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7"/>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7"/>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7"/>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7"/>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7"/>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7"/>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7"/>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7"/>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7"/>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7"/>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7"/>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7"/>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7"/>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7"/>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7"/>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7"/>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7"/>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7"/>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7"/>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7"/>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7"/>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7"/>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7"/>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7"/>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7"/>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7"/>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7"/>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7"/>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7"/>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7"/>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7"/>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7"/>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7"/>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7"/>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7"/>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7"/>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7"/>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7"/>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7"/>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7"/>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7"/>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7"/>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7"/>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7"/>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7"/>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7"/>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7"/>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7"/>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7"/>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7"/>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7"/>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7"/>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7"/>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7"/>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7"/>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7"/>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7"/>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7"/>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7"/>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7"/>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7"/>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7"/>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7"/>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7"/>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7"/>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7"/>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7"/>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7"/>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7"/>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7"/>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7"/>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7"/>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7"/>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7"/>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7"/>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7"/>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7"/>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7"/>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7"/>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7"/>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7"/>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7"/>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7"/>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7"/>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7"/>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7"/>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7"/>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7"/>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7"/>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7"/>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7"/>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7"/>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7"/>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7"/>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7"/>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7"/>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7"/>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7"/>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7"/>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7"/>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7"/>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7"/>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7"/>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7"/>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7"/>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7"/>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7"/>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7"/>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7"/>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7"/>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7"/>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7"/>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7"/>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7"/>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7"/>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7"/>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7"/>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7"/>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7"/>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7"/>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7"/>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7"/>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7"/>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7"/>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7"/>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7"/>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7"/>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7"/>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7"/>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7"/>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7"/>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7"/>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7"/>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7"/>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7"/>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7"/>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7"/>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7"/>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7"/>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7"/>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7"/>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7"/>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7"/>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7"/>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7"/>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7"/>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7"/>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7"/>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7"/>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7"/>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7"/>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7"/>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7"/>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7"/>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7"/>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7"/>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7"/>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7"/>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7"/>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7"/>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7"/>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7"/>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7"/>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7"/>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7"/>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7"/>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7"/>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7"/>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7"/>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7"/>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7"/>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7"/>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7"/>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7"/>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7"/>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7"/>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7"/>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7"/>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7"/>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7"/>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7"/>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7"/>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7"/>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7"/>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7"/>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7"/>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7"/>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7"/>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7"/>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7"/>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7"/>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7"/>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7"/>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7"/>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7"/>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7"/>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7"/>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7"/>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7"/>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7"/>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7"/>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7"/>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7"/>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7"/>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7"/>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7"/>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7"/>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7"/>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7"/>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7"/>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7"/>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7"/>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7"/>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7"/>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7"/>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7"/>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7"/>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7"/>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7"/>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7"/>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7"/>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7"/>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7"/>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7"/>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7"/>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7"/>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7"/>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7"/>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7"/>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7"/>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7"/>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7"/>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7"/>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7"/>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7"/>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7"/>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7"/>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7"/>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7"/>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7"/>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7"/>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7"/>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7"/>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7"/>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7"/>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7"/>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7"/>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7"/>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7"/>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7"/>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7"/>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7"/>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7"/>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7"/>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7"/>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7"/>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7"/>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7"/>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7"/>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7"/>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7"/>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7"/>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7"/>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7"/>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7"/>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7"/>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7"/>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7"/>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7"/>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7"/>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7"/>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7"/>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7"/>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7"/>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7"/>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7"/>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7"/>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7"/>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7"/>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7"/>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7"/>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7"/>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7"/>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7"/>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7"/>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7"/>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7"/>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7"/>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7"/>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7"/>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7"/>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7"/>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7"/>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7"/>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7"/>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7"/>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7"/>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7"/>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7"/>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7"/>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7"/>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7"/>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7"/>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7"/>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7"/>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7"/>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7"/>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7"/>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7"/>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7"/>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7"/>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7"/>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7"/>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7"/>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7"/>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7"/>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7"/>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7"/>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7"/>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7"/>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7"/>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7"/>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7"/>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7"/>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7"/>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7"/>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7"/>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7"/>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7"/>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7"/>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7"/>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7"/>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7"/>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7"/>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7"/>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7"/>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7"/>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7"/>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7"/>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7"/>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7"/>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7"/>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7"/>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7"/>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7"/>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7"/>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7"/>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7"/>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7"/>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7"/>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7"/>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7"/>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7"/>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7"/>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7"/>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7"/>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7"/>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7"/>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7"/>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7"/>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7"/>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7"/>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7"/>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7"/>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7"/>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7"/>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7"/>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7"/>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7"/>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7"/>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7"/>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7"/>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7"/>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7"/>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7"/>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7"/>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7"/>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7"/>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7"/>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7"/>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7"/>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7"/>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7"/>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7"/>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7"/>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7"/>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7"/>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7"/>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7"/>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7"/>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7"/>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7"/>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7"/>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7"/>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7"/>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7"/>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7"/>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7"/>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7"/>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7"/>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7"/>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7"/>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7"/>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7"/>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7"/>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7"/>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7"/>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7"/>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7"/>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7"/>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7"/>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7"/>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7"/>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7"/>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7"/>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7"/>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7"/>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7"/>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7"/>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7"/>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7"/>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7"/>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7"/>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7"/>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7"/>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7"/>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7"/>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7"/>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7"/>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7"/>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7"/>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7"/>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7"/>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7"/>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7"/>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7"/>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7"/>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7"/>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7"/>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7"/>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7"/>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7"/>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7"/>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7"/>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7"/>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7"/>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7"/>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7"/>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7"/>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7"/>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7"/>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7"/>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7"/>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7"/>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7"/>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7"/>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7"/>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7"/>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7"/>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7"/>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7"/>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7"/>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7"/>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7"/>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7"/>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7"/>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7"/>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7"/>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7"/>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7"/>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7"/>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7"/>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7"/>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7"/>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7"/>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7"/>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7"/>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7"/>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7"/>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7"/>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7"/>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7"/>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7"/>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7"/>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7"/>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7"/>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7"/>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7"/>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7"/>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7"/>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7"/>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7"/>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7"/>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7"/>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7"/>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7"/>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7"/>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7"/>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7"/>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7"/>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7"/>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7"/>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7"/>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7"/>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7"/>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7"/>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7"/>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7"/>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7"/>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7"/>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7"/>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7"/>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7"/>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7"/>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7"/>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7"/>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7"/>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7"/>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7"/>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7"/>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7"/>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7"/>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7"/>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7"/>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7"/>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7"/>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7"/>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7"/>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7"/>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7"/>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7"/>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7"/>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7"/>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7"/>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7"/>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7"/>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7"/>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7"/>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7"/>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7"/>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7"/>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7"/>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7"/>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7"/>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7"/>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7"/>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7"/>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7"/>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7"/>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7"/>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7"/>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7"/>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7"/>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7"/>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7"/>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7"/>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7"/>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7"/>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7"/>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7"/>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7"/>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7"/>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7"/>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7"/>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7"/>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7"/>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7"/>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7"/>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7"/>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7"/>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7"/>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7"/>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7"/>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7"/>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7"/>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7"/>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7"/>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7"/>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7"/>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7"/>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7"/>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7"/>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7"/>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7"/>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7"/>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7"/>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7"/>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7"/>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7"/>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7"/>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7"/>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7"/>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7"/>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7"/>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7"/>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7"/>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7"/>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7"/>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7"/>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7"/>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7"/>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7"/>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7"/>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7"/>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7"/>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7"/>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7"/>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7"/>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7"/>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7"/>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7"/>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7"/>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7"/>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7"/>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7"/>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7"/>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7"/>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7"/>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7"/>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7"/>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7"/>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7"/>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7"/>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7"/>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7"/>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7"/>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7"/>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7"/>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7"/>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7"/>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7"/>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7"/>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7"/>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7"/>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7"/>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7"/>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7"/>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7"/>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7"/>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7"/>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7"/>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7"/>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7"/>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7"/>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7"/>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7"/>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7"/>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7"/>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7"/>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7"/>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7"/>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7"/>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7"/>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7"/>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7"/>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7"/>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7"/>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7"/>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7"/>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7"/>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7"/>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7"/>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7"/>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7"/>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7"/>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7"/>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7"/>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7"/>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7"/>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7"/>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7"/>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7"/>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7"/>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7"/>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7"/>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7"/>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7"/>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7"/>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7"/>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7"/>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7"/>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7"/>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7"/>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7"/>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7"/>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7"/>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7"/>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7"/>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7"/>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7"/>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7"/>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7"/>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7"/>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7"/>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7"/>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7"/>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7"/>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7"/>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7"/>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7"/>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7"/>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7"/>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7"/>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7"/>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7"/>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7"/>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7"/>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7"/>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7"/>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7"/>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7"/>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7"/>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7"/>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7"/>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7"/>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7"/>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7"/>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7"/>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7"/>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7"/>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7"/>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7"/>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7"/>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7"/>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7"/>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7"/>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7"/>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7"/>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7"/>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7"/>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7"/>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7"/>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7"/>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7"/>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7"/>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7"/>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7"/>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7"/>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7"/>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7"/>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7"/>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7"/>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7"/>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7"/>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7"/>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7"/>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7"/>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7"/>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7"/>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7"/>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7"/>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7"/>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7"/>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7"/>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7"/>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7"/>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7"/>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7"/>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7"/>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7"/>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7"/>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7"/>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7"/>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7"/>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7"/>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7"/>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7"/>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7"/>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7"/>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7"/>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7"/>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7"/>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7"/>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7"/>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7"/>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7"/>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7"/>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7"/>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7"/>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7"/>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7"/>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7"/>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7"/>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7"/>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7"/>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7"/>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7"/>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7"/>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7"/>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7"/>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7"/>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7"/>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7"/>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7"/>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7"/>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7"/>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7"/>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7"/>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7"/>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7"/>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7"/>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7"/>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7"/>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7"/>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7"/>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7"/>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7"/>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7"/>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7"/>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7"/>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7"/>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7"/>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7"/>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7"/>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7"/>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7"/>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7"/>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7"/>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7"/>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7"/>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7"/>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7"/>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7"/>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7"/>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7"/>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7"/>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7"/>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7"/>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7"/>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7"/>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7"/>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7"/>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7"/>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7"/>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7"/>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7"/>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7"/>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7"/>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7"/>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7"/>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7"/>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7"/>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7"/>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7"/>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7"/>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7"/>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7"/>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7"/>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7"/>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7"/>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7"/>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7"/>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7"/>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7"/>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7"/>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7"/>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7"/>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7"/>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7"/>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7"/>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7"/>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7"/>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7"/>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7"/>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7"/>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7"/>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7"/>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7"/>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7"/>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7"/>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7"/>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7"/>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7"/>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7"/>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7"/>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7"/>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7"/>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7"/>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7"/>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7"/>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7"/>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7"/>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7"/>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7"/>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7"/>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7"/>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7"/>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7"/>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7"/>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7"/>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7"/>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7"/>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7"/>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7"/>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7"/>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7"/>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7"/>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7"/>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7"/>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7"/>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7"/>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7"/>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7"/>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7"/>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7"/>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7"/>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7"/>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7"/>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7"/>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7"/>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7"/>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7"/>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7"/>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7"/>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7"/>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7"/>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7"/>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7"/>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7"/>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7"/>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7"/>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7"/>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7"/>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7"/>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7"/>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7"/>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7"/>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7"/>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7"/>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7"/>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7"/>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7"/>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7"/>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7"/>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7"/>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7"/>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7"/>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7"/>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7"/>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7"/>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7"/>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7"/>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7"/>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7"/>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7"/>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7"/>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7"/>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7"/>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7"/>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7"/>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7"/>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7"/>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7"/>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7"/>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7"/>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7"/>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7"/>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7"/>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7"/>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7"/>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7"/>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7"/>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7"/>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7"/>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7"/>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7"/>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7"/>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7"/>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7"/>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7"/>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7"/>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7"/>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7"/>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7"/>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7"/>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7"/>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7"/>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7"/>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7"/>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7"/>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7"/>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7"/>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7"/>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7"/>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7"/>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7"/>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7"/>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7"/>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7"/>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7"/>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7"/>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7"/>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7"/>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7"/>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7"/>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7"/>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7"/>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7"/>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7"/>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7"/>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7"/>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7"/>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7"/>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7"/>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7"/>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7"/>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7"/>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7"/>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7"/>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7"/>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7"/>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7"/>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7"/>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7"/>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7"/>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7"/>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7"/>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7"/>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7"/>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7"/>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7"/>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7"/>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7"/>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7"/>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7"/>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7"/>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7"/>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7"/>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7"/>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7"/>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7"/>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7"/>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7"/>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7"/>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7"/>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7"/>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7"/>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7"/>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7"/>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7"/>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7"/>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7"/>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7"/>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7"/>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7"/>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7"/>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7"/>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7"/>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7"/>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7"/>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7"/>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7"/>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7"/>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7"/>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7"/>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7"/>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7"/>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7"/>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7"/>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7"/>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7"/>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7"/>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7"/>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7"/>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7"/>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7"/>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7"/>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7"/>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7"/>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7"/>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7"/>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7"/>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7"/>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7"/>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7"/>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7"/>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7"/>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7"/>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7"/>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7"/>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7"/>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7"/>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7"/>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7"/>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7"/>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7"/>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7"/>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7"/>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7"/>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7"/>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7"/>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7"/>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7"/>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7"/>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7"/>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7"/>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7"/>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7"/>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7"/>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7"/>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7"/>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7"/>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7"/>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7"/>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7"/>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7"/>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7"/>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7"/>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7"/>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7"/>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7"/>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7"/>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7"/>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7"/>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7"/>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7"/>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7"/>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7"/>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7"/>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7"/>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7"/>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7"/>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7"/>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7"/>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7"/>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7"/>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7"/>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7"/>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7"/>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7"/>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7"/>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7"/>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7"/>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7"/>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7"/>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7"/>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7"/>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7"/>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7"/>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7"/>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7"/>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7"/>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7"/>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7"/>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7"/>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7"/>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7"/>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7"/>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7"/>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7"/>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7"/>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7"/>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7"/>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7"/>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7"/>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7"/>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7"/>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7"/>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7"/>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7"/>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7"/>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7"/>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7"/>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7"/>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7"/>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7"/>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7"/>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7"/>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7"/>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7"/>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7"/>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7"/>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7"/>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7"/>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7"/>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7"/>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7"/>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7"/>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7"/>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7"/>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7"/>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7"/>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7"/>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7"/>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7"/>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7"/>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7"/>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7"/>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7"/>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7"/>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7"/>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7"/>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7"/>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7"/>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7"/>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7"/>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7"/>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7"/>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7"/>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7"/>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7"/>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7"/>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7"/>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7"/>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7"/>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7"/>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7"/>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7"/>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7"/>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7"/>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7"/>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7"/>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7"/>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7"/>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7"/>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7"/>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7"/>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7"/>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7"/>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7"/>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7"/>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7"/>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7"/>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7"/>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7"/>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7"/>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7"/>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7"/>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7"/>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7"/>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7"/>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7"/>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7"/>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7"/>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7"/>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7"/>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7"/>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7"/>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7"/>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7"/>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7"/>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7"/>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7"/>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7"/>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7"/>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7"/>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7"/>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7"/>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7"/>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7"/>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7"/>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7"/>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7"/>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7"/>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7"/>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7"/>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7"/>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7"/>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7"/>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7"/>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7"/>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7"/>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7"/>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7"/>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7"/>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7"/>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7"/>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7"/>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7"/>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7"/>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7"/>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7"/>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7"/>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7"/>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7"/>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7"/>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7"/>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7"/>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7"/>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7"/>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7"/>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7"/>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7"/>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7"/>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7"/>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7"/>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7"/>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7"/>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7"/>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7"/>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7"/>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7"/>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7"/>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7"/>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7"/>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7"/>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7"/>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7"/>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7"/>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7"/>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7"/>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7"/>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7"/>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7"/>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7"/>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7"/>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7"/>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7"/>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7"/>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7"/>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7"/>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7"/>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7"/>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7"/>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7"/>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7"/>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7"/>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7"/>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7"/>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7"/>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7"/>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7"/>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7"/>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7"/>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7"/>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7"/>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7"/>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7"/>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7"/>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7"/>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7"/>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7"/>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7"/>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7"/>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7"/>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7"/>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7"/>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7"/>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7"/>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7"/>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7"/>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7"/>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7"/>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7"/>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7"/>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7"/>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7"/>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7"/>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7"/>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7"/>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7"/>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7"/>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7"/>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7"/>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7"/>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7"/>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7"/>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7"/>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7"/>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7"/>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7"/>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7"/>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7"/>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7"/>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7"/>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7"/>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7"/>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7"/>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7"/>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7"/>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7"/>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7"/>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7"/>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7"/>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7"/>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7"/>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7"/>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7"/>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7"/>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7"/>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7"/>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7"/>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7"/>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7"/>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7"/>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7"/>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7"/>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7"/>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7"/>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7"/>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7"/>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7"/>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7"/>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7"/>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7"/>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7"/>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7"/>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7"/>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7"/>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7"/>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7"/>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7"/>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7"/>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7"/>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7"/>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7"/>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7"/>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7"/>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7"/>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7"/>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7"/>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7"/>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7"/>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7"/>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7"/>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7"/>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7"/>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7"/>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7"/>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7"/>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7"/>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7"/>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7"/>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7"/>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7"/>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7"/>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7"/>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7"/>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7"/>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7"/>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7"/>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7"/>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7"/>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7"/>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7"/>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7"/>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7"/>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7"/>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7"/>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7"/>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7"/>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7"/>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7"/>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7"/>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7"/>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7"/>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7"/>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7"/>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7"/>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7"/>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7"/>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7"/>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7"/>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7"/>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7"/>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7"/>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7"/>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7"/>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7"/>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7"/>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7"/>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7"/>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7"/>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7"/>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7"/>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7"/>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7"/>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7"/>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7"/>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7"/>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7"/>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7"/>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7"/>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7"/>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7"/>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7"/>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7"/>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7"/>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7"/>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7"/>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7"/>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7"/>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7"/>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7"/>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7"/>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7"/>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7"/>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7"/>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7"/>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7"/>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7"/>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7"/>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7"/>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7"/>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7"/>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7"/>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7"/>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7"/>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7"/>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7"/>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7"/>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7"/>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7"/>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7"/>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7"/>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7"/>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7"/>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7"/>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7"/>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7"/>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7"/>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7"/>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7"/>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7"/>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7"/>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7"/>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7"/>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7"/>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7"/>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7"/>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7"/>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7"/>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7"/>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7"/>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7"/>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7"/>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7"/>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7"/>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7"/>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7"/>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7"/>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7"/>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7"/>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7"/>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7"/>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7"/>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7"/>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7"/>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7"/>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7"/>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7"/>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7"/>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7"/>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7"/>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7"/>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7"/>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7"/>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7"/>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7"/>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7"/>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7"/>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7"/>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7"/>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7"/>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7"/>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7"/>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7"/>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7"/>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7"/>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7"/>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7"/>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7"/>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7"/>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7"/>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7"/>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7"/>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7"/>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7"/>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7"/>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7"/>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7"/>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7"/>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7"/>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7"/>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7"/>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7"/>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7"/>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7"/>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7"/>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7"/>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7"/>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7"/>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7"/>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7"/>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7"/>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7"/>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7"/>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7"/>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7"/>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7"/>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7"/>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7"/>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7"/>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7"/>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7"/>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7"/>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7"/>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7"/>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7"/>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7"/>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7"/>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7"/>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7"/>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7"/>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7"/>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7"/>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7"/>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7"/>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7"/>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7"/>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7"/>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7"/>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7"/>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7"/>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7"/>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7"/>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7"/>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7"/>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7"/>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7"/>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7"/>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7"/>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7"/>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7"/>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7"/>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7"/>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7"/>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7"/>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7"/>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7"/>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7"/>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7"/>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7"/>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7"/>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7"/>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7"/>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7"/>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7"/>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7"/>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7"/>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7"/>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7"/>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7"/>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7"/>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7"/>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7"/>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7"/>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7"/>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7"/>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7"/>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7"/>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7"/>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7"/>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7"/>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7"/>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7"/>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7"/>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7"/>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7"/>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7"/>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7"/>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7"/>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7"/>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7"/>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7"/>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7"/>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7"/>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7"/>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7"/>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7"/>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7"/>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7"/>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7"/>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7"/>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7"/>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7"/>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7"/>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7"/>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7"/>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7"/>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7"/>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7"/>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7"/>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7"/>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7"/>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7"/>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7"/>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7"/>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7"/>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7"/>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7"/>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7"/>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7"/>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7"/>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7"/>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7"/>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7"/>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7"/>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7"/>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7"/>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7"/>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7"/>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7"/>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7"/>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7"/>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7"/>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7"/>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7"/>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7"/>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7"/>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7"/>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7"/>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7"/>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7"/>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7"/>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7"/>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7"/>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7"/>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7"/>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7"/>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7"/>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7"/>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7"/>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7"/>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7"/>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7"/>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7"/>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7"/>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7"/>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7"/>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7"/>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7"/>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7"/>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7"/>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7"/>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7"/>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7"/>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7"/>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7"/>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7"/>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7"/>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7"/>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7"/>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7"/>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7"/>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7"/>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7"/>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7"/>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7"/>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7"/>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7"/>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7"/>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7"/>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7"/>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7"/>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7"/>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7"/>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7"/>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7"/>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7"/>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7"/>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7"/>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7"/>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7"/>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7"/>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7"/>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7"/>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7"/>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7"/>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7"/>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7"/>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7"/>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7"/>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7"/>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7"/>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7"/>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7"/>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7"/>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7"/>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7"/>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7"/>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7"/>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7"/>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7"/>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7"/>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7"/>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7"/>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7"/>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7"/>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7"/>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7"/>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7"/>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7"/>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7"/>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7"/>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7"/>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7"/>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7"/>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7"/>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7"/>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7"/>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7"/>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7"/>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7"/>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7"/>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7"/>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7"/>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7"/>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7"/>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7"/>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7"/>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7"/>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7"/>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7"/>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7"/>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7"/>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7"/>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7"/>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7"/>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7"/>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7"/>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7"/>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7"/>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7"/>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7"/>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7"/>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7"/>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7"/>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7"/>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7"/>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7"/>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7"/>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7"/>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7"/>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7"/>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7"/>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7"/>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7"/>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7"/>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7"/>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7"/>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7"/>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7"/>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7"/>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7"/>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7"/>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7"/>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7"/>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7"/>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7"/>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7"/>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7"/>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7"/>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7"/>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7"/>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7"/>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7"/>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7"/>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7"/>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7"/>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7"/>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7"/>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7"/>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7"/>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7"/>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7"/>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7"/>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7"/>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7"/>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7"/>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7"/>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7"/>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7"/>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7"/>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7"/>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7"/>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7"/>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7"/>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7"/>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7"/>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7"/>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7"/>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7"/>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7"/>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7"/>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7"/>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7"/>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7"/>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7"/>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7"/>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7"/>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7"/>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7"/>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7"/>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7"/>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7"/>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7"/>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7"/>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7"/>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7"/>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7"/>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7"/>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7"/>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7"/>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7"/>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7"/>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7"/>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7"/>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7"/>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7"/>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7"/>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7"/>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7"/>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7"/>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7"/>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7"/>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7"/>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7"/>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7"/>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7"/>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7"/>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7"/>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7"/>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7"/>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7"/>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7"/>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7"/>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7"/>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7"/>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7"/>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7"/>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7"/>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7"/>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7"/>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7"/>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7"/>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7"/>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7"/>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7"/>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7"/>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7"/>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7"/>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7"/>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7"/>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7"/>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7"/>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7"/>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7"/>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7"/>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7"/>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7"/>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7"/>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7"/>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7"/>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7"/>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7"/>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7"/>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7"/>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7"/>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7"/>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7"/>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7"/>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7"/>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7"/>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7"/>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7"/>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7"/>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7"/>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7"/>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7"/>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7"/>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7"/>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7"/>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7"/>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7"/>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7"/>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7"/>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7"/>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7"/>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7"/>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7"/>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7"/>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7"/>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7"/>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7"/>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7"/>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7"/>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7"/>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7"/>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7"/>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7"/>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7"/>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7"/>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7"/>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7"/>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7"/>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7"/>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7"/>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7"/>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7"/>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7"/>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7"/>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7"/>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7"/>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7"/>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7"/>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7"/>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7"/>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7"/>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7"/>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7"/>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7"/>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7"/>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7"/>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7"/>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7"/>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7"/>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7"/>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7"/>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7"/>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7"/>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7"/>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7"/>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7"/>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7"/>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7"/>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7"/>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7"/>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7"/>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7"/>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7"/>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7"/>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7"/>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7"/>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7"/>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7"/>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7"/>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7"/>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7"/>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7"/>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7"/>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7"/>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7"/>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7"/>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7"/>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7"/>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7"/>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7"/>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7"/>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7"/>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7"/>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7"/>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7"/>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7"/>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7"/>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7"/>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7"/>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7"/>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7"/>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7"/>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7"/>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7"/>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7"/>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7"/>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7"/>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7"/>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7"/>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7"/>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7"/>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7"/>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7"/>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7"/>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7"/>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7"/>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7"/>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7"/>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7"/>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7"/>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7"/>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7"/>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7"/>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7"/>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7"/>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7"/>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7"/>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7"/>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7"/>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7"/>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7"/>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7"/>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7"/>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7"/>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7"/>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7"/>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7"/>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7"/>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7"/>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7"/>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7"/>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7"/>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7"/>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7"/>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7"/>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7"/>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7"/>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7"/>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7"/>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7"/>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7"/>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7"/>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7"/>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7"/>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7"/>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7"/>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7"/>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7"/>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7"/>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7"/>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7"/>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7"/>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7"/>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7"/>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7"/>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7"/>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7"/>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7"/>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7"/>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7"/>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7"/>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7"/>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7"/>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7"/>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7"/>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7"/>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7"/>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7"/>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7"/>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7"/>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67"/>
          <p:cNvGrpSpPr/>
          <p:nvPr/>
        </p:nvGrpSpPr>
        <p:grpSpPr>
          <a:xfrm>
            <a:off x="3597785" y="3065882"/>
            <a:ext cx="2241344" cy="1330656"/>
            <a:chOff x="3597785" y="3065882"/>
            <a:chExt cx="2241344" cy="1330656"/>
          </a:xfrm>
        </p:grpSpPr>
        <p:grpSp>
          <p:nvGrpSpPr>
            <p:cNvPr id="7620" name="Google Shape;7620;p67"/>
            <p:cNvGrpSpPr/>
            <p:nvPr/>
          </p:nvGrpSpPr>
          <p:grpSpPr>
            <a:xfrm>
              <a:off x="5296908" y="3937355"/>
              <a:ext cx="143198" cy="32380"/>
              <a:chOff x="5296908" y="3937355"/>
              <a:chExt cx="143198" cy="32380"/>
            </a:xfrm>
          </p:grpSpPr>
          <p:sp>
            <p:nvSpPr>
              <p:cNvPr id="7621" name="Google Shape;7621;p67"/>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2" name="Google Shape;7622;p67"/>
              <p:cNvGrpSpPr/>
              <p:nvPr/>
            </p:nvGrpSpPr>
            <p:grpSpPr>
              <a:xfrm>
                <a:off x="5402331" y="3937355"/>
                <a:ext cx="37776" cy="32380"/>
                <a:chOff x="5402331" y="3937355"/>
                <a:chExt cx="37776" cy="32380"/>
              </a:xfrm>
            </p:grpSpPr>
            <p:sp>
              <p:nvSpPr>
                <p:cNvPr id="7623" name="Google Shape;7623;p67"/>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7"/>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67"/>
              <p:cNvGrpSpPr/>
              <p:nvPr/>
            </p:nvGrpSpPr>
            <p:grpSpPr>
              <a:xfrm>
                <a:off x="5296908" y="3937355"/>
                <a:ext cx="37783" cy="32380"/>
                <a:chOff x="5296908" y="3937355"/>
                <a:chExt cx="37783" cy="32380"/>
              </a:xfrm>
            </p:grpSpPr>
            <p:sp>
              <p:nvSpPr>
                <p:cNvPr id="7626" name="Google Shape;7626;p67"/>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7"/>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8" name="Google Shape;7628;p67"/>
            <p:cNvGrpSpPr/>
            <p:nvPr/>
          </p:nvGrpSpPr>
          <p:grpSpPr>
            <a:xfrm>
              <a:off x="4724163" y="3119631"/>
              <a:ext cx="120838" cy="84218"/>
              <a:chOff x="4724163" y="3119631"/>
              <a:chExt cx="120838" cy="84218"/>
            </a:xfrm>
          </p:grpSpPr>
          <p:grpSp>
            <p:nvGrpSpPr>
              <p:cNvPr id="7629" name="Google Shape;7629;p67"/>
              <p:cNvGrpSpPr/>
              <p:nvPr/>
            </p:nvGrpSpPr>
            <p:grpSpPr>
              <a:xfrm>
                <a:off x="4746712" y="3132773"/>
                <a:ext cx="86869" cy="56424"/>
                <a:chOff x="4746712" y="3132773"/>
                <a:chExt cx="86869" cy="56424"/>
              </a:xfrm>
            </p:grpSpPr>
            <p:sp>
              <p:nvSpPr>
                <p:cNvPr id="7630" name="Google Shape;7630;p67"/>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7"/>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7"/>
              <p:cNvGrpSpPr/>
              <p:nvPr/>
            </p:nvGrpSpPr>
            <p:grpSpPr>
              <a:xfrm>
                <a:off x="4773634" y="3143336"/>
                <a:ext cx="37776" cy="32451"/>
                <a:chOff x="4773634" y="3143336"/>
                <a:chExt cx="37776" cy="32451"/>
              </a:xfrm>
            </p:grpSpPr>
            <p:sp>
              <p:nvSpPr>
                <p:cNvPr id="7633" name="Google Shape;7633;p67"/>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7"/>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67"/>
              <p:cNvGrpSpPr/>
              <p:nvPr/>
            </p:nvGrpSpPr>
            <p:grpSpPr>
              <a:xfrm>
                <a:off x="4724163" y="3131248"/>
                <a:ext cx="37776" cy="32459"/>
                <a:chOff x="4724163" y="3131248"/>
                <a:chExt cx="37776" cy="32459"/>
              </a:xfrm>
            </p:grpSpPr>
            <p:sp>
              <p:nvSpPr>
                <p:cNvPr id="7636" name="Google Shape;7636;p67"/>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7"/>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67"/>
              <p:cNvGrpSpPr/>
              <p:nvPr/>
            </p:nvGrpSpPr>
            <p:grpSpPr>
              <a:xfrm>
                <a:off x="4755081" y="3176054"/>
                <a:ext cx="32357" cy="27795"/>
                <a:chOff x="4755081" y="3176054"/>
                <a:chExt cx="32357" cy="27795"/>
              </a:xfrm>
            </p:grpSpPr>
            <p:sp>
              <p:nvSpPr>
                <p:cNvPr id="7639" name="Google Shape;7639;p67"/>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7"/>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67"/>
              <p:cNvGrpSpPr/>
              <p:nvPr/>
            </p:nvGrpSpPr>
            <p:grpSpPr>
              <a:xfrm>
                <a:off x="4812550" y="3119631"/>
                <a:ext cx="32451" cy="27803"/>
                <a:chOff x="4812550" y="3119631"/>
                <a:chExt cx="32451" cy="27803"/>
              </a:xfrm>
            </p:grpSpPr>
            <p:sp>
              <p:nvSpPr>
                <p:cNvPr id="7642" name="Google Shape;7642;p67"/>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7"/>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4" name="Google Shape;7644;p67"/>
            <p:cNvGrpSpPr/>
            <p:nvPr/>
          </p:nvGrpSpPr>
          <p:grpSpPr>
            <a:xfrm>
              <a:off x="5382826" y="4027197"/>
              <a:ext cx="268967" cy="250422"/>
              <a:chOff x="5382826" y="4027197"/>
              <a:chExt cx="268967" cy="250422"/>
            </a:xfrm>
          </p:grpSpPr>
          <p:grpSp>
            <p:nvGrpSpPr>
              <p:cNvPr id="7645" name="Google Shape;7645;p67"/>
              <p:cNvGrpSpPr/>
              <p:nvPr/>
            </p:nvGrpSpPr>
            <p:grpSpPr>
              <a:xfrm>
                <a:off x="5405280" y="4042510"/>
                <a:ext cx="237570" cy="218647"/>
                <a:chOff x="5405280" y="4042510"/>
                <a:chExt cx="237570" cy="218647"/>
              </a:xfrm>
            </p:grpSpPr>
            <p:sp>
              <p:nvSpPr>
                <p:cNvPr id="7646" name="Google Shape;7646;p67"/>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7"/>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7"/>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7"/>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7"/>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7"/>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67"/>
              <p:cNvGrpSpPr/>
              <p:nvPr/>
            </p:nvGrpSpPr>
            <p:grpSpPr>
              <a:xfrm>
                <a:off x="5382826" y="4125549"/>
                <a:ext cx="37776" cy="32380"/>
                <a:chOff x="5382826" y="4125549"/>
                <a:chExt cx="37776" cy="32380"/>
              </a:xfrm>
            </p:grpSpPr>
            <p:sp>
              <p:nvSpPr>
                <p:cNvPr id="7653" name="Google Shape;7653;p67"/>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7"/>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7"/>
              <p:cNvGrpSpPr/>
              <p:nvPr/>
            </p:nvGrpSpPr>
            <p:grpSpPr>
              <a:xfrm>
                <a:off x="5475680" y="4195587"/>
                <a:ext cx="37783" cy="32364"/>
                <a:chOff x="5475680" y="4195587"/>
                <a:chExt cx="37783" cy="32364"/>
              </a:xfrm>
            </p:grpSpPr>
            <p:sp>
              <p:nvSpPr>
                <p:cNvPr id="7656" name="Google Shape;7656;p67"/>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7"/>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67"/>
              <p:cNvGrpSpPr/>
              <p:nvPr/>
            </p:nvGrpSpPr>
            <p:grpSpPr>
              <a:xfrm>
                <a:off x="5532575" y="4027197"/>
                <a:ext cx="33308" cy="32262"/>
                <a:chOff x="5532575" y="4027197"/>
                <a:chExt cx="33308" cy="32262"/>
              </a:xfrm>
            </p:grpSpPr>
            <p:sp>
              <p:nvSpPr>
                <p:cNvPr id="7659" name="Google Shape;7659;p67"/>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7"/>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67"/>
              <p:cNvGrpSpPr/>
              <p:nvPr/>
            </p:nvGrpSpPr>
            <p:grpSpPr>
              <a:xfrm>
                <a:off x="5590706" y="4245348"/>
                <a:ext cx="33497" cy="32270"/>
                <a:chOff x="5590706" y="4245348"/>
                <a:chExt cx="33497" cy="32270"/>
              </a:xfrm>
            </p:grpSpPr>
            <p:sp>
              <p:nvSpPr>
                <p:cNvPr id="7662" name="Google Shape;7662;p67"/>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7"/>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67"/>
              <p:cNvGrpSpPr/>
              <p:nvPr/>
            </p:nvGrpSpPr>
            <p:grpSpPr>
              <a:xfrm>
                <a:off x="5618681" y="4109677"/>
                <a:ext cx="33112" cy="32357"/>
                <a:chOff x="5618681" y="4109677"/>
                <a:chExt cx="33112" cy="32357"/>
              </a:xfrm>
            </p:grpSpPr>
            <p:sp>
              <p:nvSpPr>
                <p:cNvPr id="7665" name="Google Shape;7665;p67"/>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7"/>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67"/>
              <p:cNvGrpSpPr/>
              <p:nvPr/>
            </p:nvGrpSpPr>
            <p:grpSpPr>
              <a:xfrm>
                <a:off x="5479298" y="4128262"/>
                <a:ext cx="31405" cy="26906"/>
                <a:chOff x="5479298" y="4128262"/>
                <a:chExt cx="31405" cy="26906"/>
              </a:xfrm>
            </p:grpSpPr>
            <p:sp>
              <p:nvSpPr>
                <p:cNvPr id="7668" name="Google Shape;7668;p67"/>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7"/>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67"/>
              <p:cNvGrpSpPr/>
              <p:nvPr/>
            </p:nvGrpSpPr>
            <p:grpSpPr>
              <a:xfrm>
                <a:off x="5582903" y="4180116"/>
                <a:ext cx="31499" cy="26898"/>
                <a:chOff x="5582903" y="4180116"/>
                <a:chExt cx="31499" cy="26898"/>
              </a:xfrm>
            </p:grpSpPr>
            <p:sp>
              <p:nvSpPr>
                <p:cNvPr id="7671" name="Google Shape;7671;p67"/>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7"/>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3" name="Google Shape;7673;p67"/>
            <p:cNvGrpSpPr/>
            <p:nvPr/>
          </p:nvGrpSpPr>
          <p:grpSpPr>
            <a:xfrm>
              <a:off x="3977681" y="3230323"/>
              <a:ext cx="94584" cy="84085"/>
              <a:chOff x="3977681" y="3230323"/>
              <a:chExt cx="94584" cy="84085"/>
            </a:xfrm>
          </p:grpSpPr>
          <p:grpSp>
            <p:nvGrpSpPr>
              <p:cNvPr id="7674" name="Google Shape;7674;p67"/>
              <p:cNvGrpSpPr/>
              <p:nvPr/>
            </p:nvGrpSpPr>
            <p:grpSpPr>
              <a:xfrm>
                <a:off x="4000135" y="3243041"/>
                <a:ext cx="59570" cy="57186"/>
                <a:chOff x="4000135" y="3243041"/>
                <a:chExt cx="59570" cy="57186"/>
              </a:xfrm>
            </p:grpSpPr>
            <p:sp>
              <p:nvSpPr>
                <p:cNvPr id="7675" name="Google Shape;7675;p67"/>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7"/>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7"/>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67"/>
              <p:cNvGrpSpPr/>
              <p:nvPr/>
            </p:nvGrpSpPr>
            <p:grpSpPr>
              <a:xfrm>
                <a:off x="3977681" y="3245872"/>
                <a:ext cx="37783" cy="32380"/>
                <a:chOff x="3977681" y="3245872"/>
                <a:chExt cx="37783" cy="32380"/>
              </a:xfrm>
            </p:grpSpPr>
            <p:sp>
              <p:nvSpPr>
                <p:cNvPr id="7679" name="Google Shape;7679;p67"/>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7"/>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67"/>
              <p:cNvGrpSpPr/>
              <p:nvPr/>
            </p:nvGrpSpPr>
            <p:grpSpPr>
              <a:xfrm>
                <a:off x="4040860" y="3262672"/>
                <a:ext cx="31405" cy="27001"/>
                <a:chOff x="4040860" y="3262672"/>
                <a:chExt cx="31405" cy="27001"/>
              </a:xfrm>
            </p:grpSpPr>
            <p:sp>
              <p:nvSpPr>
                <p:cNvPr id="7682" name="Google Shape;7682;p67"/>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7"/>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67"/>
              <p:cNvGrpSpPr/>
              <p:nvPr/>
            </p:nvGrpSpPr>
            <p:grpSpPr>
              <a:xfrm>
                <a:off x="4021072" y="3230323"/>
                <a:ext cx="31397" cy="26906"/>
                <a:chOff x="4021072" y="3230323"/>
                <a:chExt cx="31397" cy="26906"/>
              </a:xfrm>
            </p:grpSpPr>
            <p:sp>
              <p:nvSpPr>
                <p:cNvPr id="7685" name="Google Shape;7685;p67"/>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7"/>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67"/>
              <p:cNvGrpSpPr/>
              <p:nvPr/>
            </p:nvGrpSpPr>
            <p:grpSpPr>
              <a:xfrm>
                <a:off x="4001472" y="3287462"/>
                <a:ext cx="31499" cy="26945"/>
                <a:chOff x="4001472" y="3287462"/>
                <a:chExt cx="31499" cy="26945"/>
              </a:xfrm>
            </p:grpSpPr>
            <p:sp>
              <p:nvSpPr>
                <p:cNvPr id="7688" name="Google Shape;7688;p67"/>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7"/>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0" name="Google Shape;7690;p67"/>
            <p:cNvGrpSpPr/>
            <p:nvPr/>
          </p:nvGrpSpPr>
          <p:grpSpPr>
            <a:xfrm>
              <a:off x="4084715" y="3258865"/>
              <a:ext cx="184961" cy="137268"/>
              <a:chOff x="4084715" y="3258865"/>
              <a:chExt cx="184961" cy="137268"/>
            </a:xfrm>
          </p:grpSpPr>
          <p:grpSp>
            <p:nvGrpSpPr>
              <p:cNvPr id="7691" name="Google Shape;7691;p67"/>
              <p:cNvGrpSpPr/>
              <p:nvPr/>
            </p:nvGrpSpPr>
            <p:grpSpPr>
              <a:xfrm>
                <a:off x="4107453" y="3271583"/>
                <a:ext cx="153470" cy="110275"/>
                <a:chOff x="4107453" y="3271583"/>
                <a:chExt cx="153470" cy="110275"/>
              </a:xfrm>
            </p:grpSpPr>
            <p:sp>
              <p:nvSpPr>
                <p:cNvPr id="7692" name="Google Shape;7692;p67"/>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7"/>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7"/>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7"/>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7"/>
              <p:cNvGrpSpPr/>
              <p:nvPr/>
            </p:nvGrpSpPr>
            <p:grpSpPr>
              <a:xfrm>
                <a:off x="4136947" y="3258865"/>
                <a:ext cx="31499" cy="27001"/>
                <a:chOff x="4136947" y="3258865"/>
                <a:chExt cx="31499" cy="27001"/>
              </a:xfrm>
            </p:grpSpPr>
            <p:sp>
              <p:nvSpPr>
                <p:cNvPr id="7697" name="Google Shape;7697;p67"/>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7"/>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67"/>
              <p:cNvGrpSpPr/>
              <p:nvPr/>
            </p:nvGrpSpPr>
            <p:grpSpPr>
              <a:xfrm>
                <a:off x="4084715" y="3266478"/>
                <a:ext cx="31468" cy="26898"/>
                <a:chOff x="4084715" y="3266478"/>
                <a:chExt cx="31468" cy="26898"/>
              </a:xfrm>
            </p:grpSpPr>
            <p:sp>
              <p:nvSpPr>
                <p:cNvPr id="7700" name="Google Shape;7700;p67"/>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7"/>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67"/>
              <p:cNvGrpSpPr/>
              <p:nvPr/>
            </p:nvGrpSpPr>
            <p:grpSpPr>
              <a:xfrm>
                <a:off x="4159213" y="3279849"/>
                <a:ext cx="31405" cy="26945"/>
                <a:chOff x="4159213" y="3279849"/>
                <a:chExt cx="31405" cy="26945"/>
              </a:xfrm>
            </p:grpSpPr>
            <p:sp>
              <p:nvSpPr>
                <p:cNvPr id="7703" name="Google Shape;7703;p67"/>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7"/>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67"/>
              <p:cNvGrpSpPr/>
              <p:nvPr/>
            </p:nvGrpSpPr>
            <p:grpSpPr>
              <a:xfrm>
                <a:off x="4201550" y="3266502"/>
                <a:ext cx="31405" cy="26883"/>
                <a:chOff x="4201550" y="3266502"/>
                <a:chExt cx="31405" cy="26883"/>
              </a:xfrm>
            </p:grpSpPr>
            <p:sp>
              <p:nvSpPr>
                <p:cNvPr id="7706" name="Google Shape;7706;p67"/>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7"/>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67"/>
              <p:cNvGrpSpPr/>
              <p:nvPr/>
            </p:nvGrpSpPr>
            <p:grpSpPr>
              <a:xfrm>
                <a:off x="4201550" y="3338278"/>
                <a:ext cx="31405" cy="26930"/>
                <a:chOff x="4201550" y="3338278"/>
                <a:chExt cx="31405" cy="26930"/>
              </a:xfrm>
            </p:grpSpPr>
            <p:sp>
              <p:nvSpPr>
                <p:cNvPr id="7709" name="Google Shape;7709;p67"/>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7"/>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67"/>
              <p:cNvGrpSpPr/>
              <p:nvPr/>
            </p:nvGrpSpPr>
            <p:grpSpPr>
              <a:xfrm>
                <a:off x="4238272" y="3369132"/>
                <a:ext cx="31405" cy="27001"/>
                <a:chOff x="4238272" y="3369132"/>
                <a:chExt cx="31405" cy="27001"/>
              </a:xfrm>
            </p:grpSpPr>
            <p:sp>
              <p:nvSpPr>
                <p:cNvPr id="7712" name="Google Shape;7712;p67"/>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7"/>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4" name="Google Shape;7714;p67"/>
            <p:cNvGrpSpPr/>
            <p:nvPr/>
          </p:nvGrpSpPr>
          <p:grpSpPr>
            <a:xfrm>
              <a:off x="4068639" y="3200169"/>
              <a:ext cx="77643" cy="37272"/>
              <a:chOff x="4068639" y="3200169"/>
              <a:chExt cx="77643" cy="37272"/>
            </a:xfrm>
          </p:grpSpPr>
          <p:sp>
            <p:nvSpPr>
              <p:cNvPr id="7715" name="Google Shape;7715;p67"/>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6" name="Google Shape;7716;p67"/>
              <p:cNvGrpSpPr/>
              <p:nvPr/>
            </p:nvGrpSpPr>
            <p:grpSpPr>
              <a:xfrm>
                <a:off x="4114878" y="3200169"/>
                <a:ext cx="31405" cy="26993"/>
                <a:chOff x="4114878" y="3200169"/>
                <a:chExt cx="31405" cy="26993"/>
              </a:xfrm>
            </p:grpSpPr>
            <p:sp>
              <p:nvSpPr>
                <p:cNvPr id="7717" name="Google Shape;7717;p67"/>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7"/>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67"/>
              <p:cNvGrpSpPr/>
              <p:nvPr/>
            </p:nvGrpSpPr>
            <p:grpSpPr>
              <a:xfrm>
                <a:off x="4068639" y="3210535"/>
                <a:ext cx="31499" cy="26906"/>
                <a:chOff x="4068639" y="3210535"/>
                <a:chExt cx="31499" cy="26906"/>
              </a:xfrm>
            </p:grpSpPr>
            <p:sp>
              <p:nvSpPr>
                <p:cNvPr id="7720" name="Google Shape;7720;p67"/>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7"/>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2" name="Google Shape;7722;p67"/>
            <p:cNvGrpSpPr/>
            <p:nvPr/>
          </p:nvGrpSpPr>
          <p:grpSpPr>
            <a:xfrm>
              <a:off x="3869702" y="3066935"/>
              <a:ext cx="382664" cy="190294"/>
              <a:chOff x="3869702" y="3066935"/>
              <a:chExt cx="382664" cy="190294"/>
            </a:xfrm>
          </p:grpSpPr>
          <p:grpSp>
            <p:nvGrpSpPr>
              <p:cNvPr id="7723" name="Google Shape;7723;p67"/>
              <p:cNvGrpSpPr/>
              <p:nvPr/>
            </p:nvGrpSpPr>
            <p:grpSpPr>
              <a:xfrm>
                <a:off x="3888633" y="3082351"/>
                <a:ext cx="351172" cy="160698"/>
                <a:chOff x="3888633" y="3082351"/>
                <a:chExt cx="351172" cy="160698"/>
              </a:xfrm>
            </p:grpSpPr>
            <p:sp>
              <p:nvSpPr>
                <p:cNvPr id="7724" name="Google Shape;7724;p67"/>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7"/>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7"/>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7"/>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7"/>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7"/>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67"/>
              <p:cNvGrpSpPr/>
              <p:nvPr/>
            </p:nvGrpSpPr>
            <p:grpSpPr>
              <a:xfrm>
                <a:off x="4143703" y="3066935"/>
                <a:ext cx="37783" cy="32357"/>
                <a:chOff x="4143703" y="3066935"/>
                <a:chExt cx="37783" cy="32357"/>
              </a:xfrm>
            </p:grpSpPr>
            <p:sp>
              <p:nvSpPr>
                <p:cNvPr id="7731" name="Google Shape;7731;p67"/>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7"/>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67"/>
              <p:cNvGrpSpPr/>
              <p:nvPr/>
            </p:nvGrpSpPr>
            <p:grpSpPr>
              <a:xfrm>
                <a:off x="4044565" y="3103563"/>
                <a:ext cx="37783" cy="32451"/>
                <a:chOff x="4044565" y="3103563"/>
                <a:chExt cx="37783" cy="32451"/>
              </a:xfrm>
            </p:grpSpPr>
            <p:sp>
              <p:nvSpPr>
                <p:cNvPr id="7734" name="Google Shape;7734;p67"/>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7"/>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67"/>
              <p:cNvGrpSpPr/>
              <p:nvPr/>
            </p:nvGrpSpPr>
            <p:grpSpPr>
              <a:xfrm>
                <a:off x="4017454" y="3188237"/>
                <a:ext cx="37776" cy="32357"/>
                <a:chOff x="4017454" y="3188237"/>
                <a:chExt cx="37776" cy="32357"/>
              </a:xfrm>
            </p:grpSpPr>
            <p:sp>
              <p:nvSpPr>
                <p:cNvPr id="7737" name="Google Shape;7737;p67"/>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7"/>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67"/>
              <p:cNvGrpSpPr/>
              <p:nvPr/>
            </p:nvGrpSpPr>
            <p:grpSpPr>
              <a:xfrm>
                <a:off x="3921548" y="3157509"/>
                <a:ext cx="37783" cy="32357"/>
                <a:chOff x="3921548" y="3157509"/>
                <a:chExt cx="37783" cy="32357"/>
              </a:xfrm>
            </p:grpSpPr>
            <p:sp>
              <p:nvSpPr>
                <p:cNvPr id="7740" name="Google Shape;7740;p67"/>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7"/>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67"/>
              <p:cNvGrpSpPr/>
              <p:nvPr/>
            </p:nvGrpSpPr>
            <p:grpSpPr>
              <a:xfrm>
                <a:off x="3939056" y="3211620"/>
                <a:ext cx="37783" cy="32380"/>
                <a:chOff x="3939056" y="3211620"/>
                <a:chExt cx="37783" cy="32380"/>
              </a:xfrm>
            </p:grpSpPr>
            <p:sp>
              <p:nvSpPr>
                <p:cNvPr id="7743" name="Google Shape;7743;p67"/>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7"/>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67"/>
              <p:cNvGrpSpPr/>
              <p:nvPr/>
            </p:nvGrpSpPr>
            <p:grpSpPr>
              <a:xfrm>
                <a:off x="4176240" y="3136965"/>
                <a:ext cx="31405" cy="26930"/>
                <a:chOff x="4176240" y="3136965"/>
                <a:chExt cx="31405" cy="26930"/>
              </a:xfrm>
            </p:grpSpPr>
            <p:sp>
              <p:nvSpPr>
                <p:cNvPr id="7746" name="Google Shape;7746;p67"/>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7"/>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67"/>
              <p:cNvGrpSpPr/>
              <p:nvPr/>
            </p:nvGrpSpPr>
            <p:grpSpPr>
              <a:xfrm>
                <a:off x="4133148" y="3152593"/>
                <a:ext cx="31499" cy="27001"/>
                <a:chOff x="4133148" y="3152593"/>
                <a:chExt cx="31499" cy="27001"/>
              </a:xfrm>
            </p:grpSpPr>
            <p:sp>
              <p:nvSpPr>
                <p:cNvPr id="7749" name="Google Shape;7749;p67"/>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7"/>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67"/>
              <p:cNvGrpSpPr/>
              <p:nvPr/>
            </p:nvGrpSpPr>
            <p:grpSpPr>
              <a:xfrm>
                <a:off x="4220866" y="3073534"/>
                <a:ext cx="31499" cy="26898"/>
                <a:chOff x="4220866" y="3073534"/>
                <a:chExt cx="31499" cy="26898"/>
              </a:xfrm>
            </p:grpSpPr>
            <p:sp>
              <p:nvSpPr>
                <p:cNvPr id="7752" name="Google Shape;7752;p67"/>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7"/>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67"/>
              <p:cNvGrpSpPr/>
              <p:nvPr/>
            </p:nvGrpSpPr>
            <p:grpSpPr>
              <a:xfrm>
                <a:off x="3869702" y="3230323"/>
                <a:ext cx="31499" cy="26906"/>
                <a:chOff x="3869702" y="3230323"/>
                <a:chExt cx="31499" cy="26906"/>
              </a:xfrm>
            </p:grpSpPr>
            <p:sp>
              <p:nvSpPr>
                <p:cNvPr id="7755" name="Google Shape;7755;p67"/>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7"/>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7" name="Google Shape;7757;p67"/>
            <p:cNvGrpSpPr/>
            <p:nvPr/>
          </p:nvGrpSpPr>
          <p:grpSpPr>
            <a:xfrm>
              <a:off x="4271383" y="3065882"/>
              <a:ext cx="304556" cy="341663"/>
              <a:chOff x="4271383" y="3065882"/>
              <a:chExt cx="304556" cy="341663"/>
            </a:xfrm>
          </p:grpSpPr>
          <p:grpSp>
            <p:nvGrpSpPr>
              <p:cNvPr id="7758" name="Google Shape;7758;p67"/>
              <p:cNvGrpSpPr/>
              <p:nvPr/>
            </p:nvGrpSpPr>
            <p:grpSpPr>
              <a:xfrm>
                <a:off x="4293838" y="3078639"/>
                <a:ext cx="269353" cy="311973"/>
                <a:chOff x="4293838" y="3078639"/>
                <a:chExt cx="269353" cy="311973"/>
              </a:xfrm>
            </p:grpSpPr>
            <p:sp>
              <p:nvSpPr>
                <p:cNvPr id="7759" name="Google Shape;7759;p67"/>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7"/>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7"/>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7"/>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7"/>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7"/>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7"/>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7"/>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7"/>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7"/>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7"/>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7"/>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7"/>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7"/>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7"/>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7"/>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7"/>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67"/>
              <p:cNvGrpSpPr/>
              <p:nvPr/>
            </p:nvGrpSpPr>
            <p:grpSpPr>
              <a:xfrm>
                <a:off x="4538164" y="3342061"/>
                <a:ext cx="37776" cy="32380"/>
                <a:chOff x="4538164" y="3342061"/>
                <a:chExt cx="37776" cy="32380"/>
              </a:xfrm>
            </p:grpSpPr>
            <p:sp>
              <p:nvSpPr>
                <p:cNvPr id="7777" name="Google Shape;7777;p67"/>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7"/>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7"/>
              <p:cNvGrpSpPr/>
              <p:nvPr/>
            </p:nvGrpSpPr>
            <p:grpSpPr>
              <a:xfrm>
                <a:off x="4271383" y="3194742"/>
                <a:ext cx="37783" cy="32420"/>
                <a:chOff x="4271383" y="3194742"/>
                <a:chExt cx="37783" cy="32420"/>
              </a:xfrm>
            </p:grpSpPr>
            <p:sp>
              <p:nvSpPr>
                <p:cNvPr id="7780" name="Google Shape;7780;p67"/>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7"/>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67"/>
              <p:cNvGrpSpPr/>
              <p:nvPr/>
            </p:nvGrpSpPr>
            <p:grpSpPr>
              <a:xfrm>
                <a:off x="4284416" y="3084058"/>
                <a:ext cx="37783" cy="32357"/>
                <a:chOff x="4284416" y="3084058"/>
                <a:chExt cx="37783" cy="32357"/>
              </a:xfrm>
            </p:grpSpPr>
            <p:sp>
              <p:nvSpPr>
                <p:cNvPr id="7783" name="Google Shape;7783;p67"/>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7"/>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7"/>
              <p:cNvGrpSpPr/>
              <p:nvPr/>
            </p:nvGrpSpPr>
            <p:grpSpPr>
              <a:xfrm>
                <a:off x="4478697" y="3297561"/>
                <a:ext cx="37776" cy="32451"/>
                <a:chOff x="4478697" y="3297561"/>
                <a:chExt cx="37776" cy="32451"/>
              </a:xfrm>
            </p:grpSpPr>
            <p:sp>
              <p:nvSpPr>
                <p:cNvPr id="7786" name="Google Shape;7786;p67"/>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7"/>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67"/>
              <p:cNvGrpSpPr/>
              <p:nvPr/>
            </p:nvGrpSpPr>
            <p:grpSpPr>
              <a:xfrm>
                <a:off x="4411813" y="3331711"/>
                <a:ext cx="37776" cy="32451"/>
                <a:chOff x="4411813" y="3331711"/>
                <a:chExt cx="37776" cy="32451"/>
              </a:xfrm>
            </p:grpSpPr>
            <p:sp>
              <p:nvSpPr>
                <p:cNvPr id="7789" name="Google Shape;7789;p67"/>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7"/>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67"/>
              <p:cNvGrpSpPr/>
              <p:nvPr/>
            </p:nvGrpSpPr>
            <p:grpSpPr>
              <a:xfrm>
                <a:off x="4337984" y="3375188"/>
                <a:ext cx="37776" cy="32357"/>
                <a:chOff x="4337984" y="3375188"/>
                <a:chExt cx="37776" cy="32357"/>
              </a:xfrm>
            </p:grpSpPr>
            <p:sp>
              <p:nvSpPr>
                <p:cNvPr id="7792" name="Google Shape;7792;p67"/>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7"/>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67"/>
              <p:cNvGrpSpPr/>
              <p:nvPr/>
            </p:nvGrpSpPr>
            <p:grpSpPr>
              <a:xfrm>
                <a:off x="4494867" y="3090530"/>
                <a:ext cx="37878" cy="32451"/>
                <a:chOff x="4494867" y="3090530"/>
                <a:chExt cx="37878" cy="32451"/>
              </a:xfrm>
            </p:grpSpPr>
            <p:sp>
              <p:nvSpPr>
                <p:cNvPr id="7795" name="Google Shape;7795;p67"/>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7"/>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67"/>
              <p:cNvGrpSpPr/>
              <p:nvPr/>
            </p:nvGrpSpPr>
            <p:grpSpPr>
              <a:xfrm>
                <a:off x="4525124" y="3207774"/>
                <a:ext cx="37783" cy="32420"/>
                <a:chOff x="4525124" y="3207774"/>
                <a:chExt cx="37783" cy="32420"/>
              </a:xfrm>
            </p:grpSpPr>
            <p:sp>
              <p:nvSpPr>
                <p:cNvPr id="7798" name="Google Shape;7798;p67"/>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7"/>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67"/>
              <p:cNvGrpSpPr/>
              <p:nvPr/>
            </p:nvGrpSpPr>
            <p:grpSpPr>
              <a:xfrm>
                <a:off x="4440544" y="3176479"/>
                <a:ext cx="31499" cy="26898"/>
                <a:chOff x="4440544" y="3176479"/>
                <a:chExt cx="31499" cy="26898"/>
              </a:xfrm>
            </p:grpSpPr>
            <p:sp>
              <p:nvSpPr>
                <p:cNvPr id="7801" name="Google Shape;7801;p67"/>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7"/>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67"/>
              <p:cNvGrpSpPr/>
              <p:nvPr/>
            </p:nvGrpSpPr>
            <p:grpSpPr>
              <a:xfrm>
                <a:off x="4350545" y="3156400"/>
                <a:ext cx="31405" cy="27001"/>
                <a:chOff x="4350545" y="3156400"/>
                <a:chExt cx="31405" cy="27001"/>
              </a:xfrm>
            </p:grpSpPr>
            <p:sp>
              <p:nvSpPr>
                <p:cNvPr id="7804" name="Google Shape;7804;p67"/>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7"/>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67"/>
              <p:cNvGrpSpPr/>
              <p:nvPr/>
            </p:nvGrpSpPr>
            <p:grpSpPr>
              <a:xfrm>
                <a:off x="4376703" y="3255058"/>
                <a:ext cx="31405" cy="27001"/>
                <a:chOff x="4376703" y="3255058"/>
                <a:chExt cx="31405" cy="27001"/>
              </a:xfrm>
            </p:grpSpPr>
            <p:sp>
              <p:nvSpPr>
                <p:cNvPr id="7807" name="Google Shape;7807;p67"/>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7"/>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67"/>
              <p:cNvGrpSpPr/>
              <p:nvPr/>
            </p:nvGrpSpPr>
            <p:grpSpPr>
              <a:xfrm>
                <a:off x="4331322" y="3283656"/>
                <a:ext cx="31405" cy="26945"/>
                <a:chOff x="4331322" y="3283656"/>
                <a:chExt cx="31405" cy="26945"/>
              </a:xfrm>
            </p:grpSpPr>
            <p:sp>
              <p:nvSpPr>
                <p:cNvPr id="7810" name="Google Shape;7810;p67"/>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7"/>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67"/>
              <p:cNvGrpSpPr/>
              <p:nvPr/>
            </p:nvGrpSpPr>
            <p:grpSpPr>
              <a:xfrm>
                <a:off x="4380510" y="3065882"/>
                <a:ext cx="31405" cy="26938"/>
                <a:chOff x="4380510" y="3065882"/>
                <a:chExt cx="31405" cy="26938"/>
              </a:xfrm>
            </p:grpSpPr>
            <p:sp>
              <p:nvSpPr>
                <p:cNvPr id="7813" name="Google Shape;7813;p67"/>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7"/>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5" name="Google Shape;7815;p67"/>
            <p:cNvGrpSpPr/>
            <p:nvPr/>
          </p:nvGrpSpPr>
          <p:grpSpPr>
            <a:xfrm>
              <a:off x="4558998" y="3188237"/>
              <a:ext cx="1280131" cy="1052746"/>
              <a:chOff x="4558998" y="3188237"/>
              <a:chExt cx="1280131" cy="1052746"/>
            </a:xfrm>
          </p:grpSpPr>
          <p:sp>
            <p:nvSpPr>
              <p:cNvPr id="7816" name="Google Shape;7816;p67"/>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7" name="Google Shape;7817;p67"/>
              <p:cNvGrpSpPr/>
              <p:nvPr/>
            </p:nvGrpSpPr>
            <p:grpSpPr>
              <a:xfrm>
                <a:off x="4579164" y="3203653"/>
                <a:ext cx="1244833" cy="1020397"/>
                <a:chOff x="4579164" y="3203653"/>
                <a:chExt cx="1244833" cy="1020397"/>
              </a:xfrm>
            </p:grpSpPr>
            <p:sp>
              <p:nvSpPr>
                <p:cNvPr id="7818" name="Google Shape;7818;p67"/>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7"/>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0" name="Google Shape;7820;p67"/>
                <p:cNvGrpSpPr/>
                <p:nvPr/>
              </p:nvGrpSpPr>
              <p:grpSpPr>
                <a:xfrm>
                  <a:off x="4579164" y="3203653"/>
                  <a:ext cx="1244833" cy="1020397"/>
                  <a:chOff x="4579164" y="3203653"/>
                  <a:chExt cx="1244833" cy="1020397"/>
                </a:xfrm>
              </p:grpSpPr>
              <p:sp>
                <p:nvSpPr>
                  <p:cNvPr id="7821" name="Google Shape;7821;p67"/>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7"/>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3" name="Google Shape;7823;p67"/>
                  <p:cNvGrpSpPr/>
                  <p:nvPr/>
                </p:nvGrpSpPr>
                <p:grpSpPr>
                  <a:xfrm>
                    <a:off x="4579164" y="3203653"/>
                    <a:ext cx="1244833" cy="1020397"/>
                    <a:chOff x="4579164" y="3203653"/>
                    <a:chExt cx="1244833" cy="1020397"/>
                  </a:xfrm>
                </p:grpSpPr>
                <p:sp>
                  <p:nvSpPr>
                    <p:cNvPr id="7824" name="Google Shape;7824;p67"/>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7"/>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7"/>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7"/>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7"/>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7"/>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7"/>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7"/>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2" name="Google Shape;7832;p67"/>
                    <p:cNvGrpSpPr/>
                    <p:nvPr/>
                  </p:nvGrpSpPr>
                  <p:grpSpPr>
                    <a:xfrm>
                      <a:off x="4579164" y="3203653"/>
                      <a:ext cx="1244833" cy="1020397"/>
                      <a:chOff x="4579164" y="3203653"/>
                      <a:chExt cx="1244833" cy="1020397"/>
                    </a:xfrm>
                  </p:grpSpPr>
                  <p:sp>
                    <p:nvSpPr>
                      <p:cNvPr id="7833" name="Google Shape;7833;p67"/>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7"/>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7"/>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7"/>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7"/>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7"/>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7"/>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7"/>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7"/>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7"/>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7"/>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7"/>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7"/>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7"/>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7" name="Google Shape;7847;p67"/>
                      <p:cNvGrpSpPr/>
                      <p:nvPr/>
                    </p:nvGrpSpPr>
                    <p:grpSpPr>
                      <a:xfrm>
                        <a:off x="4579164" y="3203653"/>
                        <a:ext cx="1244833" cy="1020397"/>
                        <a:chOff x="4579164" y="3203653"/>
                        <a:chExt cx="1244833" cy="1020397"/>
                      </a:xfrm>
                    </p:grpSpPr>
                    <p:sp>
                      <p:nvSpPr>
                        <p:cNvPr id="7848" name="Google Shape;7848;p67"/>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7"/>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7"/>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7"/>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7"/>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7"/>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7"/>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7"/>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7"/>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7"/>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7"/>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7"/>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7"/>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7"/>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7"/>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7"/>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7"/>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7"/>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7"/>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7"/>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7"/>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7"/>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7"/>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7"/>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2" name="Google Shape;7872;p67"/>
                        <p:cNvGrpSpPr/>
                        <p:nvPr/>
                      </p:nvGrpSpPr>
                      <p:grpSpPr>
                        <a:xfrm>
                          <a:off x="4579164" y="3203653"/>
                          <a:ext cx="1244833" cy="1020397"/>
                          <a:chOff x="4579164" y="3203653"/>
                          <a:chExt cx="1244833" cy="1020397"/>
                        </a:xfrm>
                      </p:grpSpPr>
                      <p:sp>
                        <p:nvSpPr>
                          <p:cNvPr id="7873" name="Google Shape;7873;p67"/>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4" name="Google Shape;7874;p67"/>
                          <p:cNvGrpSpPr/>
                          <p:nvPr/>
                        </p:nvGrpSpPr>
                        <p:grpSpPr>
                          <a:xfrm>
                            <a:off x="4579164" y="3203653"/>
                            <a:ext cx="1244833" cy="1020397"/>
                            <a:chOff x="4579164" y="3203653"/>
                            <a:chExt cx="1244833" cy="1020397"/>
                          </a:xfrm>
                        </p:grpSpPr>
                        <p:sp>
                          <p:nvSpPr>
                            <p:cNvPr id="7875" name="Google Shape;7875;p67"/>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7"/>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7"/>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7"/>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7"/>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7"/>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7"/>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2" name="Google Shape;7882;p67"/>
                            <p:cNvGrpSpPr/>
                            <p:nvPr/>
                          </p:nvGrpSpPr>
                          <p:grpSpPr>
                            <a:xfrm>
                              <a:off x="4579164" y="3203653"/>
                              <a:ext cx="1244833" cy="1020397"/>
                              <a:chOff x="4579164" y="3203653"/>
                              <a:chExt cx="1244833" cy="1020397"/>
                            </a:xfrm>
                          </p:grpSpPr>
                          <p:sp>
                            <p:nvSpPr>
                              <p:cNvPr id="7883" name="Google Shape;7883;p67"/>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7"/>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7"/>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7"/>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7"/>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7"/>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7"/>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7"/>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7"/>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7"/>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7"/>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7"/>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7"/>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6" name="Google Shape;7896;p67"/>
                              <p:cNvGrpSpPr/>
                              <p:nvPr/>
                            </p:nvGrpSpPr>
                            <p:grpSpPr>
                              <a:xfrm>
                                <a:off x="4579164" y="3203653"/>
                                <a:ext cx="1244833" cy="1020397"/>
                                <a:chOff x="4579164" y="3203653"/>
                                <a:chExt cx="1244833" cy="1020397"/>
                              </a:xfrm>
                            </p:grpSpPr>
                            <p:sp>
                              <p:nvSpPr>
                                <p:cNvPr id="7897" name="Google Shape;7897;p67"/>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7"/>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7"/>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7"/>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7"/>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7"/>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7"/>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4" name="Google Shape;7904;p67"/>
                                <p:cNvGrpSpPr/>
                                <p:nvPr/>
                              </p:nvGrpSpPr>
                              <p:grpSpPr>
                                <a:xfrm>
                                  <a:off x="4579164" y="3203653"/>
                                  <a:ext cx="1244833" cy="1020397"/>
                                  <a:chOff x="4579164" y="3203653"/>
                                  <a:chExt cx="1244833" cy="1020397"/>
                                </a:xfrm>
                              </p:grpSpPr>
                              <p:sp>
                                <p:nvSpPr>
                                  <p:cNvPr id="7905" name="Google Shape;7905;p67"/>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7"/>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7"/>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7"/>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7"/>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0" name="Google Shape;7910;p67"/>
                                  <p:cNvGrpSpPr/>
                                  <p:nvPr/>
                                </p:nvGrpSpPr>
                                <p:grpSpPr>
                                  <a:xfrm>
                                    <a:off x="4579164" y="3203653"/>
                                    <a:ext cx="1244833" cy="1020397"/>
                                    <a:chOff x="4579164" y="3203653"/>
                                    <a:chExt cx="1244833" cy="1020397"/>
                                  </a:xfrm>
                                </p:grpSpPr>
                                <p:sp>
                                  <p:nvSpPr>
                                    <p:cNvPr id="7911" name="Google Shape;7911;p67"/>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7"/>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7"/>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7"/>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915" name="Google Shape;7915;p67"/>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7"/>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7"/>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18" name="Google Shape;7918;p67"/>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919" name="Google Shape;7919;p67"/>
              <p:cNvGrpSpPr/>
              <p:nvPr/>
            </p:nvGrpSpPr>
            <p:grpSpPr>
              <a:xfrm>
                <a:off x="4595437" y="3598775"/>
                <a:ext cx="37776" cy="32451"/>
                <a:chOff x="4595437" y="3598775"/>
                <a:chExt cx="37776" cy="32451"/>
              </a:xfrm>
            </p:grpSpPr>
            <p:sp>
              <p:nvSpPr>
                <p:cNvPr id="7920" name="Google Shape;7920;p67"/>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7"/>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67"/>
              <p:cNvGrpSpPr/>
              <p:nvPr/>
            </p:nvGrpSpPr>
            <p:grpSpPr>
              <a:xfrm>
                <a:off x="4641864" y="3524443"/>
                <a:ext cx="37776" cy="32380"/>
                <a:chOff x="4641864" y="3524443"/>
                <a:chExt cx="37776" cy="32380"/>
              </a:xfrm>
            </p:grpSpPr>
            <p:sp>
              <p:nvSpPr>
                <p:cNvPr id="7923" name="Google Shape;7923;p67"/>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7"/>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67"/>
              <p:cNvGrpSpPr/>
              <p:nvPr/>
            </p:nvGrpSpPr>
            <p:grpSpPr>
              <a:xfrm>
                <a:off x="4648431" y="3893901"/>
                <a:ext cx="37776" cy="32357"/>
                <a:chOff x="4648431" y="3893901"/>
                <a:chExt cx="37776" cy="32357"/>
              </a:xfrm>
            </p:grpSpPr>
            <p:sp>
              <p:nvSpPr>
                <p:cNvPr id="7926" name="Google Shape;7926;p67"/>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7"/>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67"/>
              <p:cNvGrpSpPr/>
              <p:nvPr/>
            </p:nvGrpSpPr>
            <p:grpSpPr>
              <a:xfrm>
                <a:off x="4567752" y="3722908"/>
                <a:ext cx="37870" cy="32380"/>
                <a:chOff x="4567752" y="3722908"/>
                <a:chExt cx="37870" cy="32380"/>
              </a:xfrm>
            </p:grpSpPr>
            <p:sp>
              <p:nvSpPr>
                <p:cNvPr id="7929" name="Google Shape;7929;p67"/>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7"/>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67"/>
              <p:cNvGrpSpPr/>
              <p:nvPr/>
            </p:nvGrpSpPr>
            <p:grpSpPr>
              <a:xfrm>
                <a:off x="4617506" y="3652052"/>
                <a:ext cx="37783" cy="32357"/>
                <a:chOff x="4617506" y="3652052"/>
                <a:chExt cx="37783" cy="32357"/>
              </a:xfrm>
            </p:grpSpPr>
            <p:sp>
              <p:nvSpPr>
                <p:cNvPr id="7932" name="Google Shape;7932;p67"/>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7"/>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67"/>
              <p:cNvGrpSpPr/>
              <p:nvPr/>
            </p:nvGrpSpPr>
            <p:grpSpPr>
              <a:xfrm>
                <a:off x="4739005" y="3554149"/>
                <a:ext cx="37870" cy="32357"/>
                <a:chOff x="4739005" y="3554149"/>
                <a:chExt cx="37870" cy="32357"/>
              </a:xfrm>
            </p:grpSpPr>
            <p:sp>
              <p:nvSpPr>
                <p:cNvPr id="7935" name="Google Shape;7935;p67"/>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7"/>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67"/>
              <p:cNvGrpSpPr/>
              <p:nvPr/>
            </p:nvGrpSpPr>
            <p:grpSpPr>
              <a:xfrm>
                <a:off x="4806557" y="3630258"/>
                <a:ext cx="37776" cy="32364"/>
                <a:chOff x="4806557" y="3630258"/>
                <a:chExt cx="37776" cy="32364"/>
              </a:xfrm>
            </p:grpSpPr>
            <p:sp>
              <p:nvSpPr>
                <p:cNvPr id="7938" name="Google Shape;7938;p67"/>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7"/>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67"/>
              <p:cNvGrpSpPr/>
              <p:nvPr/>
            </p:nvGrpSpPr>
            <p:grpSpPr>
              <a:xfrm>
                <a:off x="4737007" y="4004357"/>
                <a:ext cx="37870" cy="32357"/>
                <a:chOff x="4737007" y="4004357"/>
                <a:chExt cx="37870" cy="32357"/>
              </a:xfrm>
            </p:grpSpPr>
            <p:sp>
              <p:nvSpPr>
                <p:cNvPr id="7941" name="Google Shape;7941;p67"/>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7"/>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7"/>
              <p:cNvGrpSpPr/>
              <p:nvPr/>
            </p:nvGrpSpPr>
            <p:grpSpPr>
              <a:xfrm>
                <a:off x="4773634" y="4208627"/>
                <a:ext cx="37776" cy="32357"/>
                <a:chOff x="4773634" y="4208627"/>
                <a:chExt cx="37776" cy="32357"/>
              </a:xfrm>
            </p:grpSpPr>
            <p:sp>
              <p:nvSpPr>
                <p:cNvPr id="7944" name="Google Shape;7944;p67"/>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7"/>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67"/>
              <p:cNvGrpSpPr/>
              <p:nvPr/>
            </p:nvGrpSpPr>
            <p:grpSpPr>
              <a:xfrm>
                <a:off x="4888282" y="4074764"/>
                <a:ext cx="37776" cy="32451"/>
                <a:chOff x="4888282" y="4074764"/>
                <a:chExt cx="37776" cy="32451"/>
              </a:xfrm>
            </p:grpSpPr>
            <p:sp>
              <p:nvSpPr>
                <p:cNvPr id="7947" name="Google Shape;7947;p67"/>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7"/>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67"/>
              <p:cNvGrpSpPr/>
              <p:nvPr/>
            </p:nvGrpSpPr>
            <p:grpSpPr>
              <a:xfrm>
                <a:off x="4901315" y="3804271"/>
                <a:ext cx="37776" cy="32364"/>
                <a:chOff x="4901315" y="3804271"/>
                <a:chExt cx="37776" cy="32364"/>
              </a:xfrm>
            </p:grpSpPr>
            <p:sp>
              <p:nvSpPr>
                <p:cNvPr id="7950" name="Google Shape;7950;p67"/>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7"/>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67"/>
              <p:cNvGrpSpPr/>
              <p:nvPr/>
            </p:nvGrpSpPr>
            <p:grpSpPr>
              <a:xfrm>
                <a:off x="4866394" y="3715035"/>
                <a:ext cx="37846" cy="32357"/>
                <a:chOff x="4866394" y="3715035"/>
                <a:chExt cx="37846" cy="32357"/>
              </a:xfrm>
            </p:grpSpPr>
            <p:sp>
              <p:nvSpPr>
                <p:cNvPr id="7953" name="Google Shape;7953;p67"/>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7"/>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67"/>
              <p:cNvGrpSpPr/>
              <p:nvPr/>
            </p:nvGrpSpPr>
            <p:grpSpPr>
              <a:xfrm>
                <a:off x="4979233" y="3839798"/>
                <a:ext cx="37878" cy="32420"/>
                <a:chOff x="4979233" y="3839798"/>
                <a:chExt cx="37878" cy="32420"/>
              </a:xfrm>
            </p:grpSpPr>
            <p:sp>
              <p:nvSpPr>
                <p:cNvPr id="7956" name="Google Shape;7956;p67"/>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7"/>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67"/>
              <p:cNvGrpSpPr/>
              <p:nvPr/>
            </p:nvGrpSpPr>
            <p:grpSpPr>
              <a:xfrm>
                <a:off x="4790662" y="3679147"/>
                <a:ext cx="37783" cy="32380"/>
                <a:chOff x="4790662" y="3679147"/>
                <a:chExt cx="37783" cy="32380"/>
              </a:xfrm>
            </p:grpSpPr>
            <p:sp>
              <p:nvSpPr>
                <p:cNvPr id="7959" name="Google Shape;7959;p67"/>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7"/>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67"/>
              <p:cNvGrpSpPr/>
              <p:nvPr/>
            </p:nvGrpSpPr>
            <p:grpSpPr>
              <a:xfrm>
                <a:off x="4857263" y="3557861"/>
                <a:ext cx="37776" cy="32357"/>
                <a:chOff x="4857263" y="3557861"/>
                <a:chExt cx="37776" cy="32357"/>
              </a:xfrm>
            </p:grpSpPr>
            <p:sp>
              <p:nvSpPr>
                <p:cNvPr id="7962" name="Google Shape;7962;p67"/>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7"/>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67"/>
              <p:cNvGrpSpPr/>
              <p:nvPr/>
            </p:nvGrpSpPr>
            <p:grpSpPr>
              <a:xfrm>
                <a:off x="4883902" y="3648033"/>
                <a:ext cx="37783" cy="32380"/>
                <a:chOff x="4883902" y="3648033"/>
                <a:chExt cx="37783" cy="32380"/>
              </a:xfrm>
            </p:grpSpPr>
            <p:sp>
              <p:nvSpPr>
                <p:cNvPr id="7965" name="Google Shape;7965;p67"/>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7"/>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67"/>
              <p:cNvGrpSpPr/>
              <p:nvPr/>
            </p:nvGrpSpPr>
            <p:grpSpPr>
              <a:xfrm>
                <a:off x="4907780" y="3347220"/>
                <a:ext cx="37878" cy="32357"/>
                <a:chOff x="4907780" y="3347220"/>
                <a:chExt cx="37878" cy="32357"/>
              </a:xfrm>
            </p:grpSpPr>
            <p:sp>
              <p:nvSpPr>
                <p:cNvPr id="7968" name="Google Shape;7968;p67"/>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7"/>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67"/>
              <p:cNvGrpSpPr/>
              <p:nvPr/>
            </p:nvGrpSpPr>
            <p:grpSpPr>
              <a:xfrm>
                <a:off x="5065048" y="3738150"/>
                <a:ext cx="37783" cy="32364"/>
                <a:chOff x="5065048" y="3738150"/>
                <a:chExt cx="37783" cy="32364"/>
              </a:xfrm>
            </p:grpSpPr>
            <p:sp>
              <p:nvSpPr>
                <p:cNvPr id="7971" name="Google Shape;7971;p67"/>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7"/>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67"/>
              <p:cNvGrpSpPr/>
              <p:nvPr/>
            </p:nvGrpSpPr>
            <p:grpSpPr>
              <a:xfrm>
                <a:off x="5071616" y="3284615"/>
                <a:ext cx="37783" cy="32357"/>
                <a:chOff x="5071616" y="3284615"/>
                <a:chExt cx="37783" cy="32357"/>
              </a:xfrm>
            </p:grpSpPr>
            <p:sp>
              <p:nvSpPr>
                <p:cNvPr id="7974" name="Google Shape;7974;p67"/>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7"/>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7"/>
              <p:cNvGrpSpPr/>
              <p:nvPr/>
            </p:nvGrpSpPr>
            <p:grpSpPr>
              <a:xfrm>
                <a:off x="5389291" y="3759921"/>
                <a:ext cx="37783" cy="32380"/>
                <a:chOff x="5389291" y="3759921"/>
                <a:chExt cx="37783" cy="32380"/>
              </a:xfrm>
            </p:grpSpPr>
            <p:sp>
              <p:nvSpPr>
                <p:cNvPr id="7977" name="Google Shape;7977;p67"/>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7"/>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67"/>
              <p:cNvGrpSpPr/>
              <p:nvPr/>
            </p:nvGrpSpPr>
            <p:grpSpPr>
              <a:xfrm>
                <a:off x="5431534" y="3632932"/>
                <a:ext cx="37878" cy="32451"/>
                <a:chOff x="5431534" y="3632932"/>
                <a:chExt cx="37878" cy="32451"/>
              </a:xfrm>
            </p:grpSpPr>
            <p:sp>
              <p:nvSpPr>
                <p:cNvPr id="7980" name="Google Shape;7980;p67"/>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7"/>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67"/>
              <p:cNvGrpSpPr/>
              <p:nvPr/>
            </p:nvGrpSpPr>
            <p:grpSpPr>
              <a:xfrm>
                <a:off x="5540755" y="3544829"/>
                <a:ext cx="37783" cy="32357"/>
                <a:chOff x="5540755" y="3544829"/>
                <a:chExt cx="37783" cy="32357"/>
              </a:xfrm>
            </p:grpSpPr>
            <p:sp>
              <p:nvSpPr>
                <p:cNvPr id="7983" name="Google Shape;7983;p67"/>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7"/>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7"/>
              <p:cNvGrpSpPr/>
              <p:nvPr/>
            </p:nvGrpSpPr>
            <p:grpSpPr>
              <a:xfrm>
                <a:off x="5579293" y="3412107"/>
                <a:ext cx="37776" cy="32357"/>
                <a:chOff x="5579293" y="3412107"/>
                <a:chExt cx="37776" cy="32357"/>
              </a:xfrm>
            </p:grpSpPr>
            <p:sp>
              <p:nvSpPr>
                <p:cNvPr id="7986" name="Google Shape;7986;p67"/>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7"/>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67"/>
              <p:cNvGrpSpPr/>
              <p:nvPr/>
            </p:nvGrpSpPr>
            <p:grpSpPr>
              <a:xfrm>
                <a:off x="5801346" y="3284615"/>
                <a:ext cx="37783" cy="32357"/>
                <a:chOff x="5801346" y="3284615"/>
                <a:chExt cx="37783" cy="32357"/>
              </a:xfrm>
            </p:grpSpPr>
            <p:sp>
              <p:nvSpPr>
                <p:cNvPr id="7989" name="Google Shape;7989;p67"/>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7"/>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67"/>
              <p:cNvGrpSpPr/>
              <p:nvPr/>
            </p:nvGrpSpPr>
            <p:grpSpPr>
              <a:xfrm>
                <a:off x="5763578" y="3399067"/>
                <a:ext cx="37776" cy="32364"/>
                <a:chOff x="5763578" y="3399067"/>
                <a:chExt cx="37776" cy="32364"/>
              </a:xfrm>
            </p:grpSpPr>
            <p:sp>
              <p:nvSpPr>
                <p:cNvPr id="7992" name="Google Shape;7992;p67"/>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7"/>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67"/>
              <p:cNvGrpSpPr/>
              <p:nvPr/>
            </p:nvGrpSpPr>
            <p:grpSpPr>
              <a:xfrm>
                <a:off x="5395858" y="3230952"/>
                <a:ext cx="37776" cy="32364"/>
                <a:chOff x="5395858" y="3230952"/>
                <a:chExt cx="37776" cy="32364"/>
              </a:xfrm>
            </p:grpSpPr>
            <p:sp>
              <p:nvSpPr>
                <p:cNvPr id="7995" name="Google Shape;7995;p67"/>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7"/>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67"/>
              <p:cNvGrpSpPr/>
              <p:nvPr/>
            </p:nvGrpSpPr>
            <p:grpSpPr>
              <a:xfrm>
                <a:off x="5264088" y="3188237"/>
                <a:ext cx="37776" cy="32357"/>
                <a:chOff x="5264088" y="3188237"/>
                <a:chExt cx="37776" cy="32357"/>
              </a:xfrm>
            </p:grpSpPr>
            <p:sp>
              <p:nvSpPr>
                <p:cNvPr id="7998" name="Google Shape;7998;p67"/>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7"/>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67"/>
              <p:cNvGrpSpPr/>
              <p:nvPr/>
            </p:nvGrpSpPr>
            <p:grpSpPr>
              <a:xfrm>
                <a:off x="5585758" y="3237425"/>
                <a:ext cx="37878" cy="32357"/>
                <a:chOff x="5585758" y="3237425"/>
                <a:chExt cx="37878" cy="32357"/>
              </a:xfrm>
            </p:grpSpPr>
            <p:sp>
              <p:nvSpPr>
                <p:cNvPr id="8001" name="Google Shape;8001;p67"/>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7"/>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67"/>
              <p:cNvGrpSpPr/>
              <p:nvPr/>
            </p:nvGrpSpPr>
            <p:grpSpPr>
              <a:xfrm>
                <a:off x="4874196" y="3291088"/>
                <a:ext cx="37878" cy="32451"/>
                <a:chOff x="4874196" y="3291088"/>
                <a:chExt cx="37878" cy="32451"/>
              </a:xfrm>
            </p:grpSpPr>
            <p:sp>
              <p:nvSpPr>
                <p:cNvPr id="8004" name="Google Shape;8004;p67"/>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7"/>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67"/>
              <p:cNvGrpSpPr/>
              <p:nvPr/>
            </p:nvGrpSpPr>
            <p:grpSpPr>
              <a:xfrm>
                <a:off x="5197770" y="3785466"/>
                <a:ext cx="37783" cy="32427"/>
                <a:chOff x="5197770" y="3785466"/>
                <a:chExt cx="37783" cy="32427"/>
              </a:xfrm>
            </p:grpSpPr>
            <p:sp>
              <p:nvSpPr>
                <p:cNvPr id="8007" name="Google Shape;8007;p67"/>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7"/>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67"/>
              <p:cNvGrpSpPr/>
              <p:nvPr/>
            </p:nvGrpSpPr>
            <p:grpSpPr>
              <a:xfrm>
                <a:off x="5177699" y="3492117"/>
                <a:ext cx="37776" cy="32357"/>
                <a:chOff x="5177699" y="3492117"/>
                <a:chExt cx="37776" cy="32357"/>
              </a:xfrm>
            </p:grpSpPr>
            <p:sp>
              <p:nvSpPr>
                <p:cNvPr id="8010" name="Google Shape;8010;p67"/>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7"/>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67"/>
              <p:cNvGrpSpPr/>
              <p:nvPr/>
            </p:nvGrpSpPr>
            <p:grpSpPr>
              <a:xfrm>
                <a:off x="5349431" y="3622346"/>
                <a:ext cx="37870" cy="32380"/>
                <a:chOff x="5349431" y="3622346"/>
                <a:chExt cx="37870" cy="32380"/>
              </a:xfrm>
            </p:grpSpPr>
            <p:sp>
              <p:nvSpPr>
                <p:cNvPr id="8013" name="Google Shape;8013;p67"/>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7"/>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67"/>
              <p:cNvGrpSpPr/>
              <p:nvPr/>
            </p:nvGrpSpPr>
            <p:grpSpPr>
              <a:xfrm>
                <a:off x="5068855" y="3563980"/>
                <a:ext cx="53954" cy="46223"/>
                <a:chOff x="5068855" y="3563980"/>
                <a:chExt cx="53954" cy="46223"/>
              </a:xfrm>
            </p:grpSpPr>
            <p:sp>
              <p:nvSpPr>
                <p:cNvPr id="8016" name="Google Shape;8016;p67"/>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7"/>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67"/>
              <p:cNvGrpSpPr/>
              <p:nvPr/>
            </p:nvGrpSpPr>
            <p:grpSpPr>
              <a:xfrm>
                <a:off x="5037654" y="3392507"/>
                <a:ext cx="37870" cy="32451"/>
                <a:chOff x="5037654" y="3392507"/>
                <a:chExt cx="37870" cy="32451"/>
              </a:xfrm>
            </p:grpSpPr>
            <p:sp>
              <p:nvSpPr>
                <p:cNvPr id="8019" name="Google Shape;8019;p67"/>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7"/>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67"/>
              <p:cNvGrpSpPr/>
              <p:nvPr/>
            </p:nvGrpSpPr>
            <p:grpSpPr>
              <a:xfrm>
                <a:off x="5456560" y="3368629"/>
                <a:ext cx="37870" cy="32451"/>
                <a:chOff x="5456560" y="3368629"/>
                <a:chExt cx="37870" cy="32451"/>
              </a:xfrm>
            </p:grpSpPr>
            <p:sp>
              <p:nvSpPr>
                <p:cNvPr id="8022" name="Google Shape;8022;p67"/>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7"/>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67"/>
              <p:cNvGrpSpPr/>
              <p:nvPr/>
            </p:nvGrpSpPr>
            <p:grpSpPr>
              <a:xfrm>
                <a:off x="4755749" y="3501516"/>
                <a:ext cx="46246" cy="39608"/>
                <a:chOff x="4755749" y="3501516"/>
                <a:chExt cx="46246" cy="39608"/>
              </a:xfrm>
            </p:grpSpPr>
            <p:sp>
              <p:nvSpPr>
                <p:cNvPr id="8025" name="Google Shape;8025;p67"/>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7"/>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67"/>
              <p:cNvGrpSpPr/>
              <p:nvPr/>
            </p:nvGrpSpPr>
            <p:grpSpPr>
              <a:xfrm>
                <a:off x="4681346" y="3485582"/>
                <a:ext cx="37783" cy="32427"/>
                <a:chOff x="4681346" y="3485582"/>
                <a:chExt cx="37783" cy="32427"/>
              </a:xfrm>
            </p:grpSpPr>
            <p:sp>
              <p:nvSpPr>
                <p:cNvPr id="8028" name="Google Shape;8028;p67"/>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7"/>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7"/>
              <p:cNvGrpSpPr/>
              <p:nvPr/>
            </p:nvGrpSpPr>
            <p:grpSpPr>
              <a:xfrm>
                <a:off x="4767067" y="3291088"/>
                <a:ext cx="37878" cy="32451"/>
                <a:chOff x="4767067" y="3291088"/>
                <a:chExt cx="37878" cy="32451"/>
              </a:xfrm>
            </p:grpSpPr>
            <p:sp>
              <p:nvSpPr>
                <p:cNvPr id="8031" name="Google Shape;8031;p67"/>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7"/>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67"/>
              <p:cNvGrpSpPr/>
              <p:nvPr/>
            </p:nvGrpSpPr>
            <p:grpSpPr>
              <a:xfrm>
                <a:off x="4687819" y="3405539"/>
                <a:ext cx="37776" cy="32451"/>
                <a:chOff x="4687819" y="3405539"/>
                <a:chExt cx="37776" cy="32451"/>
              </a:xfrm>
            </p:grpSpPr>
            <p:sp>
              <p:nvSpPr>
                <p:cNvPr id="8034" name="Google Shape;8034;p67"/>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7"/>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67"/>
              <p:cNvGrpSpPr/>
              <p:nvPr/>
            </p:nvGrpSpPr>
            <p:grpSpPr>
              <a:xfrm>
                <a:off x="4923101" y="3444809"/>
                <a:ext cx="52813" cy="45318"/>
                <a:chOff x="4923101" y="3444809"/>
                <a:chExt cx="52813" cy="45318"/>
              </a:xfrm>
            </p:grpSpPr>
            <p:sp>
              <p:nvSpPr>
                <p:cNvPr id="8037" name="Google Shape;8037;p67"/>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7"/>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67"/>
              <p:cNvGrpSpPr/>
              <p:nvPr/>
            </p:nvGrpSpPr>
            <p:grpSpPr>
              <a:xfrm>
                <a:off x="4846040" y="3654750"/>
                <a:ext cx="31405" cy="26993"/>
                <a:chOff x="4846040" y="3654750"/>
                <a:chExt cx="31405" cy="26993"/>
              </a:xfrm>
            </p:grpSpPr>
            <p:sp>
              <p:nvSpPr>
                <p:cNvPr id="8040" name="Google Shape;8040;p67"/>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7"/>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7"/>
              <p:cNvGrpSpPr/>
              <p:nvPr/>
            </p:nvGrpSpPr>
            <p:grpSpPr>
              <a:xfrm>
                <a:off x="4925673" y="3691700"/>
                <a:ext cx="40253" cy="34472"/>
                <a:chOff x="4925673" y="3691700"/>
                <a:chExt cx="40253" cy="34472"/>
              </a:xfrm>
            </p:grpSpPr>
            <p:sp>
              <p:nvSpPr>
                <p:cNvPr id="8043" name="Google Shape;8043;p67"/>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7"/>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67"/>
              <p:cNvGrpSpPr/>
              <p:nvPr/>
            </p:nvGrpSpPr>
            <p:grpSpPr>
              <a:xfrm>
                <a:off x="4894653" y="3740848"/>
                <a:ext cx="31405" cy="26906"/>
                <a:chOff x="4894653" y="3740848"/>
                <a:chExt cx="31405" cy="26906"/>
              </a:xfrm>
            </p:grpSpPr>
            <p:sp>
              <p:nvSpPr>
                <p:cNvPr id="8046" name="Google Shape;8046;p67"/>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7"/>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67"/>
              <p:cNvGrpSpPr/>
              <p:nvPr/>
            </p:nvGrpSpPr>
            <p:grpSpPr>
              <a:xfrm>
                <a:off x="4962300" y="3696348"/>
                <a:ext cx="38255" cy="32773"/>
                <a:chOff x="4962300" y="3696348"/>
                <a:chExt cx="38255" cy="32773"/>
              </a:xfrm>
            </p:grpSpPr>
            <p:sp>
              <p:nvSpPr>
                <p:cNvPr id="8049" name="Google Shape;8049;p67"/>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7"/>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67"/>
              <p:cNvGrpSpPr/>
              <p:nvPr/>
            </p:nvGrpSpPr>
            <p:grpSpPr>
              <a:xfrm>
                <a:off x="4980185" y="3743349"/>
                <a:ext cx="31499" cy="26969"/>
                <a:chOff x="4980185" y="3743349"/>
                <a:chExt cx="31499" cy="26969"/>
              </a:xfrm>
            </p:grpSpPr>
            <p:sp>
              <p:nvSpPr>
                <p:cNvPr id="8052" name="Google Shape;8052;p67"/>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7"/>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67"/>
              <p:cNvGrpSpPr/>
              <p:nvPr/>
            </p:nvGrpSpPr>
            <p:grpSpPr>
              <a:xfrm>
                <a:off x="5013768" y="3734312"/>
                <a:ext cx="31499" cy="26969"/>
                <a:chOff x="5013768" y="3734312"/>
                <a:chExt cx="31499" cy="26969"/>
              </a:xfrm>
            </p:grpSpPr>
            <p:sp>
              <p:nvSpPr>
                <p:cNvPr id="8055" name="Google Shape;8055;p67"/>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7"/>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67"/>
              <p:cNvGrpSpPr/>
              <p:nvPr/>
            </p:nvGrpSpPr>
            <p:grpSpPr>
              <a:xfrm>
                <a:off x="5036703" y="3764545"/>
                <a:ext cx="31499" cy="26898"/>
                <a:chOff x="5036703" y="3764545"/>
                <a:chExt cx="31499" cy="26898"/>
              </a:xfrm>
            </p:grpSpPr>
            <p:sp>
              <p:nvSpPr>
                <p:cNvPr id="8058" name="Google Shape;8058;p67"/>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7"/>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67"/>
              <p:cNvGrpSpPr/>
              <p:nvPr/>
            </p:nvGrpSpPr>
            <p:grpSpPr>
              <a:xfrm>
                <a:off x="4953546" y="3768352"/>
                <a:ext cx="31405" cy="26898"/>
                <a:chOff x="4953546" y="3768352"/>
                <a:chExt cx="31405" cy="26898"/>
              </a:xfrm>
            </p:grpSpPr>
            <p:sp>
              <p:nvSpPr>
                <p:cNvPr id="8061" name="Google Shape;8061;p67"/>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7"/>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67"/>
              <p:cNvGrpSpPr/>
              <p:nvPr/>
            </p:nvGrpSpPr>
            <p:grpSpPr>
              <a:xfrm>
                <a:off x="4964770" y="3814016"/>
                <a:ext cx="31499" cy="26993"/>
                <a:chOff x="4964770" y="3814016"/>
                <a:chExt cx="31499" cy="26993"/>
              </a:xfrm>
            </p:grpSpPr>
            <p:sp>
              <p:nvSpPr>
                <p:cNvPr id="8064" name="Google Shape;8064;p67"/>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7"/>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67"/>
              <p:cNvGrpSpPr/>
              <p:nvPr/>
            </p:nvGrpSpPr>
            <p:grpSpPr>
              <a:xfrm>
                <a:off x="4923290" y="3800504"/>
                <a:ext cx="31468" cy="26898"/>
                <a:chOff x="4923290" y="3800504"/>
                <a:chExt cx="31468" cy="26898"/>
              </a:xfrm>
            </p:grpSpPr>
            <p:sp>
              <p:nvSpPr>
                <p:cNvPr id="8067" name="Google Shape;8067;p67"/>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7"/>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67"/>
              <p:cNvGrpSpPr/>
              <p:nvPr/>
            </p:nvGrpSpPr>
            <p:grpSpPr>
              <a:xfrm>
                <a:off x="5108534" y="3650943"/>
                <a:ext cx="31405" cy="26993"/>
                <a:chOff x="5108534" y="3650943"/>
                <a:chExt cx="31405" cy="26993"/>
              </a:xfrm>
            </p:grpSpPr>
            <p:sp>
              <p:nvSpPr>
                <p:cNvPr id="8070" name="Google Shape;8070;p67"/>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7"/>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67"/>
              <p:cNvGrpSpPr/>
              <p:nvPr/>
            </p:nvGrpSpPr>
            <p:grpSpPr>
              <a:xfrm>
                <a:off x="5119380" y="3760739"/>
                <a:ext cx="31499" cy="26993"/>
                <a:chOff x="5119380" y="3760739"/>
                <a:chExt cx="31499" cy="26993"/>
              </a:xfrm>
            </p:grpSpPr>
            <p:sp>
              <p:nvSpPr>
                <p:cNvPr id="8073" name="Google Shape;8073;p67"/>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7"/>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67"/>
              <p:cNvGrpSpPr/>
              <p:nvPr/>
            </p:nvGrpSpPr>
            <p:grpSpPr>
              <a:xfrm>
                <a:off x="5119380" y="3788235"/>
                <a:ext cx="31499" cy="26993"/>
                <a:chOff x="5119380" y="3788235"/>
                <a:chExt cx="31499" cy="26993"/>
              </a:xfrm>
            </p:grpSpPr>
            <p:sp>
              <p:nvSpPr>
                <p:cNvPr id="8076" name="Google Shape;8076;p67"/>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7"/>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67"/>
              <p:cNvGrpSpPr/>
              <p:nvPr/>
            </p:nvGrpSpPr>
            <p:grpSpPr>
              <a:xfrm>
                <a:off x="5158005" y="3875284"/>
                <a:ext cx="31405" cy="27001"/>
                <a:chOff x="5158005" y="3875284"/>
                <a:chExt cx="31405" cy="27001"/>
              </a:xfrm>
            </p:grpSpPr>
            <p:sp>
              <p:nvSpPr>
                <p:cNvPr id="8079" name="Google Shape;8079;p67"/>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7"/>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67"/>
              <p:cNvGrpSpPr/>
              <p:nvPr/>
            </p:nvGrpSpPr>
            <p:grpSpPr>
              <a:xfrm>
                <a:off x="5233163" y="3764545"/>
                <a:ext cx="31499" cy="26898"/>
                <a:chOff x="5233163" y="3764545"/>
                <a:chExt cx="31499" cy="26898"/>
              </a:xfrm>
            </p:grpSpPr>
            <p:sp>
              <p:nvSpPr>
                <p:cNvPr id="8082" name="Google Shape;8082;p67"/>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7"/>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67"/>
              <p:cNvGrpSpPr/>
              <p:nvPr/>
            </p:nvGrpSpPr>
            <p:grpSpPr>
              <a:xfrm>
                <a:off x="5276168" y="3805545"/>
                <a:ext cx="31499" cy="26906"/>
                <a:chOff x="5276168" y="3805545"/>
                <a:chExt cx="31499" cy="26906"/>
              </a:xfrm>
            </p:grpSpPr>
            <p:sp>
              <p:nvSpPr>
                <p:cNvPr id="8085" name="Google Shape;8085;p67"/>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7"/>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67"/>
              <p:cNvGrpSpPr/>
              <p:nvPr/>
            </p:nvGrpSpPr>
            <p:grpSpPr>
              <a:xfrm>
                <a:off x="5294053" y="3851933"/>
                <a:ext cx="31405" cy="26945"/>
                <a:chOff x="5294053" y="3851933"/>
                <a:chExt cx="31405" cy="26945"/>
              </a:xfrm>
            </p:grpSpPr>
            <p:sp>
              <p:nvSpPr>
                <p:cNvPr id="8088" name="Google Shape;8088;p67"/>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7"/>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67"/>
              <p:cNvGrpSpPr/>
              <p:nvPr/>
            </p:nvGrpSpPr>
            <p:grpSpPr>
              <a:xfrm>
                <a:off x="5341723" y="3851902"/>
                <a:ext cx="31405" cy="26977"/>
                <a:chOff x="5341723" y="3851902"/>
                <a:chExt cx="31405" cy="26977"/>
              </a:xfrm>
            </p:grpSpPr>
            <p:sp>
              <p:nvSpPr>
                <p:cNvPr id="8091" name="Google Shape;8091;p67"/>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7"/>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67"/>
              <p:cNvGrpSpPr/>
              <p:nvPr/>
            </p:nvGrpSpPr>
            <p:grpSpPr>
              <a:xfrm>
                <a:off x="5054871" y="3507855"/>
                <a:ext cx="31405" cy="26993"/>
                <a:chOff x="5054871" y="3507855"/>
                <a:chExt cx="31405" cy="26993"/>
              </a:xfrm>
            </p:grpSpPr>
            <p:sp>
              <p:nvSpPr>
                <p:cNvPr id="8094" name="Google Shape;8094;p67"/>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7"/>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67"/>
              <p:cNvGrpSpPr/>
              <p:nvPr/>
            </p:nvGrpSpPr>
            <p:grpSpPr>
              <a:xfrm>
                <a:off x="4876579" y="3675325"/>
                <a:ext cx="31405" cy="26969"/>
                <a:chOff x="4876579" y="3675325"/>
                <a:chExt cx="31405" cy="26969"/>
              </a:xfrm>
            </p:grpSpPr>
            <p:sp>
              <p:nvSpPr>
                <p:cNvPr id="8097" name="Google Shape;8097;p67"/>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7"/>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67"/>
              <p:cNvGrpSpPr/>
              <p:nvPr/>
            </p:nvGrpSpPr>
            <p:grpSpPr>
              <a:xfrm>
                <a:off x="4842233" y="3688333"/>
                <a:ext cx="31405" cy="26993"/>
                <a:chOff x="4842233" y="3688333"/>
                <a:chExt cx="31405" cy="26993"/>
              </a:xfrm>
            </p:grpSpPr>
            <p:sp>
              <p:nvSpPr>
                <p:cNvPr id="8100" name="Google Shape;8100;p67"/>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7"/>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67"/>
              <p:cNvGrpSpPr/>
              <p:nvPr/>
            </p:nvGrpSpPr>
            <p:grpSpPr>
              <a:xfrm>
                <a:off x="5187876" y="3608032"/>
                <a:ext cx="31405" cy="27001"/>
                <a:chOff x="5187876" y="3608032"/>
                <a:chExt cx="31405" cy="27001"/>
              </a:xfrm>
            </p:grpSpPr>
            <p:sp>
              <p:nvSpPr>
                <p:cNvPr id="8103" name="Google Shape;8103;p67"/>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7"/>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5" name="Google Shape;8105;p67"/>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7"/>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7" name="Google Shape;8107;p67"/>
              <p:cNvGrpSpPr/>
              <p:nvPr/>
            </p:nvGrpSpPr>
            <p:grpSpPr>
              <a:xfrm>
                <a:off x="5269224" y="3304167"/>
                <a:ext cx="40253" cy="34402"/>
                <a:chOff x="5269224" y="3304167"/>
                <a:chExt cx="40253" cy="34402"/>
              </a:xfrm>
            </p:grpSpPr>
            <p:sp>
              <p:nvSpPr>
                <p:cNvPr id="8108" name="Google Shape;8108;p67"/>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7"/>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67"/>
              <p:cNvGrpSpPr/>
              <p:nvPr/>
            </p:nvGrpSpPr>
            <p:grpSpPr>
              <a:xfrm>
                <a:off x="5327354" y="3476615"/>
                <a:ext cx="49864" cy="42723"/>
                <a:chOff x="5327354" y="3476615"/>
                <a:chExt cx="49864" cy="42723"/>
              </a:xfrm>
            </p:grpSpPr>
            <p:sp>
              <p:nvSpPr>
                <p:cNvPr id="8111" name="Google Shape;8111;p67"/>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7"/>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3" name="Google Shape;8113;p67"/>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7"/>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5" name="Google Shape;8115;p67"/>
              <p:cNvGrpSpPr/>
              <p:nvPr/>
            </p:nvGrpSpPr>
            <p:grpSpPr>
              <a:xfrm>
                <a:off x="5341723" y="3775957"/>
                <a:ext cx="31405" cy="26898"/>
                <a:chOff x="5341723" y="3775957"/>
                <a:chExt cx="31405" cy="26898"/>
              </a:xfrm>
            </p:grpSpPr>
            <p:sp>
              <p:nvSpPr>
                <p:cNvPr id="8116" name="Google Shape;8116;p67"/>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7"/>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67"/>
              <p:cNvGrpSpPr/>
              <p:nvPr/>
            </p:nvGrpSpPr>
            <p:grpSpPr>
              <a:xfrm>
                <a:off x="5439053" y="3699274"/>
                <a:ext cx="31405" cy="26898"/>
                <a:chOff x="5439053" y="3699274"/>
                <a:chExt cx="31405" cy="26898"/>
              </a:xfrm>
            </p:grpSpPr>
            <p:sp>
              <p:nvSpPr>
                <p:cNvPr id="8119" name="Google Shape;8119;p67"/>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7"/>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67"/>
              <p:cNvGrpSpPr/>
              <p:nvPr/>
            </p:nvGrpSpPr>
            <p:grpSpPr>
              <a:xfrm>
                <a:off x="5412414" y="3622307"/>
                <a:ext cx="31499" cy="26993"/>
                <a:chOff x="5412414" y="3622307"/>
                <a:chExt cx="31499" cy="26993"/>
              </a:xfrm>
            </p:grpSpPr>
            <p:sp>
              <p:nvSpPr>
                <p:cNvPr id="8122" name="Google Shape;8122;p67"/>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7"/>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67"/>
              <p:cNvGrpSpPr/>
              <p:nvPr/>
            </p:nvGrpSpPr>
            <p:grpSpPr>
              <a:xfrm>
                <a:off x="5476254" y="3473949"/>
                <a:ext cx="26835" cy="26930"/>
                <a:chOff x="5476254" y="3473949"/>
                <a:chExt cx="26835" cy="26930"/>
              </a:xfrm>
            </p:grpSpPr>
            <p:sp>
              <p:nvSpPr>
                <p:cNvPr id="8125" name="Google Shape;8125;p67"/>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7"/>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67"/>
              <p:cNvGrpSpPr/>
              <p:nvPr/>
            </p:nvGrpSpPr>
            <p:grpSpPr>
              <a:xfrm>
                <a:off x="5564547" y="3481594"/>
                <a:ext cx="31397" cy="26898"/>
                <a:chOff x="5564547" y="3481594"/>
                <a:chExt cx="31397" cy="26898"/>
              </a:xfrm>
            </p:grpSpPr>
            <p:sp>
              <p:nvSpPr>
                <p:cNvPr id="8128" name="Google Shape;8128;p67"/>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7"/>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67"/>
              <p:cNvGrpSpPr/>
              <p:nvPr/>
            </p:nvGrpSpPr>
            <p:grpSpPr>
              <a:xfrm>
                <a:off x="5534101" y="3470174"/>
                <a:ext cx="31397" cy="26906"/>
                <a:chOff x="5534101" y="3470174"/>
                <a:chExt cx="31397" cy="26906"/>
              </a:xfrm>
            </p:grpSpPr>
            <p:sp>
              <p:nvSpPr>
                <p:cNvPr id="8131" name="Google Shape;8131;p67"/>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7"/>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67"/>
              <p:cNvGrpSpPr/>
              <p:nvPr/>
            </p:nvGrpSpPr>
            <p:grpSpPr>
              <a:xfrm>
                <a:off x="5610879" y="3314486"/>
                <a:ext cx="31499" cy="26938"/>
                <a:chOff x="5610879" y="3314486"/>
                <a:chExt cx="31499" cy="26938"/>
              </a:xfrm>
            </p:grpSpPr>
            <p:sp>
              <p:nvSpPr>
                <p:cNvPr id="8134" name="Google Shape;8134;p67"/>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7"/>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67"/>
              <p:cNvGrpSpPr/>
              <p:nvPr/>
            </p:nvGrpSpPr>
            <p:grpSpPr>
              <a:xfrm>
                <a:off x="4834525" y="3501382"/>
                <a:ext cx="31499" cy="26898"/>
                <a:chOff x="4834525" y="3501382"/>
                <a:chExt cx="31499" cy="26898"/>
              </a:xfrm>
            </p:grpSpPr>
            <p:sp>
              <p:nvSpPr>
                <p:cNvPr id="8137" name="Google Shape;8137;p67"/>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7"/>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67"/>
              <p:cNvGrpSpPr/>
              <p:nvPr/>
            </p:nvGrpSpPr>
            <p:grpSpPr>
              <a:xfrm>
                <a:off x="4898460" y="3580158"/>
                <a:ext cx="31405" cy="26898"/>
                <a:chOff x="4898460" y="3580158"/>
                <a:chExt cx="31405" cy="26898"/>
              </a:xfrm>
            </p:grpSpPr>
            <p:sp>
              <p:nvSpPr>
                <p:cNvPr id="8140" name="Google Shape;8140;p67"/>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7"/>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67"/>
              <p:cNvGrpSpPr/>
              <p:nvPr/>
            </p:nvGrpSpPr>
            <p:grpSpPr>
              <a:xfrm>
                <a:off x="4882667" y="3608032"/>
                <a:ext cx="31499" cy="27001"/>
                <a:chOff x="4882667" y="3608032"/>
                <a:chExt cx="31499" cy="27001"/>
              </a:xfrm>
            </p:grpSpPr>
            <p:sp>
              <p:nvSpPr>
                <p:cNvPr id="8143" name="Google Shape;8143;p67"/>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7"/>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67"/>
              <p:cNvGrpSpPr/>
              <p:nvPr/>
            </p:nvGrpSpPr>
            <p:grpSpPr>
              <a:xfrm>
                <a:off x="4843373" y="3631407"/>
                <a:ext cx="16273" cy="16186"/>
                <a:chOff x="4843373" y="3631407"/>
                <a:chExt cx="16273" cy="16186"/>
              </a:xfrm>
            </p:grpSpPr>
            <p:sp>
              <p:nvSpPr>
                <p:cNvPr id="8146" name="Google Shape;8146;p67"/>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7"/>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67"/>
              <p:cNvGrpSpPr/>
              <p:nvPr/>
            </p:nvGrpSpPr>
            <p:grpSpPr>
              <a:xfrm>
                <a:off x="4727773" y="3591578"/>
                <a:ext cx="31499" cy="26898"/>
                <a:chOff x="4727773" y="3591578"/>
                <a:chExt cx="31499" cy="26898"/>
              </a:xfrm>
            </p:grpSpPr>
            <p:sp>
              <p:nvSpPr>
                <p:cNvPr id="8149" name="Google Shape;8149;p67"/>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7"/>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1" name="Google Shape;8151;p67"/>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7"/>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3" name="Google Shape;8153;p67"/>
              <p:cNvGrpSpPr/>
              <p:nvPr/>
            </p:nvGrpSpPr>
            <p:grpSpPr>
              <a:xfrm>
                <a:off x="4609421" y="3577398"/>
                <a:ext cx="31499" cy="27001"/>
                <a:chOff x="4609421" y="3577398"/>
                <a:chExt cx="31499" cy="27001"/>
              </a:xfrm>
            </p:grpSpPr>
            <p:sp>
              <p:nvSpPr>
                <p:cNvPr id="8154" name="Google Shape;8154;p67"/>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7"/>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67"/>
              <p:cNvGrpSpPr/>
              <p:nvPr/>
            </p:nvGrpSpPr>
            <p:grpSpPr>
              <a:xfrm>
                <a:off x="4649289" y="3577398"/>
                <a:ext cx="31499" cy="27001"/>
                <a:chOff x="4649289" y="3577398"/>
                <a:chExt cx="31499" cy="27001"/>
              </a:xfrm>
            </p:grpSpPr>
            <p:sp>
              <p:nvSpPr>
                <p:cNvPr id="8157" name="Google Shape;8157;p67"/>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7"/>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67"/>
              <p:cNvGrpSpPr/>
              <p:nvPr/>
            </p:nvGrpSpPr>
            <p:grpSpPr>
              <a:xfrm>
                <a:off x="4605614" y="3639523"/>
                <a:ext cx="31499" cy="26906"/>
                <a:chOff x="4605614" y="3639523"/>
                <a:chExt cx="31499" cy="26906"/>
              </a:xfrm>
            </p:grpSpPr>
            <p:sp>
              <p:nvSpPr>
                <p:cNvPr id="8160" name="Google Shape;8160;p67"/>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7"/>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67"/>
              <p:cNvGrpSpPr/>
              <p:nvPr/>
            </p:nvGrpSpPr>
            <p:grpSpPr>
              <a:xfrm>
                <a:off x="4785149" y="3618846"/>
                <a:ext cx="26930" cy="26843"/>
                <a:chOff x="4785149" y="3618846"/>
                <a:chExt cx="26930" cy="26843"/>
              </a:xfrm>
            </p:grpSpPr>
            <p:sp>
              <p:nvSpPr>
                <p:cNvPr id="8163" name="Google Shape;8163;p67"/>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7"/>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67"/>
              <p:cNvGrpSpPr/>
              <p:nvPr/>
            </p:nvGrpSpPr>
            <p:grpSpPr>
              <a:xfrm>
                <a:off x="4810167" y="3601567"/>
                <a:ext cx="31405" cy="26898"/>
                <a:chOff x="4810167" y="3601567"/>
                <a:chExt cx="31405" cy="26898"/>
              </a:xfrm>
            </p:grpSpPr>
            <p:sp>
              <p:nvSpPr>
                <p:cNvPr id="8166" name="Google Shape;8166;p67"/>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7"/>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67"/>
              <p:cNvGrpSpPr/>
              <p:nvPr/>
            </p:nvGrpSpPr>
            <p:grpSpPr>
              <a:xfrm>
                <a:off x="4831002" y="3373230"/>
                <a:ext cx="31405" cy="26898"/>
                <a:chOff x="4831002" y="3373230"/>
                <a:chExt cx="31405" cy="26898"/>
              </a:xfrm>
            </p:grpSpPr>
            <p:sp>
              <p:nvSpPr>
                <p:cNvPr id="8169" name="Google Shape;8169;p67"/>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7"/>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67"/>
              <p:cNvGrpSpPr/>
              <p:nvPr/>
            </p:nvGrpSpPr>
            <p:grpSpPr>
              <a:xfrm>
                <a:off x="4719311" y="3355054"/>
                <a:ext cx="31499" cy="27001"/>
                <a:chOff x="4719311" y="3355054"/>
                <a:chExt cx="31499" cy="27001"/>
              </a:xfrm>
            </p:grpSpPr>
            <p:sp>
              <p:nvSpPr>
                <p:cNvPr id="8172" name="Google Shape;8172;p67"/>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7"/>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67"/>
              <p:cNvGrpSpPr/>
              <p:nvPr/>
            </p:nvGrpSpPr>
            <p:grpSpPr>
              <a:xfrm>
                <a:off x="4798755" y="3450260"/>
                <a:ext cx="26930" cy="26930"/>
                <a:chOff x="4798755" y="3450260"/>
                <a:chExt cx="26930" cy="26930"/>
              </a:xfrm>
            </p:grpSpPr>
            <p:sp>
              <p:nvSpPr>
                <p:cNvPr id="8175" name="Google Shape;8175;p67"/>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7"/>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67"/>
              <p:cNvGrpSpPr/>
              <p:nvPr/>
            </p:nvGrpSpPr>
            <p:grpSpPr>
              <a:xfrm>
                <a:off x="4645576" y="3467555"/>
                <a:ext cx="31405" cy="26953"/>
                <a:chOff x="4645576" y="3467555"/>
                <a:chExt cx="31405" cy="26953"/>
              </a:xfrm>
            </p:grpSpPr>
            <p:sp>
              <p:nvSpPr>
                <p:cNvPr id="8178" name="Google Shape;8178;p67"/>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7"/>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7"/>
              <p:cNvGrpSpPr/>
              <p:nvPr/>
            </p:nvGrpSpPr>
            <p:grpSpPr>
              <a:xfrm>
                <a:off x="4687631" y="3583965"/>
                <a:ext cx="31499" cy="26898"/>
                <a:chOff x="4687631" y="3583965"/>
                <a:chExt cx="31499" cy="26898"/>
              </a:xfrm>
            </p:grpSpPr>
            <p:sp>
              <p:nvSpPr>
                <p:cNvPr id="8181" name="Google Shape;8181;p67"/>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7"/>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67"/>
              <p:cNvGrpSpPr/>
              <p:nvPr/>
            </p:nvGrpSpPr>
            <p:grpSpPr>
              <a:xfrm>
                <a:off x="4719311" y="3471314"/>
                <a:ext cx="31499" cy="27001"/>
                <a:chOff x="4719311" y="3471314"/>
                <a:chExt cx="31499" cy="27001"/>
              </a:xfrm>
            </p:grpSpPr>
            <p:sp>
              <p:nvSpPr>
                <p:cNvPr id="8184" name="Google Shape;8184;p67"/>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7"/>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67"/>
              <p:cNvGrpSpPr/>
              <p:nvPr/>
            </p:nvGrpSpPr>
            <p:grpSpPr>
              <a:xfrm>
                <a:off x="4719311" y="3434404"/>
                <a:ext cx="31499" cy="26898"/>
                <a:chOff x="4719311" y="3434404"/>
                <a:chExt cx="31499" cy="26898"/>
              </a:xfrm>
            </p:grpSpPr>
            <p:sp>
              <p:nvSpPr>
                <p:cNvPr id="8187" name="Google Shape;8187;p67"/>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7"/>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67"/>
              <p:cNvGrpSpPr/>
              <p:nvPr/>
            </p:nvGrpSpPr>
            <p:grpSpPr>
              <a:xfrm>
                <a:off x="4768876" y="3401772"/>
                <a:ext cx="31499" cy="26898"/>
                <a:chOff x="4768876" y="3401772"/>
                <a:chExt cx="31499" cy="26898"/>
              </a:xfrm>
            </p:grpSpPr>
            <p:sp>
              <p:nvSpPr>
                <p:cNvPr id="8190" name="Google Shape;8190;p67"/>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7"/>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67"/>
              <p:cNvGrpSpPr/>
              <p:nvPr/>
            </p:nvGrpSpPr>
            <p:grpSpPr>
              <a:xfrm>
                <a:off x="4762214" y="3471377"/>
                <a:ext cx="26938" cy="26938"/>
                <a:chOff x="4762214" y="3471377"/>
                <a:chExt cx="26938" cy="26938"/>
              </a:xfrm>
            </p:grpSpPr>
            <p:sp>
              <p:nvSpPr>
                <p:cNvPr id="8193" name="Google Shape;8193;p67"/>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7"/>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67"/>
              <p:cNvGrpSpPr/>
              <p:nvPr/>
            </p:nvGrpSpPr>
            <p:grpSpPr>
              <a:xfrm>
                <a:off x="4790473" y="3344782"/>
                <a:ext cx="31405" cy="26898"/>
                <a:chOff x="4790473" y="3344782"/>
                <a:chExt cx="31405" cy="26898"/>
              </a:xfrm>
            </p:grpSpPr>
            <p:sp>
              <p:nvSpPr>
                <p:cNvPr id="8196" name="Google Shape;8196;p67"/>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7"/>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7"/>
              <p:cNvGrpSpPr/>
              <p:nvPr/>
            </p:nvGrpSpPr>
            <p:grpSpPr>
              <a:xfrm>
                <a:off x="4823774" y="3950733"/>
                <a:ext cx="37398" cy="32034"/>
                <a:chOff x="4823774" y="3950733"/>
                <a:chExt cx="37398" cy="32034"/>
              </a:xfrm>
            </p:grpSpPr>
            <p:sp>
              <p:nvSpPr>
                <p:cNvPr id="8199" name="Google Shape;8199;p67"/>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7"/>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67"/>
              <p:cNvGrpSpPr/>
              <p:nvPr/>
            </p:nvGrpSpPr>
            <p:grpSpPr>
              <a:xfrm>
                <a:off x="4823396" y="4110566"/>
                <a:ext cx="31405" cy="26906"/>
                <a:chOff x="4823396" y="4110566"/>
                <a:chExt cx="31405" cy="26906"/>
              </a:xfrm>
            </p:grpSpPr>
            <p:sp>
              <p:nvSpPr>
                <p:cNvPr id="8202" name="Google Shape;8202;p67"/>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7"/>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67"/>
              <p:cNvGrpSpPr/>
              <p:nvPr/>
            </p:nvGrpSpPr>
            <p:grpSpPr>
              <a:xfrm>
                <a:off x="4838332" y="3821150"/>
                <a:ext cx="31499" cy="26898"/>
                <a:chOff x="4838332" y="3821150"/>
                <a:chExt cx="31499" cy="26898"/>
              </a:xfrm>
            </p:grpSpPr>
            <p:sp>
              <p:nvSpPr>
                <p:cNvPr id="8205" name="Google Shape;8205;p67"/>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7"/>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67"/>
              <p:cNvGrpSpPr/>
              <p:nvPr/>
            </p:nvGrpSpPr>
            <p:grpSpPr>
              <a:xfrm>
                <a:off x="4661275" y="3815007"/>
                <a:ext cx="36824" cy="31523"/>
                <a:chOff x="4661275" y="3815007"/>
                <a:chExt cx="36824" cy="31523"/>
              </a:xfrm>
            </p:grpSpPr>
            <p:sp>
              <p:nvSpPr>
                <p:cNvPr id="8208" name="Google Shape;8208;p67"/>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7"/>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67"/>
              <p:cNvGrpSpPr/>
              <p:nvPr/>
            </p:nvGrpSpPr>
            <p:grpSpPr>
              <a:xfrm>
                <a:off x="4558998" y="3851037"/>
                <a:ext cx="33591" cy="28699"/>
                <a:chOff x="4558998" y="3851037"/>
                <a:chExt cx="33591" cy="28699"/>
              </a:xfrm>
            </p:grpSpPr>
            <p:sp>
              <p:nvSpPr>
                <p:cNvPr id="8211" name="Google Shape;8211;p67"/>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7"/>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67"/>
              <p:cNvGrpSpPr/>
              <p:nvPr/>
            </p:nvGrpSpPr>
            <p:grpSpPr>
              <a:xfrm>
                <a:off x="4696762" y="3638587"/>
                <a:ext cx="33591" cy="28794"/>
                <a:chOff x="4696762" y="3638587"/>
                <a:chExt cx="33591" cy="28794"/>
              </a:xfrm>
            </p:grpSpPr>
            <p:sp>
              <p:nvSpPr>
                <p:cNvPr id="8214" name="Google Shape;8214;p67"/>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7"/>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67"/>
              <p:cNvGrpSpPr/>
              <p:nvPr/>
            </p:nvGrpSpPr>
            <p:grpSpPr>
              <a:xfrm>
                <a:off x="4929479" y="3939140"/>
                <a:ext cx="33497" cy="28692"/>
                <a:chOff x="4929479" y="3939140"/>
                <a:chExt cx="33497" cy="28692"/>
              </a:xfrm>
            </p:grpSpPr>
            <p:sp>
              <p:nvSpPr>
                <p:cNvPr id="8217" name="Google Shape;8217;p67"/>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7"/>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67"/>
              <p:cNvGrpSpPr/>
              <p:nvPr/>
            </p:nvGrpSpPr>
            <p:grpSpPr>
              <a:xfrm>
                <a:off x="4907119" y="3986039"/>
                <a:ext cx="33497" cy="28699"/>
                <a:chOff x="4907119" y="3986039"/>
                <a:chExt cx="33497" cy="28699"/>
              </a:xfrm>
            </p:grpSpPr>
            <p:sp>
              <p:nvSpPr>
                <p:cNvPr id="8220" name="Google Shape;8220;p67"/>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7"/>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67"/>
              <p:cNvGrpSpPr/>
              <p:nvPr/>
            </p:nvGrpSpPr>
            <p:grpSpPr>
              <a:xfrm>
                <a:off x="4911783" y="4048102"/>
                <a:ext cx="33591" cy="28762"/>
                <a:chOff x="4911783" y="4048102"/>
                <a:chExt cx="33591" cy="28762"/>
              </a:xfrm>
            </p:grpSpPr>
            <p:sp>
              <p:nvSpPr>
                <p:cNvPr id="8223" name="Google Shape;8223;p67"/>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7"/>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5" name="Google Shape;8225;p67"/>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7"/>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7" name="Google Shape;8227;p67"/>
              <p:cNvGrpSpPr/>
              <p:nvPr/>
            </p:nvGrpSpPr>
            <p:grpSpPr>
              <a:xfrm>
                <a:off x="4762623" y="3837847"/>
                <a:ext cx="42416" cy="36273"/>
                <a:chOff x="4762623" y="3837847"/>
                <a:chExt cx="42416" cy="36273"/>
              </a:xfrm>
            </p:grpSpPr>
            <p:sp>
              <p:nvSpPr>
                <p:cNvPr id="8228" name="Google Shape;8228;p67"/>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7"/>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67"/>
              <p:cNvGrpSpPr/>
              <p:nvPr/>
            </p:nvGrpSpPr>
            <p:grpSpPr>
              <a:xfrm>
                <a:off x="4746044" y="4104966"/>
                <a:ext cx="33497" cy="28699"/>
                <a:chOff x="4746044" y="4104966"/>
                <a:chExt cx="33497" cy="28699"/>
              </a:xfrm>
            </p:grpSpPr>
            <p:sp>
              <p:nvSpPr>
                <p:cNvPr id="8231" name="Google Shape;8231;p67"/>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7"/>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67"/>
              <p:cNvGrpSpPr/>
              <p:nvPr/>
            </p:nvGrpSpPr>
            <p:grpSpPr>
              <a:xfrm>
                <a:off x="4859646" y="4162554"/>
                <a:ext cx="33591" cy="28762"/>
                <a:chOff x="4859646" y="4162554"/>
                <a:chExt cx="33591" cy="28762"/>
              </a:xfrm>
            </p:grpSpPr>
            <p:sp>
              <p:nvSpPr>
                <p:cNvPr id="8234" name="Google Shape;8234;p67"/>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7"/>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6" name="Google Shape;8236;p67"/>
            <p:cNvGrpSpPr/>
            <p:nvPr/>
          </p:nvGrpSpPr>
          <p:grpSpPr>
            <a:xfrm>
              <a:off x="3597785" y="3274438"/>
              <a:ext cx="855610" cy="1122100"/>
              <a:chOff x="3597785" y="3274438"/>
              <a:chExt cx="855610" cy="1122100"/>
            </a:xfrm>
          </p:grpSpPr>
          <p:grpSp>
            <p:nvGrpSpPr>
              <p:cNvPr id="8237" name="Google Shape;8237;p67"/>
              <p:cNvGrpSpPr/>
              <p:nvPr/>
            </p:nvGrpSpPr>
            <p:grpSpPr>
              <a:xfrm>
                <a:off x="3617857" y="3284717"/>
                <a:ext cx="826785" cy="1099165"/>
                <a:chOff x="3617857" y="3284717"/>
                <a:chExt cx="826785" cy="1099165"/>
              </a:xfrm>
            </p:grpSpPr>
            <p:sp>
              <p:nvSpPr>
                <p:cNvPr id="8238" name="Google Shape;8238;p67"/>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7"/>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7"/>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7"/>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7"/>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7"/>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7"/>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7"/>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7"/>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7"/>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7"/>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7"/>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7"/>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7"/>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7"/>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7"/>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7"/>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7"/>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7"/>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7"/>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7"/>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7"/>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7"/>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7"/>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7"/>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7"/>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7"/>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7"/>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7"/>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7"/>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7"/>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7"/>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7"/>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7"/>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7"/>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7"/>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7"/>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7"/>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7"/>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7"/>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7"/>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7"/>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7"/>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7"/>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7"/>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7"/>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7"/>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7"/>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7"/>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7"/>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7"/>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7"/>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7"/>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7"/>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7"/>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7"/>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67"/>
              <p:cNvGrpSpPr/>
              <p:nvPr/>
            </p:nvGrpSpPr>
            <p:grpSpPr>
              <a:xfrm>
                <a:off x="4180904" y="4251758"/>
                <a:ext cx="37783" cy="32420"/>
                <a:chOff x="4180904" y="4251758"/>
                <a:chExt cx="37783" cy="32420"/>
              </a:xfrm>
            </p:grpSpPr>
            <p:sp>
              <p:nvSpPr>
                <p:cNvPr id="8295" name="Google Shape;8295;p67"/>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7"/>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67"/>
              <p:cNvGrpSpPr/>
              <p:nvPr/>
            </p:nvGrpSpPr>
            <p:grpSpPr>
              <a:xfrm>
                <a:off x="4201644" y="4081324"/>
                <a:ext cx="37783" cy="32364"/>
                <a:chOff x="4201644" y="4081324"/>
                <a:chExt cx="37783" cy="32364"/>
              </a:xfrm>
            </p:grpSpPr>
            <p:sp>
              <p:nvSpPr>
                <p:cNvPr id="8298" name="Google Shape;8298;p67"/>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7"/>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7"/>
              <p:cNvGrpSpPr/>
              <p:nvPr/>
            </p:nvGrpSpPr>
            <p:grpSpPr>
              <a:xfrm>
                <a:off x="4284416" y="3887428"/>
                <a:ext cx="37783" cy="32451"/>
                <a:chOff x="4284416" y="3887428"/>
                <a:chExt cx="37783" cy="32451"/>
              </a:xfrm>
            </p:grpSpPr>
            <p:sp>
              <p:nvSpPr>
                <p:cNvPr id="8301" name="Google Shape;8301;p67"/>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7"/>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67"/>
              <p:cNvGrpSpPr/>
              <p:nvPr/>
            </p:nvGrpSpPr>
            <p:grpSpPr>
              <a:xfrm>
                <a:off x="4223721" y="3860404"/>
                <a:ext cx="37870" cy="32364"/>
                <a:chOff x="4223721" y="3860404"/>
                <a:chExt cx="37870" cy="32364"/>
              </a:xfrm>
            </p:grpSpPr>
            <p:sp>
              <p:nvSpPr>
                <p:cNvPr id="8304" name="Google Shape;8304;p67"/>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7"/>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67"/>
              <p:cNvGrpSpPr/>
              <p:nvPr/>
            </p:nvGrpSpPr>
            <p:grpSpPr>
              <a:xfrm>
                <a:off x="4104889" y="3699242"/>
                <a:ext cx="37776" cy="32357"/>
                <a:chOff x="4104889" y="3699242"/>
                <a:chExt cx="37776" cy="32357"/>
              </a:xfrm>
            </p:grpSpPr>
            <p:sp>
              <p:nvSpPr>
                <p:cNvPr id="8307" name="Google Shape;8307;p67"/>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7"/>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67"/>
              <p:cNvGrpSpPr/>
              <p:nvPr/>
            </p:nvGrpSpPr>
            <p:grpSpPr>
              <a:xfrm>
                <a:off x="4143608" y="3475121"/>
                <a:ext cx="37878" cy="32420"/>
                <a:chOff x="4143608" y="3475121"/>
                <a:chExt cx="37878" cy="32420"/>
              </a:xfrm>
            </p:grpSpPr>
            <p:sp>
              <p:nvSpPr>
                <p:cNvPr id="8310" name="Google Shape;8310;p67"/>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7"/>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67"/>
              <p:cNvGrpSpPr/>
              <p:nvPr/>
            </p:nvGrpSpPr>
            <p:grpSpPr>
              <a:xfrm>
                <a:off x="4217248" y="3570893"/>
                <a:ext cx="37776" cy="32364"/>
                <a:chOff x="4217248" y="3570893"/>
                <a:chExt cx="37776" cy="32364"/>
              </a:xfrm>
            </p:grpSpPr>
            <p:sp>
              <p:nvSpPr>
                <p:cNvPr id="8313" name="Google Shape;8313;p67"/>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7"/>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67"/>
              <p:cNvGrpSpPr/>
              <p:nvPr/>
            </p:nvGrpSpPr>
            <p:grpSpPr>
              <a:xfrm>
                <a:off x="4255307" y="3431612"/>
                <a:ext cx="37776" cy="32451"/>
                <a:chOff x="4255307" y="3431612"/>
                <a:chExt cx="37776" cy="32451"/>
              </a:xfrm>
            </p:grpSpPr>
            <p:sp>
              <p:nvSpPr>
                <p:cNvPr id="8316" name="Google Shape;8316;p67"/>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7"/>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67"/>
              <p:cNvGrpSpPr/>
              <p:nvPr/>
            </p:nvGrpSpPr>
            <p:grpSpPr>
              <a:xfrm>
                <a:off x="3853052" y="3577398"/>
                <a:ext cx="37776" cy="32420"/>
                <a:chOff x="3853052" y="3577398"/>
                <a:chExt cx="37776" cy="32420"/>
              </a:xfrm>
            </p:grpSpPr>
            <p:sp>
              <p:nvSpPr>
                <p:cNvPr id="8319" name="Google Shape;8319;p67"/>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7"/>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67"/>
              <p:cNvGrpSpPr/>
              <p:nvPr/>
            </p:nvGrpSpPr>
            <p:grpSpPr>
              <a:xfrm>
                <a:off x="4039908" y="3412107"/>
                <a:ext cx="37776" cy="32357"/>
                <a:chOff x="4039908" y="3412107"/>
                <a:chExt cx="37776" cy="32357"/>
              </a:xfrm>
            </p:grpSpPr>
            <p:sp>
              <p:nvSpPr>
                <p:cNvPr id="8322" name="Google Shape;8322;p67"/>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7"/>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67"/>
              <p:cNvGrpSpPr/>
              <p:nvPr/>
            </p:nvGrpSpPr>
            <p:grpSpPr>
              <a:xfrm>
                <a:off x="4017360" y="3342061"/>
                <a:ext cx="37870" cy="32380"/>
                <a:chOff x="4017360" y="3342061"/>
                <a:chExt cx="37870" cy="32380"/>
              </a:xfrm>
            </p:grpSpPr>
            <p:sp>
              <p:nvSpPr>
                <p:cNvPr id="8325" name="Google Shape;8325;p67"/>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7"/>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7" name="Google Shape;8327;p67"/>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7"/>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9" name="Google Shape;8329;p67"/>
              <p:cNvGrpSpPr/>
              <p:nvPr/>
            </p:nvGrpSpPr>
            <p:grpSpPr>
              <a:xfrm>
                <a:off x="3750870" y="3418650"/>
                <a:ext cx="37776" cy="32380"/>
                <a:chOff x="3750870" y="3418650"/>
                <a:chExt cx="37776" cy="32380"/>
              </a:xfrm>
            </p:grpSpPr>
            <p:sp>
              <p:nvSpPr>
                <p:cNvPr id="8330" name="Google Shape;8330;p67"/>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7"/>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67"/>
              <p:cNvGrpSpPr/>
              <p:nvPr/>
            </p:nvGrpSpPr>
            <p:grpSpPr>
              <a:xfrm>
                <a:off x="3632509" y="3274438"/>
                <a:ext cx="37783" cy="32357"/>
                <a:chOff x="3632509" y="3274438"/>
                <a:chExt cx="37783" cy="32357"/>
              </a:xfrm>
            </p:grpSpPr>
            <p:sp>
              <p:nvSpPr>
                <p:cNvPr id="8333" name="Google Shape;8333;p67"/>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7"/>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67"/>
              <p:cNvGrpSpPr/>
              <p:nvPr/>
            </p:nvGrpSpPr>
            <p:grpSpPr>
              <a:xfrm>
                <a:off x="3906424" y="3297561"/>
                <a:ext cx="37776" cy="32451"/>
                <a:chOff x="3906424" y="3297561"/>
                <a:chExt cx="37776" cy="32451"/>
              </a:xfrm>
            </p:grpSpPr>
            <p:sp>
              <p:nvSpPr>
                <p:cNvPr id="8336" name="Google Shape;8336;p67"/>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7"/>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67"/>
              <p:cNvGrpSpPr/>
              <p:nvPr/>
            </p:nvGrpSpPr>
            <p:grpSpPr>
              <a:xfrm>
                <a:off x="3866084" y="3412107"/>
                <a:ext cx="37776" cy="32357"/>
                <a:chOff x="3866084" y="3412107"/>
                <a:chExt cx="37776" cy="32357"/>
              </a:xfrm>
            </p:grpSpPr>
            <p:sp>
              <p:nvSpPr>
                <p:cNvPr id="8339" name="Google Shape;8339;p67"/>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7"/>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67"/>
              <p:cNvGrpSpPr/>
              <p:nvPr/>
            </p:nvGrpSpPr>
            <p:grpSpPr>
              <a:xfrm>
                <a:off x="4023919" y="3766409"/>
                <a:ext cx="37783" cy="32357"/>
                <a:chOff x="4023919" y="3766409"/>
                <a:chExt cx="37783" cy="32357"/>
              </a:xfrm>
            </p:grpSpPr>
            <p:sp>
              <p:nvSpPr>
                <p:cNvPr id="8342" name="Google Shape;8342;p67"/>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7"/>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67"/>
              <p:cNvGrpSpPr/>
              <p:nvPr/>
            </p:nvGrpSpPr>
            <p:grpSpPr>
              <a:xfrm>
                <a:off x="3973882" y="3779449"/>
                <a:ext cx="37776" cy="32357"/>
                <a:chOff x="3973882" y="3779449"/>
                <a:chExt cx="37776" cy="32357"/>
              </a:xfrm>
            </p:grpSpPr>
            <p:sp>
              <p:nvSpPr>
                <p:cNvPr id="8345" name="Google Shape;8345;p67"/>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7"/>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67"/>
              <p:cNvGrpSpPr/>
              <p:nvPr/>
            </p:nvGrpSpPr>
            <p:grpSpPr>
              <a:xfrm>
                <a:off x="4073398" y="3838028"/>
                <a:ext cx="37776" cy="32380"/>
                <a:chOff x="4073398" y="3838028"/>
                <a:chExt cx="37776" cy="32380"/>
              </a:xfrm>
            </p:grpSpPr>
            <p:sp>
              <p:nvSpPr>
                <p:cNvPr id="8348" name="Google Shape;8348;p67"/>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7"/>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67"/>
              <p:cNvGrpSpPr/>
              <p:nvPr/>
            </p:nvGrpSpPr>
            <p:grpSpPr>
              <a:xfrm>
                <a:off x="4342672" y="4144496"/>
                <a:ext cx="37752" cy="32364"/>
                <a:chOff x="4342672" y="4144496"/>
                <a:chExt cx="37752" cy="32364"/>
              </a:xfrm>
            </p:grpSpPr>
            <p:sp>
              <p:nvSpPr>
                <p:cNvPr id="8351" name="Google Shape;8351;p67"/>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7"/>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67"/>
              <p:cNvGrpSpPr/>
              <p:nvPr/>
            </p:nvGrpSpPr>
            <p:grpSpPr>
              <a:xfrm>
                <a:off x="4406386" y="4056872"/>
                <a:ext cx="37783" cy="32364"/>
                <a:chOff x="4406386" y="4056872"/>
                <a:chExt cx="37783" cy="32364"/>
              </a:xfrm>
            </p:grpSpPr>
            <p:sp>
              <p:nvSpPr>
                <p:cNvPr id="8354" name="Google Shape;8354;p67"/>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7"/>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67"/>
              <p:cNvGrpSpPr/>
              <p:nvPr/>
            </p:nvGrpSpPr>
            <p:grpSpPr>
              <a:xfrm>
                <a:off x="4284416" y="4245254"/>
                <a:ext cx="37783" cy="32357"/>
                <a:chOff x="4284416" y="4245254"/>
                <a:chExt cx="37783" cy="32357"/>
              </a:xfrm>
            </p:grpSpPr>
            <p:sp>
              <p:nvSpPr>
                <p:cNvPr id="8357" name="Google Shape;8357;p67"/>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7"/>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67"/>
              <p:cNvGrpSpPr/>
              <p:nvPr/>
            </p:nvGrpSpPr>
            <p:grpSpPr>
              <a:xfrm>
                <a:off x="4219057" y="4331258"/>
                <a:ext cx="37776" cy="32364"/>
                <a:chOff x="4219057" y="4331258"/>
                <a:chExt cx="37776" cy="32364"/>
              </a:xfrm>
            </p:grpSpPr>
            <p:sp>
              <p:nvSpPr>
                <p:cNvPr id="8360" name="Google Shape;8360;p67"/>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7"/>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67"/>
              <p:cNvGrpSpPr/>
              <p:nvPr/>
            </p:nvGrpSpPr>
            <p:grpSpPr>
              <a:xfrm>
                <a:off x="4204122" y="4141688"/>
                <a:ext cx="33497" cy="28699"/>
                <a:chOff x="4204122" y="4141688"/>
                <a:chExt cx="33497" cy="28699"/>
              </a:xfrm>
            </p:grpSpPr>
            <p:sp>
              <p:nvSpPr>
                <p:cNvPr id="8363" name="Google Shape;8363;p67"/>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7"/>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67"/>
              <p:cNvGrpSpPr/>
              <p:nvPr/>
            </p:nvGrpSpPr>
            <p:grpSpPr>
              <a:xfrm>
                <a:off x="4301546" y="4003869"/>
                <a:ext cx="38916" cy="33324"/>
                <a:chOff x="4301546" y="4003869"/>
                <a:chExt cx="38916" cy="33324"/>
              </a:xfrm>
            </p:grpSpPr>
            <p:sp>
              <p:nvSpPr>
                <p:cNvPr id="8366" name="Google Shape;8366;p67"/>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7"/>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67"/>
              <p:cNvGrpSpPr/>
              <p:nvPr/>
            </p:nvGrpSpPr>
            <p:grpSpPr>
              <a:xfrm>
                <a:off x="4210681" y="3924669"/>
                <a:ext cx="36549" cy="31366"/>
                <a:chOff x="4210681" y="3924669"/>
                <a:chExt cx="36549" cy="31366"/>
              </a:xfrm>
            </p:grpSpPr>
            <p:sp>
              <p:nvSpPr>
                <p:cNvPr id="8369" name="Google Shape;8369;p67"/>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7"/>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67"/>
              <p:cNvGrpSpPr/>
              <p:nvPr/>
            </p:nvGrpSpPr>
            <p:grpSpPr>
              <a:xfrm>
                <a:off x="3987771" y="3628874"/>
                <a:ext cx="31499" cy="26993"/>
                <a:chOff x="3987771" y="3628874"/>
                <a:chExt cx="31499" cy="26993"/>
              </a:xfrm>
            </p:grpSpPr>
            <p:sp>
              <p:nvSpPr>
                <p:cNvPr id="8372" name="Google Shape;8372;p67"/>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7"/>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67"/>
              <p:cNvGrpSpPr/>
              <p:nvPr/>
            </p:nvGrpSpPr>
            <p:grpSpPr>
              <a:xfrm>
                <a:off x="4087382" y="3775674"/>
                <a:ext cx="31405" cy="26898"/>
                <a:chOff x="4087382" y="3775674"/>
                <a:chExt cx="31405" cy="26898"/>
              </a:xfrm>
            </p:grpSpPr>
            <p:sp>
              <p:nvSpPr>
                <p:cNvPr id="8375" name="Google Shape;8375;p67"/>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7"/>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67"/>
              <p:cNvGrpSpPr/>
              <p:nvPr/>
            </p:nvGrpSpPr>
            <p:grpSpPr>
              <a:xfrm>
                <a:off x="4118873" y="3856637"/>
                <a:ext cx="31405" cy="26906"/>
                <a:chOff x="4118873" y="3856637"/>
                <a:chExt cx="31405" cy="26906"/>
              </a:xfrm>
            </p:grpSpPr>
            <p:sp>
              <p:nvSpPr>
                <p:cNvPr id="8378" name="Google Shape;8378;p67"/>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7"/>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67"/>
              <p:cNvGrpSpPr/>
              <p:nvPr/>
            </p:nvGrpSpPr>
            <p:grpSpPr>
              <a:xfrm>
                <a:off x="4168541" y="3639523"/>
                <a:ext cx="31499" cy="26906"/>
                <a:chOff x="4168541" y="3639523"/>
                <a:chExt cx="31499" cy="26906"/>
              </a:xfrm>
            </p:grpSpPr>
            <p:sp>
              <p:nvSpPr>
                <p:cNvPr id="8381" name="Google Shape;8381;p67"/>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7"/>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67"/>
              <p:cNvGrpSpPr/>
              <p:nvPr/>
            </p:nvGrpSpPr>
            <p:grpSpPr>
              <a:xfrm>
                <a:off x="3965789" y="3393545"/>
                <a:ext cx="31405" cy="26945"/>
                <a:chOff x="3965789" y="3393545"/>
                <a:chExt cx="31405" cy="26945"/>
              </a:xfrm>
            </p:grpSpPr>
            <p:sp>
              <p:nvSpPr>
                <p:cNvPr id="8384" name="Google Shape;8384;p67"/>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7"/>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67"/>
              <p:cNvGrpSpPr/>
              <p:nvPr/>
            </p:nvGrpSpPr>
            <p:grpSpPr>
              <a:xfrm>
                <a:off x="3925166" y="3491008"/>
                <a:ext cx="31405" cy="27001"/>
                <a:chOff x="3925166" y="3491008"/>
                <a:chExt cx="31405" cy="27001"/>
              </a:xfrm>
            </p:grpSpPr>
            <p:sp>
              <p:nvSpPr>
                <p:cNvPr id="8387" name="Google Shape;8387;p67"/>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7"/>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67"/>
              <p:cNvGrpSpPr/>
              <p:nvPr/>
            </p:nvGrpSpPr>
            <p:grpSpPr>
              <a:xfrm>
                <a:off x="3682845" y="3340976"/>
                <a:ext cx="31397" cy="26898"/>
                <a:chOff x="3682845" y="3340976"/>
                <a:chExt cx="31397" cy="26898"/>
              </a:xfrm>
            </p:grpSpPr>
            <p:sp>
              <p:nvSpPr>
                <p:cNvPr id="8390" name="Google Shape;8390;p67"/>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7"/>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67"/>
              <p:cNvGrpSpPr/>
              <p:nvPr/>
            </p:nvGrpSpPr>
            <p:grpSpPr>
              <a:xfrm>
                <a:off x="3795393" y="3353725"/>
                <a:ext cx="31499" cy="26993"/>
                <a:chOff x="3795393" y="3353725"/>
                <a:chExt cx="31499" cy="26993"/>
              </a:xfrm>
            </p:grpSpPr>
            <p:sp>
              <p:nvSpPr>
                <p:cNvPr id="8393" name="Google Shape;8393;p67"/>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7"/>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67"/>
              <p:cNvGrpSpPr/>
              <p:nvPr/>
            </p:nvGrpSpPr>
            <p:grpSpPr>
              <a:xfrm>
                <a:off x="4176909" y="4363221"/>
                <a:ext cx="38924" cy="33316"/>
                <a:chOff x="4176909" y="4363221"/>
                <a:chExt cx="38924" cy="33316"/>
              </a:xfrm>
            </p:grpSpPr>
            <p:sp>
              <p:nvSpPr>
                <p:cNvPr id="8396" name="Google Shape;8396;p67"/>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7"/>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67"/>
              <p:cNvGrpSpPr/>
              <p:nvPr/>
            </p:nvGrpSpPr>
            <p:grpSpPr>
              <a:xfrm>
                <a:off x="4226191" y="4007660"/>
                <a:ext cx="33560" cy="28770"/>
                <a:chOff x="4226191" y="4007660"/>
                <a:chExt cx="33560" cy="28770"/>
              </a:xfrm>
            </p:grpSpPr>
            <p:sp>
              <p:nvSpPr>
                <p:cNvPr id="8399" name="Google Shape;8399;p67"/>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7"/>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67"/>
              <p:cNvGrpSpPr/>
              <p:nvPr/>
            </p:nvGrpSpPr>
            <p:grpSpPr>
              <a:xfrm>
                <a:off x="3597785" y="3377045"/>
                <a:ext cx="33591" cy="28699"/>
                <a:chOff x="3597785" y="3377045"/>
                <a:chExt cx="33591" cy="28699"/>
              </a:xfrm>
            </p:grpSpPr>
            <p:sp>
              <p:nvSpPr>
                <p:cNvPr id="8402" name="Google Shape;8402;p67"/>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7"/>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67"/>
              <p:cNvGrpSpPr/>
              <p:nvPr/>
            </p:nvGrpSpPr>
            <p:grpSpPr>
              <a:xfrm>
                <a:off x="3887870" y="3669796"/>
                <a:ext cx="33591" cy="28692"/>
                <a:chOff x="3887870" y="3669796"/>
                <a:chExt cx="33591" cy="28692"/>
              </a:xfrm>
            </p:grpSpPr>
            <p:sp>
              <p:nvSpPr>
                <p:cNvPr id="8405" name="Google Shape;8405;p67"/>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7"/>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67"/>
              <p:cNvGrpSpPr/>
              <p:nvPr/>
            </p:nvGrpSpPr>
            <p:grpSpPr>
              <a:xfrm>
                <a:off x="3818320" y="3481625"/>
                <a:ext cx="33497" cy="28770"/>
                <a:chOff x="3818320" y="3481625"/>
                <a:chExt cx="33497" cy="28770"/>
              </a:xfrm>
            </p:grpSpPr>
            <p:sp>
              <p:nvSpPr>
                <p:cNvPr id="8408" name="Google Shape;8408;p67"/>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7"/>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67"/>
              <p:cNvGrpSpPr/>
              <p:nvPr/>
            </p:nvGrpSpPr>
            <p:grpSpPr>
              <a:xfrm>
                <a:off x="4278139" y="4120948"/>
                <a:ext cx="37492" cy="32129"/>
                <a:chOff x="4278139" y="4120948"/>
                <a:chExt cx="37492" cy="32129"/>
              </a:xfrm>
            </p:grpSpPr>
            <p:sp>
              <p:nvSpPr>
                <p:cNvPr id="8411" name="Google Shape;8411;p67"/>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7"/>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67"/>
              <p:cNvGrpSpPr/>
              <p:nvPr/>
            </p:nvGrpSpPr>
            <p:grpSpPr>
              <a:xfrm>
                <a:off x="4419898" y="3977388"/>
                <a:ext cx="33497" cy="28692"/>
                <a:chOff x="4419898" y="3977388"/>
                <a:chExt cx="33497" cy="28692"/>
              </a:xfrm>
            </p:grpSpPr>
            <p:sp>
              <p:nvSpPr>
                <p:cNvPr id="8414" name="Google Shape;8414;p67"/>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7"/>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67"/>
              <p:cNvGrpSpPr/>
              <p:nvPr/>
            </p:nvGrpSpPr>
            <p:grpSpPr>
              <a:xfrm>
                <a:off x="4158930" y="4034684"/>
                <a:ext cx="33497" cy="28762"/>
                <a:chOff x="4158930" y="4034684"/>
                <a:chExt cx="33497" cy="28762"/>
              </a:xfrm>
            </p:grpSpPr>
            <p:sp>
              <p:nvSpPr>
                <p:cNvPr id="8417" name="Google Shape;8417;p67"/>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7"/>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67"/>
              <p:cNvGrpSpPr/>
              <p:nvPr/>
            </p:nvGrpSpPr>
            <p:grpSpPr>
              <a:xfrm>
                <a:off x="4134949" y="3957049"/>
                <a:ext cx="33497" cy="28770"/>
                <a:chOff x="4134949" y="3957049"/>
                <a:chExt cx="33497" cy="28770"/>
              </a:xfrm>
            </p:grpSpPr>
            <p:sp>
              <p:nvSpPr>
                <p:cNvPr id="8420" name="Google Shape;8420;p67"/>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7"/>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67"/>
              <p:cNvGrpSpPr/>
              <p:nvPr/>
            </p:nvGrpSpPr>
            <p:grpSpPr>
              <a:xfrm>
                <a:off x="4193653" y="4184403"/>
                <a:ext cx="43580" cy="37264"/>
                <a:chOff x="4193653" y="4184403"/>
                <a:chExt cx="43580" cy="37264"/>
              </a:xfrm>
            </p:grpSpPr>
            <p:sp>
              <p:nvSpPr>
                <p:cNvPr id="8423" name="Google Shape;8423;p67"/>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7"/>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67"/>
              <p:cNvGrpSpPr/>
              <p:nvPr/>
            </p:nvGrpSpPr>
            <p:grpSpPr>
              <a:xfrm>
                <a:off x="4343600" y="3943844"/>
                <a:ext cx="43580" cy="37312"/>
                <a:chOff x="4343600" y="3943844"/>
                <a:chExt cx="43580" cy="37312"/>
              </a:xfrm>
            </p:grpSpPr>
            <p:sp>
              <p:nvSpPr>
                <p:cNvPr id="8426" name="Google Shape;8426;p67"/>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7"/>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67"/>
              <p:cNvGrpSpPr/>
              <p:nvPr/>
            </p:nvGrpSpPr>
            <p:grpSpPr>
              <a:xfrm>
                <a:off x="4172339" y="3381693"/>
                <a:ext cx="31499" cy="27001"/>
                <a:chOff x="4172339" y="3381693"/>
                <a:chExt cx="31499" cy="27001"/>
              </a:xfrm>
            </p:grpSpPr>
            <p:sp>
              <p:nvSpPr>
                <p:cNvPr id="8429" name="Google Shape;8429;p67"/>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7"/>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4" name="Shape 8434"/>
        <p:cNvGrpSpPr/>
        <p:nvPr/>
      </p:nvGrpSpPr>
      <p:grpSpPr>
        <a:xfrm>
          <a:off x="0" y="0"/>
          <a:ext cx="0" cy="0"/>
          <a:chOff x="0" y="0"/>
          <a:chExt cx="0" cy="0"/>
        </a:xfrm>
      </p:grpSpPr>
      <p:grpSp>
        <p:nvGrpSpPr>
          <p:cNvPr id="8435" name="Google Shape;8435;p68"/>
          <p:cNvGrpSpPr/>
          <p:nvPr/>
        </p:nvGrpSpPr>
        <p:grpSpPr>
          <a:xfrm>
            <a:off x="2126623" y="3607908"/>
            <a:ext cx="1102891" cy="760337"/>
            <a:chOff x="4967783" y="2151471"/>
            <a:chExt cx="3920692" cy="2702940"/>
          </a:xfrm>
        </p:grpSpPr>
        <p:grpSp>
          <p:nvGrpSpPr>
            <p:cNvPr id="8436" name="Google Shape;8436;p68"/>
            <p:cNvGrpSpPr/>
            <p:nvPr/>
          </p:nvGrpSpPr>
          <p:grpSpPr>
            <a:xfrm>
              <a:off x="5045709" y="2252109"/>
              <a:ext cx="3761071" cy="2501708"/>
              <a:chOff x="2691784" y="1805334"/>
              <a:chExt cx="3761071" cy="2501708"/>
            </a:xfrm>
          </p:grpSpPr>
          <p:sp>
            <p:nvSpPr>
              <p:cNvPr id="8437" name="Google Shape;8437;p6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68"/>
            <p:cNvGrpSpPr/>
            <p:nvPr/>
          </p:nvGrpSpPr>
          <p:grpSpPr>
            <a:xfrm>
              <a:off x="4967783" y="2151471"/>
              <a:ext cx="3920692" cy="2702940"/>
              <a:chOff x="2613858" y="1704696"/>
              <a:chExt cx="3920692" cy="2702940"/>
            </a:xfrm>
          </p:grpSpPr>
          <p:sp>
            <p:nvSpPr>
              <p:cNvPr id="8445" name="Google Shape;8445;p6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0" name="Google Shape;8450;p68"/>
          <p:cNvGrpSpPr/>
          <p:nvPr/>
        </p:nvGrpSpPr>
        <p:grpSpPr>
          <a:xfrm>
            <a:off x="3530532" y="1496185"/>
            <a:ext cx="1561911" cy="708580"/>
            <a:chOff x="3530532" y="1496185"/>
            <a:chExt cx="1561911" cy="708580"/>
          </a:xfrm>
        </p:grpSpPr>
        <p:grpSp>
          <p:nvGrpSpPr>
            <p:cNvPr id="8451" name="Google Shape;8451;p68"/>
            <p:cNvGrpSpPr/>
            <p:nvPr/>
          </p:nvGrpSpPr>
          <p:grpSpPr>
            <a:xfrm>
              <a:off x="3720318" y="1857562"/>
              <a:ext cx="1372125" cy="54"/>
              <a:chOff x="3720318" y="1857562"/>
              <a:chExt cx="1372125" cy="54"/>
            </a:xfrm>
          </p:grpSpPr>
          <p:cxnSp>
            <p:nvCxnSpPr>
              <p:cNvPr id="8452" name="Google Shape;8452;p68"/>
              <p:cNvCxnSpPr>
                <a:endCxn id="845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54" name="Google Shape;8454;p6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55" name="Google Shape;8455;p6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56" name="Google Shape;8456;p68"/>
              <p:cNvCxnSpPr>
                <a:stCxn id="845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457" name="Google Shape;8457;p68"/>
            <p:cNvGrpSpPr/>
            <p:nvPr/>
          </p:nvGrpSpPr>
          <p:grpSpPr>
            <a:xfrm>
              <a:off x="3567462" y="1496185"/>
              <a:ext cx="286500" cy="272914"/>
              <a:chOff x="3567462" y="1496185"/>
              <a:chExt cx="286500" cy="272914"/>
            </a:xfrm>
          </p:grpSpPr>
          <p:cxnSp>
            <p:nvCxnSpPr>
              <p:cNvPr id="8458" name="Google Shape;8458;p6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59" name="Google Shape;8459;p6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0" name="Google Shape;8460;p6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2" name="Google Shape;8462;p68"/>
            <p:cNvGrpSpPr/>
            <p:nvPr/>
          </p:nvGrpSpPr>
          <p:grpSpPr>
            <a:xfrm>
              <a:off x="3929014" y="1960574"/>
              <a:ext cx="286500" cy="242342"/>
              <a:chOff x="3929014" y="1960574"/>
              <a:chExt cx="286500" cy="242342"/>
            </a:xfrm>
          </p:grpSpPr>
          <p:cxnSp>
            <p:nvCxnSpPr>
              <p:cNvPr id="8463" name="Google Shape;8463;p6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464" name="Google Shape;8464;p6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68"/>
            <p:cNvGrpSpPr/>
            <p:nvPr/>
          </p:nvGrpSpPr>
          <p:grpSpPr>
            <a:xfrm>
              <a:off x="4290828" y="1496185"/>
              <a:ext cx="286500" cy="272914"/>
              <a:chOff x="4290828" y="1496185"/>
              <a:chExt cx="286500" cy="272914"/>
            </a:xfrm>
          </p:grpSpPr>
          <p:cxnSp>
            <p:nvCxnSpPr>
              <p:cNvPr id="8466" name="Google Shape;8466;p6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67" name="Google Shape;8467;p6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8" name="Google Shape;8468;p6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9" name="Google Shape;8469;p68"/>
            <p:cNvGrpSpPr/>
            <p:nvPr/>
          </p:nvGrpSpPr>
          <p:grpSpPr>
            <a:xfrm>
              <a:off x="4657726" y="1959674"/>
              <a:ext cx="286500" cy="245092"/>
              <a:chOff x="4657726" y="1959674"/>
              <a:chExt cx="286500" cy="245092"/>
            </a:xfrm>
          </p:grpSpPr>
          <p:cxnSp>
            <p:nvCxnSpPr>
              <p:cNvPr id="8470" name="Google Shape;8470;p6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471" name="Google Shape;8471;p6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2" name="Google Shape;8472;p68"/>
          <p:cNvGrpSpPr/>
          <p:nvPr/>
        </p:nvGrpSpPr>
        <p:grpSpPr>
          <a:xfrm>
            <a:off x="3512551" y="2358282"/>
            <a:ext cx="1597032" cy="378649"/>
            <a:chOff x="3512551" y="2358282"/>
            <a:chExt cx="1597032" cy="378649"/>
          </a:xfrm>
        </p:grpSpPr>
        <p:grpSp>
          <p:nvGrpSpPr>
            <p:cNvPr id="8473" name="Google Shape;8473;p68"/>
            <p:cNvGrpSpPr/>
            <p:nvPr/>
          </p:nvGrpSpPr>
          <p:grpSpPr>
            <a:xfrm>
              <a:off x="3738198" y="2553002"/>
              <a:ext cx="1145834" cy="117"/>
              <a:chOff x="3738198" y="2553002"/>
              <a:chExt cx="1145834" cy="117"/>
            </a:xfrm>
          </p:grpSpPr>
          <p:cxnSp>
            <p:nvCxnSpPr>
              <p:cNvPr id="8474" name="Google Shape;8474;p6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75" name="Google Shape;8475;p6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76" name="Google Shape;8476;p68"/>
              <p:cNvCxnSpPr>
                <a:stCxn id="8477" idx="6"/>
                <a:endCxn id="847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479" name="Google Shape;8479;p68"/>
            <p:cNvGrpSpPr/>
            <p:nvPr/>
          </p:nvGrpSpPr>
          <p:grpSpPr>
            <a:xfrm>
              <a:off x="3969644" y="2440153"/>
              <a:ext cx="225900" cy="296779"/>
              <a:chOff x="3969644" y="2440153"/>
              <a:chExt cx="225900" cy="296779"/>
            </a:xfrm>
          </p:grpSpPr>
          <p:cxnSp>
            <p:nvCxnSpPr>
              <p:cNvPr id="8480" name="Google Shape;8480;p6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478" name="Google Shape;8478;p6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68"/>
            <p:cNvGrpSpPr/>
            <p:nvPr/>
          </p:nvGrpSpPr>
          <p:grpSpPr>
            <a:xfrm>
              <a:off x="4426818" y="2358282"/>
              <a:ext cx="225600" cy="307471"/>
              <a:chOff x="4426818" y="2358282"/>
              <a:chExt cx="225600" cy="307471"/>
            </a:xfrm>
          </p:grpSpPr>
          <p:cxnSp>
            <p:nvCxnSpPr>
              <p:cNvPr id="8483" name="Google Shape;8483;p68"/>
              <p:cNvCxnSpPr>
                <a:stCxn id="848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485" name="Google Shape;8485;p6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68"/>
            <p:cNvGrpSpPr/>
            <p:nvPr/>
          </p:nvGrpSpPr>
          <p:grpSpPr>
            <a:xfrm>
              <a:off x="4883984" y="2440153"/>
              <a:ext cx="225600" cy="296479"/>
              <a:chOff x="4883984" y="2440153"/>
              <a:chExt cx="225600" cy="296479"/>
            </a:xfrm>
          </p:grpSpPr>
          <p:cxnSp>
            <p:nvCxnSpPr>
              <p:cNvPr id="8487" name="Google Shape;8487;p6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488" name="Google Shape;8488;p6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68"/>
            <p:cNvGrpSpPr/>
            <p:nvPr/>
          </p:nvGrpSpPr>
          <p:grpSpPr>
            <a:xfrm>
              <a:off x="3512551" y="2358356"/>
              <a:ext cx="225647" cy="307629"/>
              <a:chOff x="2182679" y="2005014"/>
              <a:chExt cx="792300" cy="1080158"/>
            </a:xfrm>
          </p:grpSpPr>
          <p:cxnSp>
            <p:nvCxnSpPr>
              <p:cNvPr id="8491" name="Google Shape;8491;p68"/>
              <p:cNvCxnSpPr>
                <a:stCxn id="849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477" name="Google Shape;8477;p6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3" name="Google Shape;8493;p68"/>
          <p:cNvGrpSpPr/>
          <p:nvPr/>
        </p:nvGrpSpPr>
        <p:grpSpPr>
          <a:xfrm>
            <a:off x="6872633" y="1182079"/>
            <a:ext cx="1559809" cy="722610"/>
            <a:chOff x="634175" y="2986275"/>
            <a:chExt cx="3147949" cy="1458344"/>
          </a:xfrm>
        </p:grpSpPr>
        <p:cxnSp>
          <p:nvCxnSpPr>
            <p:cNvPr id="8494" name="Google Shape;8494;p68"/>
            <p:cNvCxnSpPr>
              <a:stCxn id="8495" idx="4"/>
              <a:endCxn id="849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497" name="Google Shape;8497;p68"/>
            <p:cNvCxnSpPr>
              <a:stCxn id="8496" idx="0"/>
              <a:endCxn id="849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499" name="Google Shape;8499;p68"/>
            <p:cNvCxnSpPr>
              <a:stCxn id="8498" idx="4"/>
              <a:endCxn id="850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01" name="Google Shape;8501;p68"/>
            <p:cNvCxnSpPr>
              <a:stCxn id="8500" idx="0"/>
              <a:endCxn id="850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502" name="Google Shape;8502;p6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98" name="Google Shape;8498;p6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95" name="Google Shape;8495;p6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00" name="Google Shape;8500;p6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96" name="Google Shape;8496;p6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503" name="Google Shape;8503;p68"/>
          <p:cNvGrpSpPr/>
          <p:nvPr/>
        </p:nvGrpSpPr>
        <p:grpSpPr>
          <a:xfrm>
            <a:off x="3526424" y="2891987"/>
            <a:ext cx="1570719" cy="294123"/>
            <a:chOff x="998425" y="1182125"/>
            <a:chExt cx="1065400" cy="199500"/>
          </a:xfrm>
        </p:grpSpPr>
        <p:sp>
          <p:nvSpPr>
            <p:cNvPr id="8504" name="Google Shape;8504;p6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68"/>
          <p:cNvGrpSpPr/>
          <p:nvPr/>
        </p:nvGrpSpPr>
        <p:grpSpPr>
          <a:xfrm>
            <a:off x="6869680" y="2009474"/>
            <a:ext cx="1565716" cy="366729"/>
            <a:chOff x="1247650" y="2075423"/>
            <a:chExt cx="6648477" cy="1557238"/>
          </a:xfrm>
        </p:grpSpPr>
        <p:sp>
          <p:nvSpPr>
            <p:cNvPr id="8510" name="Google Shape;8510;p6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68"/>
          <p:cNvGrpSpPr/>
          <p:nvPr/>
        </p:nvGrpSpPr>
        <p:grpSpPr>
          <a:xfrm>
            <a:off x="6853992" y="3158289"/>
            <a:ext cx="1597061" cy="663440"/>
            <a:chOff x="6796238" y="3158297"/>
            <a:chExt cx="1630319" cy="677257"/>
          </a:xfrm>
        </p:grpSpPr>
        <p:cxnSp>
          <p:nvCxnSpPr>
            <p:cNvPr id="8517" name="Google Shape;8517;p6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18" name="Google Shape;8518;p6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19" name="Google Shape;8519;p6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520" name="Google Shape;8520;p6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521" name="Google Shape;8521;p68"/>
            <p:cNvGrpSpPr/>
            <p:nvPr/>
          </p:nvGrpSpPr>
          <p:grpSpPr>
            <a:xfrm>
              <a:off x="6796238" y="3311904"/>
              <a:ext cx="1630319" cy="377697"/>
              <a:chOff x="6796238" y="3311904"/>
              <a:chExt cx="1630319" cy="377697"/>
            </a:xfrm>
          </p:grpSpPr>
          <p:sp>
            <p:nvSpPr>
              <p:cNvPr id="8522" name="Google Shape;8522;p6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5" name="Google Shape;8525;p68"/>
          <p:cNvGrpSpPr/>
          <p:nvPr/>
        </p:nvGrpSpPr>
        <p:grpSpPr>
          <a:xfrm>
            <a:off x="5375130" y="1179681"/>
            <a:ext cx="1368606" cy="1593805"/>
            <a:chOff x="1839112" y="2209163"/>
            <a:chExt cx="1918159" cy="2233784"/>
          </a:xfrm>
        </p:grpSpPr>
        <p:sp>
          <p:nvSpPr>
            <p:cNvPr id="8526" name="Google Shape;8526;p6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9" name="Google Shape;8529;p68"/>
            <p:cNvCxnSpPr>
              <a:stCxn id="8526" idx="6"/>
              <a:endCxn id="852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30" name="Google Shape;8530;p68"/>
            <p:cNvCxnSpPr>
              <a:stCxn id="8527" idx="4"/>
              <a:endCxn id="853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532" name="Google Shape;8532;p68"/>
            <p:cNvCxnSpPr>
              <a:stCxn id="8531" idx="6"/>
              <a:endCxn id="852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33" name="Google Shape;8533;p68"/>
            <p:cNvCxnSpPr>
              <a:stCxn id="8528" idx="4"/>
              <a:endCxn id="853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531" name="Google Shape;8531;p6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36" name="Google Shape;8536;p68"/>
            <p:cNvCxnSpPr>
              <a:endCxn id="853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537" name="Google Shape;8537;p68"/>
          <p:cNvGrpSpPr/>
          <p:nvPr/>
        </p:nvGrpSpPr>
        <p:grpSpPr>
          <a:xfrm>
            <a:off x="3507503" y="1185917"/>
            <a:ext cx="1637968" cy="154942"/>
            <a:chOff x="238125" y="2506075"/>
            <a:chExt cx="7115411" cy="673075"/>
          </a:xfrm>
        </p:grpSpPr>
        <p:sp>
          <p:nvSpPr>
            <p:cNvPr id="8538" name="Google Shape;8538;p6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68"/>
          <p:cNvGrpSpPr/>
          <p:nvPr/>
        </p:nvGrpSpPr>
        <p:grpSpPr>
          <a:xfrm>
            <a:off x="746187" y="1507514"/>
            <a:ext cx="2476762" cy="91743"/>
            <a:chOff x="1464850" y="436376"/>
            <a:chExt cx="6001362" cy="222300"/>
          </a:xfrm>
        </p:grpSpPr>
        <p:sp>
          <p:nvSpPr>
            <p:cNvPr id="8544" name="Google Shape;8544;p6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9" name="Google Shape;8549;p6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0" name="Google Shape;8550;p6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1" name="Google Shape;8551;p6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2" name="Google Shape;8552;p6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553" name="Google Shape;8553;p68"/>
          <p:cNvGrpSpPr/>
          <p:nvPr/>
        </p:nvGrpSpPr>
        <p:grpSpPr>
          <a:xfrm>
            <a:off x="732455" y="2742980"/>
            <a:ext cx="1452710" cy="651923"/>
            <a:chOff x="803162" y="2667727"/>
            <a:chExt cx="1411906" cy="633611"/>
          </a:xfrm>
        </p:grpSpPr>
        <p:cxnSp>
          <p:nvCxnSpPr>
            <p:cNvPr id="8554" name="Google Shape;8554;p68"/>
            <p:cNvCxnSpPr>
              <a:stCxn id="8555" idx="2"/>
              <a:endCxn id="855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57" name="Google Shape;8557;p68"/>
            <p:cNvCxnSpPr>
              <a:stCxn id="8558" idx="0"/>
              <a:endCxn id="855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59" name="Google Shape;8559;p68"/>
            <p:cNvCxnSpPr>
              <a:stCxn id="8558" idx="2"/>
              <a:endCxn id="856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1" name="Google Shape;8561;p68"/>
            <p:cNvCxnSpPr>
              <a:stCxn id="8562" idx="0"/>
              <a:endCxn id="855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3" name="Google Shape;8563;p68"/>
            <p:cNvCxnSpPr>
              <a:stCxn id="8556" idx="2"/>
              <a:endCxn id="856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5" name="Google Shape;8565;p68"/>
            <p:cNvCxnSpPr>
              <a:stCxn id="8566" idx="0"/>
              <a:endCxn id="855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562" name="Google Shape;8562;p6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0" name="Google Shape;8560;p6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6" name="Google Shape;8566;p6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4" name="Google Shape;8564;p6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6" name="Google Shape;8556;p6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8" name="Google Shape;8558;p6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5" name="Google Shape;8555;p6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567" name="Google Shape;8567;p68"/>
          <p:cNvGrpSpPr/>
          <p:nvPr/>
        </p:nvGrpSpPr>
        <p:grpSpPr>
          <a:xfrm>
            <a:off x="732456" y="1178518"/>
            <a:ext cx="2518541" cy="209309"/>
            <a:chOff x="803163" y="1111966"/>
            <a:chExt cx="2447800" cy="203430"/>
          </a:xfrm>
        </p:grpSpPr>
        <p:grpSp>
          <p:nvGrpSpPr>
            <p:cNvPr id="8568" name="Google Shape;8568;p68"/>
            <p:cNvGrpSpPr/>
            <p:nvPr/>
          </p:nvGrpSpPr>
          <p:grpSpPr>
            <a:xfrm>
              <a:off x="1958180" y="1111966"/>
              <a:ext cx="588019" cy="121396"/>
              <a:chOff x="4808316" y="2800065"/>
              <a:chExt cx="1999386" cy="412910"/>
            </a:xfrm>
          </p:grpSpPr>
          <p:sp>
            <p:nvSpPr>
              <p:cNvPr id="8569" name="Google Shape;8569;p6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0" name="Google Shape;8570;p68"/>
              <p:cNvGrpSpPr/>
              <p:nvPr/>
            </p:nvGrpSpPr>
            <p:grpSpPr>
              <a:xfrm>
                <a:off x="4808316" y="2800065"/>
                <a:ext cx="92400" cy="411825"/>
                <a:chOff x="845575" y="2563700"/>
                <a:chExt cx="92400" cy="411825"/>
              </a:xfrm>
            </p:grpSpPr>
            <p:cxnSp>
              <p:nvCxnSpPr>
                <p:cNvPr id="8571" name="Google Shape;8571;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72" name="Google Shape;8572;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573" name="Google Shape;8573;p6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574" name="Google Shape;8574;p6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5" name="Google Shape;8575;p68"/>
            <p:cNvGrpSpPr/>
            <p:nvPr/>
          </p:nvGrpSpPr>
          <p:grpSpPr>
            <a:xfrm>
              <a:off x="803163" y="1111974"/>
              <a:ext cx="591158" cy="121545"/>
              <a:chOff x="803163" y="1111974"/>
              <a:chExt cx="591158" cy="121545"/>
            </a:xfrm>
          </p:grpSpPr>
          <p:grpSp>
            <p:nvGrpSpPr>
              <p:cNvPr id="8576" name="Google Shape;8576;p68"/>
              <p:cNvGrpSpPr/>
              <p:nvPr/>
            </p:nvGrpSpPr>
            <p:grpSpPr>
              <a:xfrm>
                <a:off x="803163" y="1111974"/>
                <a:ext cx="27175" cy="121077"/>
                <a:chOff x="845575" y="2563700"/>
                <a:chExt cx="92400" cy="411825"/>
              </a:xfrm>
            </p:grpSpPr>
            <p:cxnSp>
              <p:nvCxnSpPr>
                <p:cNvPr id="8577" name="Google Shape;8577;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78" name="Google Shape;8578;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9" name="Google Shape;8579;p6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68"/>
            <p:cNvGrpSpPr/>
            <p:nvPr/>
          </p:nvGrpSpPr>
          <p:grpSpPr>
            <a:xfrm>
              <a:off x="1381910" y="1194219"/>
              <a:ext cx="588341" cy="121177"/>
              <a:chOff x="1381910" y="1194219"/>
              <a:chExt cx="588341" cy="121177"/>
            </a:xfrm>
          </p:grpSpPr>
          <p:grpSp>
            <p:nvGrpSpPr>
              <p:cNvPr id="8581" name="Google Shape;8581;p68"/>
              <p:cNvGrpSpPr/>
              <p:nvPr/>
            </p:nvGrpSpPr>
            <p:grpSpPr>
              <a:xfrm rot="10800000">
                <a:off x="1381910" y="1194319"/>
                <a:ext cx="27175" cy="121077"/>
                <a:chOff x="2070100" y="2563700"/>
                <a:chExt cx="92400" cy="411825"/>
              </a:xfrm>
            </p:grpSpPr>
            <p:cxnSp>
              <p:nvCxnSpPr>
                <p:cNvPr id="8582" name="Google Shape;8582;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83" name="Google Shape;8583;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4" name="Google Shape;8584;p6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68"/>
            <p:cNvGrpSpPr/>
            <p:nvPr/>
          </p:nvGrpSpPr>
          <p:grpSpPr>
            <a:xfrm>
              <a:off x="2532079" y="1194219"/>
              <a:ext cx="704927" cy="121177"/>
              <a:chOff x="2532079" y="1194219"/>
              <a:chExt cx="704927" cy="121177"/>
            </a:xfrm>
          </p:grpSpPr>
          <p:grpSp>
            <p:nvGrpSpPr>
              <p:cNvPr id="8586" name="Google Shape;8586;p68"/>
              <p:cNvGrpSpPr/>
              <p:nvPr/>
            </p:nvGrpSpPr>
            <p:grpSpPr>
              <a:xfrm rot="10800000">
                <a:off x="2532079" y="1194319"/>
                <a:ext cx="27175" cy="121077"/>
                <a:chOff x="2070100" y="2563700"/>
                <a:chExt cx="92400" cy="411825"/>
              </a:xfrm>
            </p:grpSpPr>
            <p:cxnSp>
              <p:nvCxnSpPr>
                <p:cNvPr id="8587" name="Google Shape;8587;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88" name="Google Shape;8588;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9" name="Google Shape;8589;p6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0" name="Google Shape;8590;p68"/>
          <p:cNvGrpSpPr/>
          <p:nvPr/>
        </p:nvGrpSpPr>
        <p:grpSpPr>
          <a:xfrm>
            <a:off x="3525467" y="3875150"/>
            <a:ext cx="1567778" cy="491677"/>
            <a:chOff x="5194708" y="3484366"/>
            <a:chExt cx="3148148" cy="987304"/>
          </a:xfrm>
        </p:grpSpPr>
        <p:grpSp>
          <p:nvGrpSpPr>
            <p:cNvPr id="8591" name="Google Shape;8591;p68"/>
            <p:cNvGrpSpPr/>
            <p:nvPr/>
          </p:nvGrpSpPr>
          <p:grpSpPr>
            <a:xfrm>
              <a:off x="7531521" y="3484366"/>
              <a:ext cx="811335" cy="987304"/>
              <a:chOff x="3379425" y="1617275"/>
              <a:chExt cx="1090650" cy="1327200"/>
            </a:xfrm>
          </p:grpSpPr>
          <p:sp>
            <p:nvSpPr>
              <p:cNvPr id="8592" name="Google Shape;8592;p6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68"/>
            <p:cNvGrpSpPr/>
            <p:nvPr/>
          </p:nvGrpSpPr>
          <p:grpSpPr>
            <a:xfrm>
              <a:off x="6752546" y="3484366"/>
              <a:ext cx="811428" cy="987304"/>
              <a:chOff x="2332275" y="1617275"/>
              <a:chExt cx="1090775" cy="1327200"/>
            </a:xfrm>
          </p:grpSpPr>
          <p:sp>
            <p:nvSpPr>
              <p:cNvPr id="8596" name="Google Shape;8596;p6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68"/>
            <p:cNvGrpSpPr/>
            <p:nvPr/>
          </p:nvGrpSpPr>
          <p:grpSpPr>
            <a:xfrm>
              <a:off x="5973664" y="3484366"/>
              <a:ext cx="811335" cy="987304"/>
              <a:chOff x="1285250" y="1617275"/>
              <a:chExt cx="1090650" cy="1327200"/>
            </a:xfrm>
          </p:grpSpPr>
          <p:sp>
            <p:nvSpPr>
              <p:cNvPr id="8600" name="Google Shape;8600;p6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68"/>
            <p:cNvGrpSpPr/>
            <p:nvPr/>
          </p:nvGrpSpPr>
          <p:grpSpPr>
            <a:xfrm>
              <a:off x="5194708" y="3484366"/>
              <a:ext cx="811409" cy="987304"/>
              <a:chOff x="238125" y="1617275"/>
              <a:chExt cx="1090750" cy="1327200"/>
            </a:xfrm>
          </p:grpSpPr>
          <p:sp>
            <p:nvSpPr>
              <p:cNvPr id="8604" name="Google Shape;8604;p6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7" name="Google Shape;8607;p68"/>
          <p:cNvGrpSpPr/>
          <p:nvPr/>
        </p:nvGrpSpPr>
        <p:grpSpPr>
          <a:xfrm>
            <a:off x="3486076" y="3355561"/>
            <a:ext cx="1616964" cy="346256"/>
            <a:chOff x="1808063" y="4294338"/>
            <a:chExt cx="3370782" cy="721817"/>
          </a:xfrm>
        </p:grpSpPr>
        <p:sp>
          <p:nvSpPr>
            <p:cNvPr id="8608" name="Google Shape;8608;p6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68"/>
          <p:cNvGrpSpPr/>
          <p:nvPr/>
        </p:nvGrpSpPr>
        <p:grpSpPr>
          <a:xfrm>
            <a:off x="764288" y="3641590"/>
            <a:ext cx="1295882" cy="646587"/>
            <a:chOff x="834100" y="3642869"/>
            <a:chExt cx="1259483" cy="628426"/>
          </a:xfrm>
        </p:grpSpPr>
        <p:sp>
          <p:nvSpPr>
            <p:cNvPr id="8619" name="Google Shape;8619;p6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4" name="Google Shape;8644;p68"/>
            <p:cNvGrpSpPr/>
            <p:nvPr/>
          </p:nvGrpSpPr>
          <p:grpSpPr>
            <a:xfrm>
              <a:off x="1360364" y="3847835"/>
              <a:ext cx="208119" cy="224359"/>
              <a:chOff x="1360769" y="3847100"/>
              <a:chExt cx="208119" cy="224359"/>
            </a:xfrm>
          </p:grpSpPr>
          <p:sp>
            <p:nvSpPr>
              <p:cNvPr id="8645" name="Google Shape;8645;p6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5" name="Google Shape;8665;p6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68"/>
          <p:cNvGrpSpPr/>
          <p:nvPr/>
        </p:nvGrpSpPr>
        <p:grpSpPr>
          <a:xfrm rot="5400000">
            <a:off x="5977401" y="3438087"/>
            <a:ext cx="164064" cy="1414916"/>
            <a:chOff x="4428249" y="1369375"/>
            <a:chExt cx="36905" cy="429569"/>
          </a:xfrm>
        </p:grpSpPr>
        <p:sp>
          <p:nvSpPr>
            <p:cNvPr id="8680" name="Google Shape;8680;p6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68"/>
          <p:cNvGrpSpPr/>
          <p:nvPr/>
        </p:nvGrpSpPr>
        <p:grpSpPr>
          <a:xfrm flipH="1" rot="10800000">
            <a:off x="5349830" y="3026630"/>
            <a:ext cx="1419207" cy="24808"/>
            <a:chOff x="219558" y="4738465"/>
            <a:chExt cx="5852400" cy="102300"/>
          </a:xfrm>
        </p:grpSpPr>
        <p:cxnSp>
          <p:nvCxnSpPr>
            <p:cNvPr id="8713" name="Google Shape;8713;p6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714" name="Google Shape;8714;p6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68"/>
          <p:cNvGrpSpPr/>
          <p:nvPr/>
        </p:nvGrpSpPr>
        <p:grpSpPr>
          <a:xfrm>
            <a:off x="5361148" y="3399694"/>
            <a:ext cx="1396570" cy="385016"/>
            <a:chOff x="5286284" y="2966544"/>
            <a:chExt cx="1396570" cy="385016"/>
          </a:xfrm>
        </p:grpSpPr>
        <p:cxnSp>
          <p:nvCxnSpPr>
            <p:cNvPr id="8720" name="Google Shape;8720;p6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721" name="Google Shape;8721;p6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722" name="Google Shape;8722;p68"/>
            <p:cNvGrpSpPr/>
            <p:nvPr/>
          </p:nvGrpSpPr>
          <p:grpSpPr>
            <a:xfrm>
              <a:off x="5287688" y="3173364"/>
              <a:ext cx="1395166" cy="74100"/>
              <a:chOff x="5287688" y="3173364"/>
              <a:chExt cx="1395166" cy="74100"/>
            </a:xfrm>
          </p:grpSpPr>
          <p:cxnSp>
            <p:nvCxnSpPr>
              <p:cNvPr id="8723" name="Google Shape;8723;p6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724" name="Google Shape;8724;p6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725" name="Google Shape;8725;p6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26" name="Google Shape;8726;p6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27" name="Google Shape;8727;p6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28" name="Google Shape;8728;p6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29" name="Google Shape;8729;p6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0" name="Google Shape;8730;p6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731" name="Google Shape;8731;p6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732" name="Google Shape;8732;p68"/>
          <p:cNvGrpSpPr/>
          <p:nvPr/>
        </p:nvGrpSpPr>
        <p:grpSpPr>
          <a:xfrm>
            <a:off x="2047214" y="1818470"/>
            <a:ext cx="1182276" cy="662027"/>
            <a:chOff x="2029517" y="1732295"/>
            <a:chExt cx="1149068" cy="643432"/>
          </a:xfrm>
        </p:grpSpPr>
        <p:grpSp>
          <p:nvGrpSpPr>
            <p:cNvPr id="8733" name="Google Shape;8733;p68"/>
            <p:cNvGrpSpPr/>
            <p:nvPr/>
          </p:nvGrpSpPr>
          <p:grpSpPr>
            <a:xfrm>
              <a:off x="2708660" y="1746937"/>
              <a:ext cx="455427" cy="244429"/>
              <a:chOff x="2700693" y="1746937"/>
              <a:chExt cx="455427" cy="244429"/>
            </a:xfrm>
          </p:grpSpPr>
          <p:grpSp>
            <p:nvGrpSpPr>
              <p:cNvPr id="8734" name="Google Shape;8734;p68"/>
              <p:cNvGrpSpPr/>
              <p:nvPr/>
            </p:nvGrpSpPr>
            <p:grpSpPr>
              <a:xfrm>
                <a:off x="2905682" y="1782817"/>
                <a:ext cx="250438" cy="208549"/>
                <a:chOff x="2905682" y="1782817"/>
                <a:chExt cx="250438" cy="208549"/>
              </a:xfrm>
            </p:grpSpPr>
            <p:cxnSp>
              <p:nvCxnSpPr>
                <p:cNvPr id="8735" name="Google Shape;8735;p6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36" name="Google Shape;8736;p6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68"/>
              <p:cNvGrpSpPr/>
              <p:nvPr/>
            </p:nvGrpSpPr>
            <p:grpSpPr>
              <a:xfrm>
                <a:off x="2700693" y="1746937"/>
                <a:ext cx="449967" cy="72374"/>
                <a:chOff x="2700693" y="1746937"/>
                <a:chExt cx="449967" cy="72374"/>
              </a:xfrm>
            </p:grpSpPr>
            <p:cxnSp>
              <p:nvCxnSpPr>
                <p:cNvPr id="8738" name="Google Shape;8738;p6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39" name="Google Shape;8739;p6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0" name="Google Shape;8740;p68"/>
            <p:cNvGrpSpPr/>
            <p:nvPr/>
          </p:nvGrpSpPr>
          <p:grpSpPr>
            <a:xfrm>
              <a:off x="2029517" y="1732295"/>
              <a:ext cx="1149068" cy="643432"/>
              <a:chOff x="2029517" y="1732295"/>
              <a:chExt cx="1149068" cy="643432"/>
            </a:xfrm>
          </p:grpSpPr>
          <p:grpSp>
            <p:nvGrpSpPr>
              <p:cNvPr id="8741" name="Google Shape;8741;p68"/>
              <p:cNvGrpSpPr/>
              <p:nvPr/>
            </p:nvGrpSpPr>
            <p:grpSpPr>
              <a:xfrm>
                <a:off x="2703618" y="2103152"/>
                <a:ext cx="474966" cy="260017"/>
                <a:chOff x="2703618" y="2103152"/>
                <a:chExt cx="474966" cy="260017"/>
              </a:xfrm>
            </p:grpSpPr>
            <p:grpSp>
              <p:nvGrpSpPr>
                <p:cNvPr id="8742" name="Google Shape;8742;p68"/>
                <p:cNvGrpSpPr/>
                <p:nvPr/>
              </p:nvGrpSpPr>
              <p:grpSpPr>
                <a:xfrm>
                  <a:off x="2703618" y="2290640"/>
                  <a:ext cx="450291" cy="72529"/>
                  <a:chOff x="2703618" y="2290640"/>
                  <a:chExt cx="450291" cy="72529"/>
                </a:xfrm>
              </p:grpSpPr>
              <p:cxnSp>
                <p:nvCxnSpPr>
                  <p:cNvPr id="8743" name="Google Shape;8743;p6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44" name="Google Shape;8744;p6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68"/>
                <p:cNvGrpSpPr/>
                <p:nvPr/>
              </p:nvGrpSpPr>
              <p:grpSpPr>
                <a:xfrm>
                  <a:off x="2908607" y="2103152"/>
                  <a:ext cx="269977" cy="223538"/>
                  <a:chOff x="2908607" y="2103152"/>
                  <a:chExt cx="269977" cy="223538"/>
                </a:xfrm>
              </p:grpSpPr>
              <p:cxnSp>
                <p:nvCxnSpPr>
                  <p:cNvPr id="8746" name="Google Shape;8746;p6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47" name="Google Shape;8747;p6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8" name="Google Shape;8748;p68"/>
              <p:cNvGrpSpPr/>
              <p:nvPr/>
            </p:nvGrpSpPr>
            <p:grpSpPr>
              <a:xfrm>
                <a:off x="2029517" y="1732295"/>
                <a:ext cx="685827" cy="643432"/>
                <a:chOff x="2029517" y="1732295"/>
                <a:chExt cx="685827" cy="643432"/>
              </a:xfrm>
            </p:grpSpPr>
            <p:sp>
              <p:nvSpPr>
                <p:cNvPr id="8749" name="Google Shape;8749;p6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0" name="Google Shape;8750;p68"/>
                <p:cNvGrpSpPr/>
                <p:nvPr/>
              </p:nvGrpSpPr>
              <p:grpSpPr>
                <a:xfrm>
                  <a:off x="2158948" y="1732295"/>
                  <a:ext cx="556396" cy="333108"/>
                  <a:chOff x="2158948" y="1732295"/>
                  <a:chExt cx="556396" cy="333108"/>
                </a:xfrm>
              </p:grpSpPr>
              <p:cxnSp>
                <p:nvCxnSpPr>
                  <p:cNvPr id="8751" name="Google Shape;8751;p6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52" name="Google Shape;8752;p6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68"/>
                <p:cNvGrpSpPr/>
                <p:nvPr/>
              </p:nvGrpSpPr>
              <p:grpSpPr>
                <a:xfrm>
                  <a:off x="2159908" y="2065057"/>
                  <a:ext cx="550884" cy="310670"/>
                  <a:chOff x="2159908" y="2065057"/>
                  <a:chExt cx="550884" cy="310670"/>
                </a:xfrm>
              </p:grpSpPr>
              <p:cxnSp>
                <p:nvCxnSpPr>
                  <p:cNvPr id="8754" name="Google Shape;8754;p6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55" name="Google Shape;8755;p6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756" name="Google Shape;8756;p68"/>
          <p:cNvGrpSpPr/>
          <p:nvPr/>
        </p:nvGrpSpPr>
        <p:grpSpPr>
          <a:xfrm>
            <a:off x="732462" y="1766083"/>
            <a:ext cx="962651" cy="810058"/>
            <a:chOff x="844912" y="1681380"/>
            <a:chExt cx="935611" cy="787305"/>
          </a:xfrm>
        </p:grpSpPr>
        <p:grpSp>
          <p:nvGrpSpPr>
            <p:cNvPr id="8757" name="Google Shape;8757;p68"/>
            <p:cNvGrpSpPr/>
            <p:nvPr/>
          </p:nvGrpSpPr>
          <p:grpSpPr>
            <a:xfrm>
              <a:off x="844912" y="1819635"/>
              <a:ext cx="329836" cy="510016"/>
              <a:chOff x="844912" y="1819635"/>
              <a:chExt cx="329836" cy="510016"/>
            </a:xfrm>
          </p:grpSpPr>
          <p:sp>
            <p:nvSpPr>
              <p:cNvPr id="8758" name="Google Shape;8758;p6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68"/>
            <p:cNvGrpSpPr/>
            <p:nvPr/>
          </p:nvGrpSpPr>
          <p:grpSpPr>
            <a:xfrm>
              <a:off x="1284601" y="2158168"/>
              <a:ext cx="495923" cy="310517"/>
              <a:chOff x="1284601" y="2158168"/>
              <a:chExt cx="495923" cy="310517"/>
            </a:xfrm>
          </p:grpSpPr>
          <p:sp>
            <p:nvSpPr>
              <p:cNvPr id="8765" name="Google Shape;8765;p6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6" name="Google Shape;8766;p68"/>
              <p:cNvGrpSpPr/>
              <p:nvPr/>
            </p:nvGrpSpPr>
            <p:grpSpPr>
              <a:xfrm>
                <a:off x="1507666" y="2158168"/>
                <a:ext cx="272858" cy="310517"/>
                <a:chOff x="1507666" y="2158168"/>
                <a:chExt cx="272858" cy="310517"/>
              </a:xfrm>
            </p:grpSpPr>
            <p:grpSp>
              <p:nvGrpSpPr>
                <p:cNvPr id="8767" name="Google Shape;8767;p68"/>
                <p:cNvGrpSpPr/>
                <p:nvPr/>
              </p:nvGrpSpPr>
              <p:grpSpPr>
                <a:xfrm>
                  <a:off x="1507666" y="2176104"/>
                  <a:ext cx="166395" cy="273149"/>
                  <a:chOff x="1507666" y="2176104"/>
                  <a:chExt cx="166395" cy="273149"/>
                </a:xfrm>
              </p:grpSpPr>
              <p:sp>
                <p:nvSpPr>
                  <p:cNvPr id="8768" name="Google Shape;8768;p6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5" name="Google Shape;8775;p6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77" name="Google Shape;8777;p68"/>
            <p:cNvGrpSpPr/>
            <p:nvPr/>
          </p:nvGrpSpPr>
          <p:grpSpPr>
            <a:xfrm>
              <a:off x="1284601" y="1681380"/>
              <a:ext cx="495923" cy="310517"/>
              <a:chOff x="1284601" y="1681380"/>
              <a:chExt cx="495923" cy="310517"/>
            </a:xfrm>
          </p:grpSpPr>
          <p:sp>
            <p:nvSpPr>
              <p:cNvPr id="8778" name="Google Shape;8778;p6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9" name="Google Shape;8779;p68"/>
              <p:cNvGrpSpPr/>
              <p:nvPr/>
            </p:nvGrpSpPr>
            <p:grpSpPr>
              <a:xfrm>
                <a:off x="1507666" y="1681380"/>
                <a:ext cx="272858" cy="310517"/>
                <a:chOff x="1507666" y="1681380"/>
                <a:chExt cx="272858" cy="310517"/>
              </a:xfrm>
            </p:grpSpPr>
            <p:grpSp>
              <p:nvGrpSpPr>
                <p:cNvPr id="8780" name="Google Shape;8780;p68"/>
                <p:cNvGrpSpPr/>
                <p:nvPr/>
              </p:nvGrpSpPr>
              <p:grpSpPr>
                <a:xfrm>
                  <a:off x="1507666" y="1700120"/>
                  <a:ext cx="166395" cy="272984"/>
                  <a:chOff x="1507666" y="1700120"/>
                  <a:chExt cx="166395" cy="272984"/>
                </a:xfrm>
              </p:grpSpPr>
              <p:sp>
                <p:nvSpPr>
                  <p:cNvPr id="8781" name="Google Shape;8781;p6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8" name="Google Shape;8788;p6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90" name="Google Shape;8790;p68"/>
          <p:cNvGrpSpPr/>
          <p:nvPr/>
        </p:nvGrpSpPr>
        <p:grpSpPr>
          <a:xfrm>
            <a:off x="6841403" y="2533512"/>
            <a:ext cx="1622269" cy="552443"/>
            <a:chOff x="6894650" y="2574740"/>
            <a:chExt cx="1445100" cy="492111"/>
          </a:xfrm>
        </p:grpSpPr>
        <p:sp>
          <p:nvSpPr>
            <p:cNvPr id="8791" name="Google Shape;8791;p6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6" name="Google Shape;8796;p6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797" name="Google Shape;8797;p68"/>
          <p:cNvGrpSpPr/>
          <p:nvPr/>
        </p:nvGrpSpPr>
        <p:grpSpPr>
          <a:xfrm>
            <a:off x="6860946" y="3907768"/>
            <a:ext cx="1583206" cy="475705"/>
            <a:chOff x="6953919" y="3907920"/>
            <a:chExt cx="1377300" cy="475705"/>
          </a:xfrm>
        </p:grpSpPr>
        <p:cxnSp>
          <p:nvCxnSpPr>
            <p:cNvPr id="8798" name="Google Shape;8798;p6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799" name="Google Shape;8799;p6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800" name="Google Shape;8800;p6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01" name="Google Shape;8801;p6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802" name="Google Shape;8802;p6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803" name="Google Shape;8803;p68"/>
          <p:cNvGrpSpPr/>
          <p:nvPr/>
        </p:nvGrpSpPr>
        <p:grpSpPr>
          <a:xfrm>
            <a:off x="2364534" y="2668913"/>
            <a:ext cx="836286" cy="824529"/>
            <a:chOff x="2389399" y="2595741"/>
            <a:chExt cx="812796" cy="801369"/>
          </a:xfrm>
        </p:grpSpPr>
        <p:grpSp>
          <p:nvGrpSpPr>
            <p:cNvPr id="8804" name="Google Shape;8804;p68"/>
            <p:cNvGrpSpPr/>
            <p:nvPr/>
          </p:nvGrpSpPr>
          <p:grpSpPr>
            <a:xfrm>
              <a:off x="2492145" y="2881565"/>
              <a:ext cx="607300" cy="229751"/>
              <a:chOff x="2492145" y="2881565"/>
              <a:chExt cx="607300" cy="229751"/>
            </a:xfrm>
          </p:grpSpPr>
          <p:sp>
            <p:nvSpPr>
              <p:cNvPr id="8805" name="Google Shape;8805;p6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68"/>
            <p:cNvGrpSpPr/>
            <p:nvPr/>
          </p:nvGrpSpPr>
          <p:grpSpPr>
            <a:xfrm>
              <a:off x="2389399" y="2595741"/>
              <a:ext cx="812796" cy="296825"/>
              <a:chOff x="2389399" y="2595741"/>
              <a:chExt cx="812796" cy="296825"/>
            </a:xfrm>
          </p:grpSpPr>
          <p:grpSp>
            <p:nvGrpSpPr>
              <p:cNvPr id="8809" name="Google Shape;8809;p68"/>
              <p:cNvGrpSpPr/>
              <p:nvPr/>
            </p:nvGrpSpPr>
            <p:grpSpPr>
              <a:xfrm>
                <a:off x="2389399" y="2595741"/>
                <a:ext cx="363638" cy="296825"/>
                <a:chOff x="2389399" y="2595741"/>
                <a:chExt cx="363638" cy="296825"/>
              </a:xfrm>
            </p:grpSpPr>
            <p:grpSp>
              <p:nvGrpSpPr>
                <p:cNvPr id="8810" name="Google Shape;8810;p68"/>
                <p:cNvGrpSpPr/>
                <p:nvPr/>
              </p:nvGrpSpPr>
              <p:grpSpPr>
                <a:xfrm>
                  <a:off x="2493852" y="2794333"/>
                  <a:ext cx="259185" cy="98232"/>
                  <a:chOff x="2493852" y="2794333"/>
                  <a:chExt cx="259185" cy="98232"/>
                </a:xfrm>
              </p:grpSpPr>
              <p:sp>
                <p:nvSpPr>
                  <p:cNvPr id="8811" name="Google Shape;8811;p6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68"/>
                <p:cNvGrpSpPr/>
                <p:nvPr/>
              </p:nvGrpSpPr>
              <p:grpSpPr>
                <a:xfrm>
                  <a:off x="2389399" y="2595741"/>
                  <a:ext cx="224343" cy="182054"/>
                  <a:chOff x="2389399" y="2595741"/>
                  <a:chExt cx="224343" cy="182054"/>
                </a:xfrm>
              </p:grpSpPr>
              <p:sp>
                <p:nvSpPr>
                  <p:cNvPr id="8815" name="Google Shape;8815;p6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7" name="Google Shape;8817;p68"/>
              <p:cNvGrpSpPr/>
              <p:nvPr/>
            </p:nvGrpSpPr>
            <p:grpSpPr>
              <a:xfrm>
                <a:off x="2683630" y="2595741"/>
                <a:ext cx="224334" cy="296825"/>
                <a:chOff x="2683630" y="2595741"/>
                <a:chExt cx="224334" cy="296825"/>
              </a:xfrm>
            </p:grpSpPr>
            <p:grpSp>
              <p:nvGrpSpPr>
                <p:cNvPr id="8818" name="Google Shape;8818;p68"/>
                <p:cNvGrpSpPr/>
                <p:nvPr/>
              </p:nvGrpSpPr>
              <p:grpSpPr>
                <a:xfrm>
                  <a:off x="2788083" y="2794333"/>
                  <a:ext cx="15356" cy="98232"/>
                  <a:chOff x="2788083" y="2794333"/>
                  <a:chExt cx="15356" cy="98232"/>
                </a:xfrm>
              </p:grpSpPr>
              <p:sp>
                <p:nvSpPr>
                  <p:cNvPr id="8819" name="Google Shape;8819;p6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68"/>
                <p:cNvGrpSpPr/>
                <p:nvPr/>
              </p:nvGrpSpPr>
              <p:grpSpPr>
                <a:xfrm>
                  <a:off x="2683630" y="2595741"/>
                  <a:ext cx="224334" cy="182054"/>
                  <a:chOff x="2683630" y="2595741"/>
                  <a:chExt cx="224334" cy="182054"/>
                </a:xfrm>
              </p:grpSpPr>
              <p:sp>
                <p:nvSpPr>
                  <p:cNvPr id="8823" name="Google Shape;8823;p6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5" name="Google Shape;8825;p68"/>
              <p:cNvGrpSpPr/>
              <p:nvPr/>
            </p:nvGrpSpPr>
            <p:grpSpPr>
              <a:xfrm>
                <a:off x="2838475" y="2595741"/>
                <a:ext cx="363719" cy="296825"/>
                <a:chOff x="2838475" y="2595741"/>
                <a:chExt cx="363719" cy="296825"/>
              </a:xfrm>
            </p:grpSpPr>
            <p:grpSp>
              <p:nvGrpSpPr>
                <p:cNvPr id="8826" name="Google Shape;8826;p68"/>
                <p:cNvGrpSpPr/>
                <p:nvPr/>
              </p:nvGrpSpPr>
              <p:grpSpPr>
                <a:xfrm>
                  <a:off x="2838475" y="2794333"/>
                  <a:ext cx="259185" cy="98232"/>
                  <a:chOff x="2838475" y="2794333"/>
                  <a:chExt cx="259185" cy="98232"/>
                </a:xfrm>
              </p:grpSpPr>
              <p:sp>
                <p:nvSpPr>
                  <p:cNvPr id="8827" name="Google Shape;8827;p6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68"/>
                <p:cNvGrpSpPr/>
                <p:nvPr/>
              </p:nvGrpSpPr>
              <p:grpSpPr>
                <a:xfrm>
                  <a:off x="2977852" y="2595741"/>
                  <a:ext cx="224343" cy="182054"/>
                  <a:chOff x="2977852" y="2595741"/>
                  <a:chExt cx="224343" cy="182054"/>
                </a:xfrm>
              </p:grpSpPr>
              <p:sp>
                <p:nvSpPr>
                  <p:cNvPr id="8831" name="Google Shape;8831;p6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33" name="Google Shape;8833;p68"/>
            <p:cNvGrpSpPr/>
            <p:nvPr/>
          </p:nvGrpSpPr>
          <p:grpSpPr>
            <a:xfrm>
              <a:off x="2389399" y="3100241"/>
              <a:ext cx="812796" cy="296869"/>
              <a:chOff x="2389399" y="3100241"/>
              <a:chExt cx="812796" cy="296869"/>
            </a:xfrm>
          </p:grpSpPr>
          <p:grpSp>
            <p:nvGrpSpPr>
              <p:cNvPr id="8834" name="Google Shape;8834;p68"/>
              <p:cNvGrpSpPr/>
              <p:nvPr/>
            </p:nvGrpSpPr>
            <p:grpSpPr>
              <a:xfrm>
                <a:off x="2683630" y="3100241"/>
                <a:ext cx="224334" cy="296869"/>
                <a:chOff x="2683630" y="3100241"/>
                <a:chExt cx="224334" cy="296869"/>
              </a:xfrm>
            </p:grpSpPr>
            <p:grpSp>
              <p:nvGrpSpPr>
                <p:cNvPr id="8835" name="Google Shape;8835;p68"/>
                <p:cNvGrpSpPr/>
                <p:nvPr/>
              </p:nvGrpSpPr>
              <p:grpSpPr>
                <a:xfrm>
                  <a:off x="2788083" y="3100241"/>
                  <a:ext cx="15356" cy="98237"/>
                  <a:chOff x="2788083" y="3100241"/>
                  <a:chExt cx="15356" cy="98237"/>
                </a:xfrm>
              </p:grpSpPr>
              <p:sp>
                <p:nvSpPr>
                  <p:cNvPr id="8836" name="Google Shape;8836;p6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68"/>
                <p:cNvGrpSpPr/>
                <p:nvPr/>
              </p:nvGrpSpPr>
              <p:grpSpPr>
                <a:xfrm>
                  <a:off x="2683630" y="3215065"/>
                  <a:ext cx="224334" cy="182045"/>
                  <a:chOff x="2683630" y="3215065"/>
                  <a:chExt cx="224334" cy="182045"/>
                </a:xfrm>
              </p:grpSpPr>
              <p:sp>
                <p:nvSpPr>
                  <p:cNvPr id="8840" name="Google Shape;8840;p6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2" name="Google Shape;8842;p68"/>
              <p:cNvGrpSpPr/>
              <p:nvPr/>
            </p:nvGrpSpPr>
            <p:grpSpPr>
              <a:xfrm>
                <a:off x="2389399" y="3100241"/>
                <a:ext cx="363638" cy="296869"/>
                <a:chOff x="2389399" y="3100241"/>
                <a:chExt cx="363638" cy="296869"/>
              </a:xfrm>
            </p:grpSpPr>
            <p:grpSp>
              <p:nvGrpSpPr>
                <p:cNvPr id="8843" name="Google Shape;8843;p68"/>
                <p:cNvGrpSpPr/>
                <p:nvPr/>
              </p:nvGrpSpPr>
              <p:grpSpPr>
                <a:xfrm>
                  <a:off x="2493852" y="3100241"/>
                  <a:ext cx="259185" cy="98237"/>
                  <a:chOff x="2493852" y="3100241"/>
                  <a:chExt cx="259185" cy="98237"/>
                </a:xfrm>
              </p:grpSpPr>
              <p:sp>
                <p:nvSpPr>
                  <p:cNvPr id="8844" name="Google Shape;8844;p6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68"/>
                <p:cNvGrpSpPr/>
                <p:nvPr/>
              </p:nvGrpSpPr>
              <p:grpSpPr>
                <a:xfrm>
                  <a:off x="2389399" y="3215065"/>
                  <a:ext cx="224343" cy="182045"/>
                  <a:chOff x="2389399" y="3215065"/>
                  <a:chExt cx="224343" cy="182045"/>
                </a:xfrm>
              </p:grpSpPr>
              <p:sp>
                <p:nvSpPr>
                  <p:cNvPr id="8848" name="Google Shape;8848;p6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0" name="Google Shape;8850;p68"/>
              <p:cNvGrpSpPr/>
              <p:nvPr/>
            </p:nvGrpSpPr>
            <p:grpSpPr>
              <a:xfrm>
                <a:off x="2838475" y="3100241"/>
                <a:ext cx="363719" cy="296869"/>
                <a:chOff x="2838475" y="3100241"/>
                <a:chExt cx="363719" cy="296869"/>
              </a:xfrm>
            </p:grpSpPr>
            <p:grpSp>
              <p:nvGrpSpPr>
                <p:cNvPr id="8851" name="Google Shape;8851;p68"/>
                <p:cNvGrpSpPr/>
                <p:nvPr/>
              </p:nvGrpSpPr>
              <p:grpSpPr>
                <a:xfrm>
                  <a:off x="2838475" y="3100241"/>
                  <a:ext cx="259185" cy="98237"/>
                  <a:chOff x="2838475" y="3100241"/>
                  <a:chExt cx="259185" cy="98237"/>
                </a:xfrm>
              </p:grpSpPr>
              <p:sp>
                <p:nvSpPr>
                  <p:cNvPr id="8852" name="Google Shape;8852;p6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68"/>
                <p:cNvGrpSpPr/>
                <p:nvPr/>
              </p:nvGrpSpPr>
              <p:grpSpPr>
                <a:xfrm>
                  <a:off x="2977852" y="3215065"/>
                  <a:ext cx="224343" cy="182045"/>
                  <a:chOff x="2977852" y="3215065"/>
                  <a:chExt cx="224343" cy="182045"/>
                </a:xfrm>
              </p:grpSpPr>
              <p:sp>
                <p:nvSpPr>
                  <p:cNvPr id="8856" name="Google Shape;8856;p6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33"/>
          <p:cNvSpPr txBox="1"/>
          <p:nvPr>
            <p:ph idx="1" type="subTitle"/>
          </p:nvPr>
        </p:nvSpPr>
        <p:spPr>
          <a:xfrm>
            <a:off x="720000" y="2881225"/>
            <a:ext cx="3775500" cy="123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181818"/>
              </a:buClr>
              <a:buSzPts val="1100"/>
              <a:buFont typeface="Arial"/>
              <a:buNone/>
            </a:pPr>
            <a:r>
              <a:rPr lang="en"/>
              <a:t>Venus has a beautiful name and is the second planet from the Sun. It’s terribly hot—even hotter than Mercury</a:t>
            </a:r>
            <a:endParaRPr/>
          </a:p>
        </p:txBody>
      </p:sp>
      <p:sp>
        <p:nvSpPr>
          <p:cNvPr id="612" name="Google Shape;612;p33"/>
          <p:cNvSpPr txBox="1"/>
          <p:nvPr>
            <p:ph type="title"/>
          </p:nvPr>
        </p:nvSpPr>
        <p:spPr>
          <a:xfrm>
            <a:off x="720000" y="1412950"/>
            <a:ext cx="3590700" cy="102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pic>
        <p:nvPicPr>
          <p:cNvPr id="613" name="Google Shape;613;p33"/>
          <p:cNvPicPr preferRelativeResize="0"/>
          <p:nvPr/>
        </p:nvPicPr>
        <p:blipFill rotWithShape="1">
          <a:blip r:embed="rId3">
            <a:alphaModFix/>
          </a:blip>
          <a:srcRect b="1078" l="9604" r="34746" t="0"/>
          <a:stretch/>
        </p:blipFill>
        <p:spPr>
          <a:xfrm>
            <a:off x="5150797" y="1252897"/>
            <a:ext cx="2637660" cy="2637658"/>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1" name="Shape 8861"/>
        <p:cNvGrpSpPr/>
        <p:nvPr/>
      </p:nvGrpSpPr>
      <p:grpSpPr>
        <a:xfrm>
          <a:off x="0" y="0"/>
          <a:ext cx="0" cy="0"/>
          <a:chOff x="0" y="0"/>
          <a:chExt cx="0" cy="0"/>
        </a:xfrm>
      </p:grpSpPr>
      <p:grpSp>
        <p:nvGrpSpPr>
          <p:cNvPr id="8862" name="Google Shape;8862;p69"/>
          <p:cNvGrpSpPr/>
          <p:nvPr/>
        </p:nvGrpSpPr>
        <p:grpSpPr>
          <a:xfrm>
            <a:off x="718875" y="3363288"/>
            <a:ext cx="2390414" cy="1024800"/>
            <a:chOff x="728925" y="3296613"/>
            <a:chExt cx="2390414" cy="1024800"/>
          </a:xfrm>
        </p:grpSpPr>
        <p:grpSp>
          <p:nvGrpSpPr>
            <p:cNvPr id="8863" name="Google Shape;8863;p69"/>
            <p:cNvGrpSpPr/>
            <p:nvPr/>
          </p:nvGrpSpPr>
          <p:grpSpPr>
            <a:xfrm>
              <a:off x="728925" y="3619800"/>
              <a:ext cx="2390414" cy="500893"/>
              <a:chOff x="728925" y="3619800"/>
              <a:chExt cx="2390414" cy="500893"/>
            </a:xfrm>
          </p:grpSpPr>
          <p:sp>
            <p:nvSpPr>
              <p:cNvPr id="8864" name="Google Shape;8864;p6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65" name="Google Shape;8865;p6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66" name="Google Shape;8866;p69"/>
            <p:cNvGrpSpPr/>
            <p:nvPr/>
          </p:nvGrpSpPr>
          <p:grpSpPr>
            <a:xfrm>
              <a:off x="1348050" y="3296613"/>
              <a:ext cx="1706152" cy="1024800"/>
              <a:chOff x="1348050" y="3296613"/>
              <a:chExt cx="1706152" cy="1024800"/>
            </a:xfrm>
          </p:grpSpPr>
          <p:sp>
            <p:nvSpPr>
              <p:cNvPr id="8867" name="Google Shape;8867;p6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68" name="Google Shape;8868;p6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69" name="Google Shape;8869;p6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0" name="Google Shape;8870;p6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1" name="Google Shape;8871;p6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72" name="Google Shape;8872;p69"/>
            <p:cNvGrpSpPr/>
            <p:nvPr/>
          </p:nvGrpSpPr>
          <p:grpSpPr>
            <a:xfrm>
              <a:off x="1455707" y="3654858"/>
              <a:ext cx="1491150" cy="417657"/>
              <a:chOff x="1455707" y="3654858"/>
              <a:chExt cx="1491150" cy="417657"/>
            </a:xfrm>
          </p:grpSpPr>
          <p:sp>
            <p:nvSpPr>
              <p:cNvPr id="8873" name="Google Shape;8873;p6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93" name="Google Shape;8893;p69"/>
          <p:cNvGraphicFramePr/>
          <p:nvPr/>
        </p:nvGraphicFramePr>
        <p:xfrm>
          <a:off x="5954575" y="2361200"/>
          <a:ext cx="3000000" cy="3000000"/>
        </p:xfrm>
        <a:graphic>
          <a:graphicData uri="http://schemas.openxmlformats.org/drawingml/2006/table">
            <a:tbl>
              <a:tblPr>
                <a:noFill/>
                <a:tableStyleId>{398813B7-2899-48D8-A078-5E897FC35510}</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894" name="Google Shape;8894;p69"/>
          <p:cNvGrpSpPr/>
          <p:nvPr/>
        </p:nvGrpSpPr>
        <p:grpSpPr>
          <a:xfrm>
            <a:off x="727251" y="1188964"/>
            <a:ext cx="2396505" cy="976502"/>
            <a:chOff x="749309" y="1112739"/>
            <a:chExt cx="2371603" cy="976502"/>
          </a:xfrm>
        </p:grpSpPr>
        <p:grpSp>
          <p:nvGrpSpPr>
            <p:cNvPr id="8895" name="Google Shape;8895;p69"/>
            <p:cNvGrpSpPr/>
            <p:nvPr/>
          </p:nvGrpSpPr>
          <p:grpSpPr>
            <a:xfrm>
              <a:off x="1092126" y="1112739"/>
              <a:ext cx="2028786" cy="975464"/>
              <a:chOff x="1092126" y="1112739"/>
              <a:chExt cx="2028786" cy="975464"/>
            </a:xfrm>
          </p:grpSpPr>
          <p:sp>
            <p:nvSpPr>
              <p:cNvPr id="8896" name="Google Shape;8896;p6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69"/>
            <p:cNvGrpSpPr/>
            <p:nvPr/>
          </p:nvGrpSpPr>
          <p:grpSpPr>
            <a:xfrm>
              <a:off x="749309" y="1112739"/>
              <a:ext cx="314700" cy="975464"/>
              <a:chOff x="749309" y="1112739"/>
              <a:chExt cx="314700" cy="975464"/>
            </a:xfrm>
          </p:grpSpPr>
          <p:sp>
            <p:nvSpPr>
              <p:cNvPr id="8921" name="Google Shape;8921;p6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5" name="Google Shape;8925;p6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929" name="Google Shape;8929;p69"/>
          <p:cNvGraphicFramePr/>
          <p:nvPr/>
        </p:nvGraphicFramePr>
        <p:xfrm>
          <a:off x="5954600" y="1188950"/>
          <a:ext cx="3000000" cy="3000000"/>
        </p:xfrm>
        <a:graphic>
          <a:graphicData uri="http://schemas.openxmlformats.org/drawingml/2006/table">
            <a:tbl>
              <a:tblPr>
                <a:noFill/>
                <a:tableStyleId>{398813B7-2899-48D8-A078-5E897FC35510}</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930" name="Google Shape;8930;p69"/>
          <p:cNvGraphicFramePr/>
          <p:nvPr/>
        </p:nvGraphicFramePr>
        <p:xfrm>
          <a:off x="3375463" y="2361200"/>
          <a:ext cx="3000000" cy="3000000"/>
        </p:xfrm>
        <a:graphic>
          <a:graphicData uri="http://schemas.openxmlformats.org/drawingml/2006/table">
            <a:tbl>
              <a:tblPr>
                <a:noFill/>
                <a:tableStyleId>{398813B7-2899-48D8-A078-5E897FC35510}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931" name="Google Shape;8931;p69"/>
          <p:cNvGrpSpPr/>
          <p:nvPr/>
        </p:nvGrpSpPr>
        <p:grpSpPr>
          <a:xfrm>
            <a:off x="3377449" y="3352160"/>
            <a:ext cx="2363377" cy="1047062"/>
            <a:chOff x="3358399" y="3285485"/>
            <a:chExt cx="2363377" cy="1047062"/>
          </a:xfrm>
        </p:grpSpPr>
        <p:grpSp>
          <p:nvGrpSpPr>
            <p:cNvPr id="8932" name="Google Shape;8932;p69"/>
            <p:cNvGrpSpPr/>
            <p:nvPr/>
          </p:nvGrpSpPr>
          <p:grpSpPr>
            <a:xfrm>
              <a:off x="3358412" y="3285485"/>
              <a:ext cx="2363244" cy="139500"/>
              <a:chOff x="3358412" y="3285485"/>
              <a:chExt cx="2363244" cy="139500"/>
            </a:xfrm>
          </p:grpSpPr>
          <p:sp>
            <p:nvSpPr>
              <p:cNvPr id="8933" name="Google Shape;8933;p6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69"/>
            <p:cNvGrpSpPr/>
            <p:nvPr/>
          </p:nvGrpSpPr>
          <p:grpSpPr>
            <a:xfrm>
              <a:off x="3358412" y="3466996"/>
              <a:ext cx="2363244" cy="139500"/>
              <a:chOff x="3358412" y="3466996"/>
              <a:chExt cx="2363244" cy="139500"/>
            </a:xfrm>
          </p:grpSpPr>
          <p:sp>
            <p:nvSpPr>
              <p:cNvPr id="8939" name="Google Shape;8939;p6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69"/>
            <p:cNvGrpSpPr/>
            <p:nvPr/>
          </p:nvGrpSpPr>
          <p:grpSpPr>
            <a:xfrm>
              <a:off x="3358412" y="3648507"/>
              <a:ext cx="2363244" cy="139500"/>
              <a:chOff x="3358412" y="3648507"/>
              <a:chExt cx="2363244" cy="139500"/>
            </a:xfrm>
          </p:grpSpPr>
          <p:sp>
            <p:nvSpPr>
              <p:cNvPr id="8945" name="Google Shape;8945;p6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69"/>
            <p:cNvGrpSpPr/>
            <p:nvPr/>
          </p:nvGrpSpPr>
          <p:grpSpPr>
            <a:xfrm>
              <a:off x="3358412" y="3830018"/>
              <a:ext cx="2363244" cy="139500"/>
              <a:chOff x="3358412" y="3830018"/>
              <a:chExt cx="2363244" cy="139500"/>
            </a:xfrm>
          </p:grpSpPr>
          <p:sp>
            <p:nvSpPr>
              <p:cNvPr id="8951" name="Google Shape;8951;p6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69"/>
            <p:cNvGrpSpPr/>
            <p:nvPr/>
          </p:nvGrpSpPr>
          <p:grpSpPr>
            <a:xfrm>
              <a:off x="3358399" y="4011514"/>
              <a:ext cx="2363377" cy="139537"/>
              <a:chOff x="3294800" y="4134603"/>
              <a:chExt cx="2638876" cy="152400"/>
            </a:xfrm>
          </p:grpSpPr>
          <p:sp>
            <p:nvSpPr>
              <p:cNvPr id="8957" name="Google Shape;8957;p6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69"/>
            <p:cNvGrpSpPr/>
            <p:nvPr/>
          </p:nvGrpSpPr>
          <p:grpSpPr>
            <a:xfrm>
              <a:off x="3358399" y="4193010"/>
              <a:ext cx="2363377" cy="139537"/>
              <a:chOff x="3294800" y="4134603"/>
              <a:chExt cx="2638876" cy="152400"/>
            </a:xfrm>
          </p:grpSpPr>
          <p:sp>
            <p:nvSpPr>
              <p:cNvPr id="8963" name="Google Shape;8963;p6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68" name="Google Shape;8968;p69"/>
          <p:cNvGraphicFramePr/>
          <p:nvPr/>
        </p:nvGraphicFramePr>
        <p:xfrm>
          <a:off x="728250" y="2361200"/>
          <a:ext cx="3000000" cy="3000000"/>
        </p:xfrm>
        <a:graphic>
          <a:graphicData uri="http://schemas.openxmlformats.org/drawingml/2006/table">
            <a:tbl>
              <a:tblPr>
                <a:noFill/>
                <a:tableStyleId>{398813B7-2899-48D8-A078-5E897FC35510}</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969" name="Google Shape;8969;p69"/>
          <p:cNvGrpSpPr/>
          <p:nvPr/>
        </p:nvGrpSpPr>
        <p:grpSpPr>
          <a:xfrm>
            <a:off x="4177919" y="2765014"/>
            <a:ext cx="1302095" cy="60959"/>
            <a:chOff x="3558802" y="4011427"/>
            <a:chExt cx="1866000" cy="111300"/>
          </a:xfrm>
        </p:grpSpPr>
        <p:sp>
          <p:nvSpPr>
            <p:cNvPr id="8970" name="Google Shape;8970;p6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9"/>
          <p:cNvGrpSpPr/>
          <p:nvPr/>
        </p:nvGrpSpPr>
        <p:grpSpPr>
          <a:xfrm>
            <a:off x="4723407" y="3047174"/>
            <a:ext cx="914340" cy="60959"/>
            <a:chOff x="3558802" y="4011427"/>
            <a:chExt cx="1866000" cy="111300"/>
          </a:xfrm>
        </p:grpSpPr>
        <p:sp>
          <p:nvSpPr>
            <p:cNvPr id="8973" name="Google Shape;8973;p6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69"/>
          <p:cNvGrpSpPr/>
          <p:nvPr/>
        </p:nvGrpSpPr>
        <p:grpSpPr>
          <a:xfrm>
            <a:off x="5926924" y="3381697"/>
            <a:ext cx="2519825" cy="1001454"/>
            <a:chOff x="1906114" y="789980"/>
            <a:chExt cx="1487676" cy="606868"/>
          </a:xfrm>
        </p:grpSpPr>
        <p:cxnSp>
          <p:nvCxnSpPr>
            <p:cNvPr id="8976" name="Google Shape;8976;p6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77" name="Google Shape;8977;p6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78" name="Google Shape;8978;p6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979" name="Google Shape;8979;p6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980" name="Google Shape;8980;p6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981" name="Google Shape;8981;p6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982" name="Google Shape;8982;p6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983" name="Google Shape;8983;p6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990" name="Google Shape;8990;p6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91" name="Google Shape;8991;p6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2" name="Google Shape;8992;p6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69"/>
          <p:cNvGrpSpPr/>
          <p:nvPr/>
        </p:nvGrpSpPr>
        <p:grpSpPr>
          <a:xfrm>
            <a:off x="3372612" y="1159008"/>
            <a:ext cx="2363393" cy="1005865"/>
            <a:chOff x="3292400" y="1193188"/>
            <a:chExt cx="2615240" cy="1131075"/>
          </a:xfrm>
        </p:grpSpPr>
        <p:sp>
          <p:nvSpPr>
            <p:cNvPr id="8994" name="Google Shape;8994;p6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5" name="Google Shape;8995;p6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6" name="Google Shape;8996;p6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997" name="Google Shape;8997;p6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998" name="Google Shape;8998;p6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999" name="Google Shape;8999;p6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9000" name="Google Shape;9000;p6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9001" name="Google Shape;9001;p6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002" name="Google Shape;9002;p6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003" name="Google Shape;9003;p6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004" name="Google Shape;9004;p6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05" name="Google Shape;9005;p6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06" name="Google Shape;9006;p6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07" name="Google Shape;9007;p6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08" name="Google Shape;9008;p69"/>
            <p:cNvGrpSpPr/>
            <p:nvPr/>
          </p:nvGrpSpPr>
          <p:grpSpPr>
            <a:xfrm>
              <a:off x="3748438" y="1378608"/>
              <a:ext cx="2159202" cy="903971"/>
              <a:chOff x="1683525" y="2179850"/>
              <a:chExt cx="4519050" cy="2134525"/>
            </a:xfrm>
          </p:grpSpPr>
          <p:sp>
            <p:nvSpPr>
              <p:cNvPr id="9009" name="Google Shape;9009;p6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0" name="Google Shape;9010;p6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1" name="Google Shape;9011;p6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2" name="Google Shape;9012;p6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3" name="Google Shape;9013;p6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4" name="Google Shape;9014;p6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5" name="Google Shape;9015;p6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6" name="Google Shape;9016;p6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7" name="Google Shape;9017;p6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8" name="Google Shape;9018;p6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9" name="Google Shape;9019;p6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0" name="Google Shape;9020;p6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4" name="Shape 9024"/>
        <p:cNvGrpSpPr/>
        <p:nvPr/>
      </p:nvGrpSpPr>
      <p:grpSpPr>
        <a:xfrm>
          <a:off x="0" y="0"/>
          <a:ext cx="0" cy="0"/>
          <a:chOff x="0" y="0"/>
          <a:chExt cx="0" cy="0"/>
        </a:xfrm>
      </p:grpSpPr>
      <p:grpSp>
        <p:nvGrpSpPr>
          <p:cNvPr id="9025" name="Google Shape;9025;p70"/>
          <p:cNvGrpSpPr/>
          <p:nvPr/>
        </p:nvGrpSpPr>
        <p:grpSpPr>
          <a:xfrm>
            <a:off x="4814684" y="1191441"/>
            <a:ext cx="745431" cy="718863"/>
            <a:chOff x="4249973" y="1201875"/>
            <a:chExt cx="1958568" cy="1888762"/>
          </a:xfrm>
        </p:grpSpPr>
        <p:sp>
          <p:nvSpPr>
            <p:cNvPr id="9026" name="Google Shape;9026;p7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7" name="Google Shape;9027;p70"/>
            <p:cNvGrpSpPr/>
            <p:nvPr/>
          </p:nvGrpSpPr>
          <p:grpSpPr>
            <a:xfrm>
              <a:off x="5853086" y="1789142"/>
              <a:ext cx="355454" cy="1048099"/>
              <a:chOff x="5576108" y="2016725"/>
              <a:chExt cx="565200" cy="1666560"/>
            </a:xfrm>
          </p:grpSpPr>
          <p:sp>
            <p:nvSpPr>
              <p:cNvPr id="9028" name="Google Shape;9028;p7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29" name="Google Shape;9029;p7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70"/>
            <p:cNvGrpSpPr/>
            <p:nvPr/>
          </p:nvGrpSpPr>
          <p:grpSpPr>
            <a:xfrm>
              <a:off x="4869455" y="2691676"/>
              <a:ext cx="1013897" cy="398961"/>
              <a:chOff x="4012057" y="3451825"/>
              <a:chExt cx="1612175" cy="634379"/>
            </a:xfrm>
          </p:grpSpPr>
          <p:sp>
            <p:nvSpPr>
              <p:cNvPr id="9031" name="Google Shape;9031;p7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2" name="Google Shape;9032;p7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70"/>
            <p:cNvGrpSpPr/>
            <p:nvPr/>
          </p:nvGrpSpPr>
          <p:grpSpPr>
            <a:xfrm>
              <a:off x="4276937" y="2155961"/>
              <a:ext cx="651965" cy="891358"/>
              <a:chOff x="3069908" y="2599997"/>
              <a:chExt cx="1036675" cy="1417328"/>
            </a:xfrm>
          </p:grpSpPr>
          <p:sp>
            <p:nvSpPr>
              <p:cNvPr id="9034" name="Google Shape;9034;p7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5" name="Google Shape;9035;p7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70"/>
            <p:cNvGrpSpPr/>
            <p:nvPr/>
          </p:nvGrpSpPr>
          <p:grpSpPr>
            <a:xfrm>
              <a:off x="5054918" y="1201875"/>
              <a:ext cx="999548" cy="602711"/>
              <a:chOff x="4306958" y="1082925"/>
              <a:chExt cx="1589359" cy="958358"/>
            </a:xfrm>
          </p:grpSpPr>
          <p:sp>
            <p:nvSpPr>
              <p:cNvPr id="9037" name="Google Shape;9037;p7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8" name="Google Shape;9038;p7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70"/>
            <p:cNvGrpSpPr/>
            <p:nvPr/>
          </p:nvGrpSpPr>
          <p:grpSpPr>
            <a:xfrm>
              <a:off x="4249973" y="1303451"/>
              <a:ext cx="799317" cy="841334"/>
              <a:chOff x="3027033" y="1244439"/>
              <a:chExt cx="1270977" cy="1337786"/>
            </a:xfrm>
          </p:grpSpPr>
          <p:sp>
            <p:nvSpPr>
              <p:cNvPr id="9040" name="Google Shape;9040;p7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41" name="Google Shape;9041;p7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2" name="Google Shape;9042;p70"/>
          <p:cNvGrpSpPr/>
          <p:nvPr/>
        </p:nvGrpSpPr>
        <p:grpSpPr>
          <a:xfrm>
            <a:off x="731057" y="2069890"/>
            <a:ext cx="761767" cy="729896"/>
            <a:chOff x="2657744" y="2337745"/>
            <a:chExt cx="832987" cy="798137"/>
          </a:xfrm>
        </p:grpSpPr>
        <p:sp>
          <p:nvSpPr>
            <p:cNvPr id="9043" name="Google Shape;9043;p7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70"/>
          <p:cNvGrpSpPr/>
          <p:nvPr/>
        </p:nvGrpSpPr>
        <p:grpSpPr>
          <a:xfrm>
            <a:off x="3242022" y="2073097"/>
            <a:ext cx="685569" cy="723586"/>
            <a:chOff x="3398134" y="2057755"/>
            <a:chExt cx="704087" cy="743130"/>
          </a:xfrm>
        </p:grpSpPr>
        <p:grpSp>
          <p:nvGrpSpPr>
            <p:cNvPr id="9050" name="Google Shape;9050;p70"/>
            <p:cNvGrpSpPr/>
            <p:nvPr/>
          </p:nvGrpSpPr>
          <p:grpSpPr>
            <a:xfrm>
              <a:off x="3398134" y="2290183"/>
              <a:ext cx="315300" cy="219900"/>
              <a:chOff x="3398134" y="2290183"/>
              <a:chExt cx="315300" cy="219900"/>
            </a:xfrm>
          </p:grpSpPr>
          <p:sp>
            <p:nvSpPr>
              <p:cNvPr id="9051" name="Google Shape;9051;p7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52" name="Google Shape;9052;p70"/>
              <p:cNvCxnSpPr>
                <a:stCxn id="905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053" name="Google Shape;9053;p70"/>
            <p:cNvGrpSpPr/>
            <p:nvPr/>
          </p:nvGrpSpPr>
          <p:grpSpPr>
            <a:xfrm>
              <a:off x="3547823" y="2467358"/>
              <a:ext cx="219900" cy="333527"/>
              <a:chOff x="3547823" y="2467358"/>
              <a:chExt cx="219900" cy="333527"/>
            </a:xfrm>
          </p:grpSpPr>
          <p:sp>
            <p:nvSpPr>
              <p:cNvPr id="9054" name="Google Shape;9054;p7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55" name="Google Shape;9055;p7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056" name="Google Shape;9056;p70"/>
            <p:cNvGrpSpPr/>
            <p:nvPr/>
          </p:nvGrpSpPr>
          <p:grpSpPr>
            <a:xfrm>
              <a:off x="3734138" y="2467358"/>
              <a:ext cx="219900" cy="333527"/>
              <a:chOff x="3734138" y="2467358"/>
              <a:chExt cx="219900" cy="333527"/>
            </a:xfrm>
          </p:grpSpPr>
          <p:sp>
            <p:nvSpPr>
              <p:cNvPr id="9057" name="Google Shape;9057;p7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58" name="Google Shape;9058;p7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059" name="Google Shape;9059;p70"/>
            <p:cNvGrpSpPr/>
            <p:nvPr/>
          </p:nvGrpSpPr>
          <p:grpSpPr>
            <a:xfrm>
              <a:off x="3787560" y="2288011"/>
              <a:ext cx="314661" cy="219900"/>
              <a:chOff x="3787560" y="2288011"/>
              <a:chExt cx="314661" cy="219900"/>
            </a:xfrm>
          </p:grpSpPr>
          <p:sp>
            <p:nvSpPr>
              <p:cNvPr id="9060" name="Google Shape;9060;p7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61" name="Google Shape;9061;p7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062" name="Google Shape;9062;p70"/>
            <p:cNvGrpSpPr/>
            <p:nvPr/>
          </p:nvGrpSpPr>
          <p:grpSpPr>
            <a:xfrm>
              <a:off x="3637290" y="2057755"/>
              <a:ext cx="219900" cy="335499"/>
              <a:chOff x="3637290" y="2057755"/>
              <a:chExt cx="219900" cy="335499"/>
            </a:xfrm>
          </p:grpSpPr>
          <p:sp>
            <p:nvSpPr>
              <p:cNvPr id="9063" name="Google Shape;9063;p7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064" name="Google Shape;9064;p7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065" name="Google Shape;9065;p70"/>
          <p:cNvGrpSpPr/>
          <p:nvPr/>
        </p:nvGrpSpPr>
        <p:grpSpPr>
          <a:xfrm>
            <a:off x="4917244" y="2079792"/>
            <a:ext cx="710153" cy="710153"/>
            <a:chOff x="5007123" y="2079403"/>
            <a:chExt cx="687600" cy="687600"/>
          </a:xfrm>
        </p:grpSpPr>
        <p:sp>
          <p:nvSpPr>
            <p:cNvPr id="9066" name="Google Shape;9066;p7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70"/>
          <p:cNvGrpSpPr/>
          <p:nvPr/>
        </p:nvGrpSpPr>
        <p:grpSpPr>
          <a:xfrm>
            <a:off x="5726681" y="2074299"/>
            <a:ext cx="720998" cy="721183"/>
            <a:chOff x="5797446" y="2063053"/>
            <a:chExt cx="698100" cy="698280"/>
          </a:xfrm>
        </p:grpSpPr>
        <p:sp>
          <p:nvSpPr>
            <p:cNvPr id="9071" name="Google Shape;9071;p7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70"/>
          <p:cNvGrpSpPr/>
          <p:nvPr/>
        </p:nvGrpSpPr>
        <p:grpSpPr>
          <a:xfrm>
            <a:off x="8171828" y="3719904"/>
            <a:ext cx="280585" cy="673164"/>
            <a:chOff x="8075075" y="3754290"/>
            <a:chExt cx="255612" cy="613194"/>
          </a:xfrm>
        </p:grpSpPr>
        <p:grpSp>
          <p:nvGrpSpPr>
            <p:cNvPr id="9076" name="Google Shape;9076;p70"/>
            <p:cNvGrpSpPr/>
            <p:nvPr/>
          </p:nvGrpSpPr>
          <p:grpSpPr>
            <a:xfrm>
              <a:off x="8075075" y="3754290"/>
              <a:ext cx="255612" cy="613194"/>
              <a:chOff x="8075075" y="3754290"/>
              <a:chExt cx="255612" cy="613194"/>
            </a:xfrm>
          </p:grpSpPr>
          <p:sp>
            <p:nvSpPr>
              <p:cNvPr id="9077" name="Google Shape;9077;p7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9" name="Google Shape;9079;p7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70"/>
          <p:cNvGrpSpPr/>
          <p:nvPr/>
        </p:nvGrpSpPr>
        <p:grpSpPr>
          <a:xfrm>
            <a:off x="5288887" y="3708700"/>
            <a:ext cx="470352" cy="683745"/>
            <a:chOff x="1697726" y="3244179"/>
            <a:chExt cx="788124" cy="1146069"/>
          </a:xfrm>
        </p:grpSpPr>
        <p:sp>
          <p:nvSpPr>
            <p:cNvPr id="9081" name="Google Shape;9081;p7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3" name="Google Shape;9083;p70"/>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4" name="Google Shape;9084;p70"/>
          <p:cNvGrpSpPr/>
          <p:nvPr/>
        </p:nvGrpSpPr>
        <p:grpSpPr>
          <a:xfrm>
            <a:off x="5910037" y="3719902"/>
            <a:ext cx="293891" cy="293845"/>
            <a:chOff x="6134814" y="3754290"/>
            <a:chExt cx="293891" cy="293845"/>
          </a:xfrm>
        </p:grpSpPr>
        <p:sp>
          <p:nvSpPr>
            <p:cNvPr id="9085" name="Google Shape;9085;p7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70"/>
          <p:cNvGrpSpPr/>
          <p:nvPr/>
        </p:nvGrpSpPr>
        <p:grpSpPr>
          <a:xfrm>
            <a:off x="5910037" y="4098574"/>
            <a:ext cx="293891" cy="293891"/>
            <a:chOff x="6134814" y="4086186"/>
            <a:chExt cx="293891" cy="293891"/>
          </a:xfrm>
        </p:grpSpPr>
        <p:sp>
          <p:nvSpPr>
            <p:cNvPr id="9088" name="Google Shape;9088;p7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0" name="Google Shape;9090;p70"/>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0"/>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2" name="Google Shape;9092;p70"/>
          <p:cNvGrpSpPr/>
          <p:nvPr/>
        </p:nvGrpSpPr>
        <p:grpSpPr>
          <a:xfrm>
            <a:off x="7835013" y="2927266"/>
            <a:ext cx="622883" cy="621944"/>
            <a:chOff x="1187048" y="238125"/>
            <a:chExt cx="5256397" cy="5248476"/>
          </a:xfrm>
        </p:grpSpPr>
        <p:sp>
          <p:nvSpPr>
            <p:cNvPr id="9093" name="Google Shape;9093;p7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70"/>
          <p:cNvGrpSpPr/>
          <p:nvPr/>
        </p:nvGrpSpPr>
        <p:grpSpPr>
          <a:xfrm>
            <a:off x="2292118" y="2936875"/>
            <a:ext cx="1310987" cy="612407"/>
            <a:chOff x="238125" y="1188750"/>
            <a:chExt cx="7140450" cy="3335550"/>
          </a:xfrm>
        </p:grpSpPr>
        <p:sp>
          <p:nvSpPr>
            <p:cNvPr id="9098" name="Google Shape;9098;p7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70"/>
          <p:cNvGrpSpPr/>
          <p:nvPr/>
        </p:nvGrpSpPr>
        <p:grpSpPr>
          <a:xfrm>
            <a:off x="6617990" y="2927430"/>
            <a:ext cx="1110299" cy="621702"/>
            <a:chOff x="238125" y="1335475"/>
            <a:chExt cx="5418735" cy="3034175"/>
          </a:xfrm>
        </p:grpSpPr>
        <p:sp>
          <p:nvSpPr>
            <p:cNvPr id="9104" name="Google Shape;9104;p7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70"/>
          <p:cNvGrpSpPr/>
          <p:nvPr/>
        </p:nvGrpSpPr>
        <p:grpSpPr>
          <a:xfrm>
            <a:off x="5435649" y="2924327"/>
            <a:ext cx="1074451" cy="627181"/>
            <a:chOff x="5359127" y="2910889"/>
            <a:chExt cx="1097723" cy="640831"/>
          </a:xfrm>
        </p:grpSpPr>
        <p:grpSp>
          <p:nvGrpSpPr>
            <p:cNvPr id="9108" name="Google Shape;9108;p70"/>
            <p:cNvGrpSpPr/>
            <p:nvPr/>
          </p:nvGrpSpPr>
          <p:grpSpPr>
            <a:xfrm>
              <a:off x="5929791" y="3263088"/>
              <a:ext cx="527060" cy="287097"/>
              <a:chOff x="5929791" y="3263088"/>
              <a:chExt cx="527060" cy="287097"/>
            </a:xfrm>
          </p:grpSpPr>
          <p:sp>
            <p:nvSpPr>
              <p:cNvPr id="9109" name="Google Shape;9109;p7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0" name="Google Shape;9110;p7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11" name="Google Shape;9111;p70"/>
            <p:cNvGrpSpPr/>
            <p:nvPr/>
          </p:nvGrpSpPr>
          <p:grpSpPr>
            <a:xfrm>
              <a:off x="5359127" y="3263089"/>
              <a:ext cx="526428" cy="288631"/>
              <a:chOff x="5359127" y="3263089"/>
              <a:chExt cx="526428" cy="288631"/>
            </a:xfrm>
          </p:grpSpPr>
          <p:sp>
            <p:nvSpPr>
              <p:cNvPr id="9112" name="Google Shape;9112;p7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3" name="Google Shape;9113;p7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14" name="Google Shape;9114;p70"/>
            <p:cNvGrpSpPr/>
            <p:nvPr/>
          </p:nvGrpSpPr>
          <p:grpSpPr>
            <a:xfrm>
              <a:off x="5551525" y="2910889"/>
              <a:ext cx="520901" cy="610283"/>
              <a:chOff x="5551525" y="2910889"/>
              <a:chExt cx="520901" cy="610283"/>
            </a:xfrm>
          </p:grpSpPr>
          <p:sp>
            <p:nvSpPr>
              <p:cNvPr id="9115" name="Google Shape;9115;p7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6" name="Google Shape;9116;p7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17" name="Google Shape;9117;p70"/>
            <p:cNvGrpSpPr/>
            <p:nvPr/>
          </p:nvGrpSpPr>
          <p:grpSpPr>
            <a:xfrm>
              <a:off x="5743962" y="2919100"/>
              <a:ext cx="623674" cy="284502"/>
              <a:chOff x="5743962" y="2919100"/>
              <a:chExt cx="623674" cy="284502"/>
            </a:xfrm>
          </p:grpSpPr>
          <p:sp>
            <p:nvSpPr>
              <p:cNvPr id="9118" name="Google Shape;9118;p7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9" name="Google Shape;9119;p7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120" name="Google Shape;9120;p70"/>
          <p:cNvGrpSpPr/>
          <p:nvPr/>
        </p:nvGrpSpPr>
        <p:grpSpPr>
          <a:xfrm>
            <a:off x="7586863" y="2075038"/>
            <a:ext cx="874976" cy="719600"/>
            <a:chOff x="7608988" y="2093194"/>
            <a:chExt cx="817276" cy="672147"/>
          </a:xfrm>
        </p:grpSpPr>
        <p:cxnSp>
          <p:nvCxnSpPr>
            <p:cNvPr id="9121" name="Google Shape;9121;p7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2" name="Google Shape;9122;p7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3" name="Google Shape;9123;p7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4" name="Google Shape;9124;p7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5" name="Google Shape;9125;p7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126" name="Google Shape;9126;p7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127" name="Google Shape;9127;p70"/>
            <p:cNvGrpSpPr/>
            <p:nvPr/>
          </p:nvGrpSpPr>
          <p:grpSpPr>
            <a:xfrm>
              <a:off x="7721175" y="2093194"/>
              <a:ext cx="599587" cy="623846"/>
              <a:chOff x="7721175" y="2093194"/>
              <a:chExt cx="599587" cy="623846"/>
            </a:xfrm>
          </p:grpSpPr>
          <p:grpSp>
            <p:nvGrpSpPr>
              <p:cNvPr id="9128" name="Google Shape;9128;p70"/>
              <p:cNvGrpSpPr/>
              <p:nvPr/>
            </p:nvGrpSpPr>
            <p:grpSpPr>
              <a:xfrm>
                <a:off x="7721175" y="2093194"/>
                <a:ext cx="291605" cy="623846"/>
                <a:chOff x="9405575" y="2061418"/>
                <a:chExt cx="291605" cy="623846"/>
              </a:xfrm>
            </p:grpSpPr>
            <p:sp>
              <p:nvSpPr>
                <p:cNvPr id="9129" name="Google Shape;9129;p7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70"/>
              <p:cNvGrpSpPr/>
              <p:nvPr/>
            </p:nvGrpSpPr>
            <p:grpSpPr>
              <a:xfrm flipH="1">
                <a:off x="8029157" y="2093194"/>
                <a:ext cx="291605" cy="623846"/>
                <a:chOff x="9405575" y="2061418"/>
                <a:chExt cx="291605" cy="623846"/>
              </a:xfrm>
            </p:grpSpPr>
            <p:sp>
              <p:nvSpPr>
                <p:cNvPr id="9137" name="Google Shape;9137;p7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44" name="Google Shape;9144;p70"/>
          <p:cNvGrpSpPr/>
          <p:nvPr/>
        </p:nvGrpSpPr>
        <p:grpSpPr>
          <a:xfrm>
            <a:off x="4031299" y="1191441"/>
            <a:ext cx="712557" cy="785901"/>
            <a:chOff x="4206459" y="1191441"/>
            <a:chExt cx="712557" cy="785901"/>
          </a:xfrm>
        </p:grpSpPr>
        <p:sp>
          <p:nvSpPr>
            <p:cNvPr id="9145" name="Google Shape;9145;p7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9" name="Google Shape;9149;p70"/>
            <p:cNvGrpSpPr/>
            <p:nvPr/>
          </p:nvGrpSpPr>
          <p:grpSpPr>
            <a:xfrm>
              <a:off x="4644280" y="1290523"/>
              <a:ext cx="143716" cy="29463"/>
              <a:chOff x="4644280" y="1290523"/>
              <a:chExt cx="143716" cy="29463"/>
            </a:xfrm>
          </p:grpSpPr>
          <p:sp>
            <p:nvSpPr>
              <p:cNvPr id="9150" name="Google Shape;9150;p7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70"/>
            <p:cNvGrpSpPr/>
            <p:nvPr/>
          </p:nvGrpSpPr>
          <p:grpSpPr>
            <a:xfrm>
              <a:off x="4356567" y="1191441"/>
              <a:ext cx="143690" cy="29488"/>
              <a:chOff x="4356567" y="1191441"/>
              <a:chExt cx="143690" cy="29488"/>
            </a:xfrm>
          </p:grpSpPr>
          <p:sp>
            <p:nvSpPr>
              <p:cNvPr id="9155" name="Google Shape;9155;p7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70"/>
            <p:cNvGrpSpPr/>
            <p:nvPr/>
          </p:nvGrpSpPr>
          <p:grpSpPr>
            <a:xfrm>
              <a:off x="4339009" y="1863727"/>
              <a:ext cx="143703" cy="29476"/>
              <a:chOff x="4339009" y="1863727"/>
              <a:chExt cx="143703" cy="29476"/>
            </a:xfrm>
          </p:grpSpPr>
          <p:sp>
            <p:nvSpPr>
              <p:cNvPr id="9160" name="Google Shape;9160;p7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70"/>
            <p:cNvGrpSpPr/>
            <p:nvPr/>
          </p:nvGrpSpPr>
          <p:grpSpPr>
            <a:xfrm>
              <a:off x="4206459" y="1607315"/>
              <a:ext cx="29539" cy="142899"/>
              <a:chOff x="4206459" y="1607315"/>
              <a:chExt cx="29539" cy="142899"/>
            </a:xfrm>
          </p:grpSpPr>
          <p:sp>
            <p:nvSpPr>
              <p:cNvPr id="9165" name="Google Shape;9165;p7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9" name="Google Shape;9169;p7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3" name="Google Shape;9173;p70"/>
            <p:cNvGrpSpPr/>
            <p:nvPr/>
          </p:nvGrpSpPr>
          <p:grpSpPr>
            <a:xfrm>
              <a:off x="4889463" y="1423737"/>
              <a:ext cx="29552" cy="142899"/>
              <a:chOff x="4889463" y="1423737"/>
              <a:chExt cx="29552" cy="142899"/>
            </a:xfrm>
          </p:grpSpPr>
          <p:sp>
            <p:nvSpPr>
              <p:cNvPr id="9174" name="Google Shape;9174;p7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70"/>
            <p:cNvGrpSpPr/>
            <p:nvPr/>
          </p:nvGrpSpPr>
          <p:grpSpPr>
            <a:xfrm>
              <a:off x="4771663" y="1876896"/>
              <a:ext cx="108651" cy="100447"/>
              <a:chOff x="4771663" y="1876896"/>
              <a:chExt cx="108651" cy="100447"/>
            </a:xfrm>
          </p:grpSpPr>
          <p:sp>
            <p:nvSpPr>
              <p:cNvPr id="9179" name="Google Shape;9179;p7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3" name="Google Shape;9183;p70"/>
          <p:cNvGrpSpPr/>
          <p:nvPr/>
        </p:nvGrpSpPr>
        <p:grpSpPr>
          <a:xfrm>
            <a:off x="4026774" y="2074664"/>
            <a:ext cx="791287" cy="720350"/>
            <a:chOff x="267375" y="1071875"/>
            <a:chExt cx="470500" cy="428550"/>
          </a:xfrm>
        </p:grpSpPr>
        <p:sp>
          <p:nvSpPr>
            <p:cNvPr id="9184" name="Google Shape;9184;p7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70"/>
          <p:cNvGrpSpPr/>
          <p:nvPr/>
        </p:nvGrpSpPr>
        <p:grpSpPr>
          <a:xfrm>
            <a:off x="727269" y="3719294"/>
            <a:ext cx="1408444" cy="673166"/>
            <a:chOff x="712664" y="3693287"/>
            <a:chExt cx="1460738" cy="698160"/>
          </a:xfrm>
        </p:grpSpPr>
        <p:grpSp>
          <p:nvGrpSpPr>
            <p:cNvPr id="9193" name="Google Shape;9193;p70"/>
            <p:cNvGrpSpPr/>
            <p:nvPr/>
          </p:nvGrpSpPr>
          <p:grpSpPr>
            <a:xfrm>
              <a:off x="1380079" y="4133090"/>
              <a:ext cx="234048" cy="258099"/>
              <a:chOff x="1380079" y="4133090"/>
              <a:chExt cx="234048" cy="258099"/>
            </a:xfrm>
          </p:grpSpPr>
          <p:sp>
            <p:nvSpPr>
              <p:cNvPr id="9194" name="Google Shape;9194;p7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70"/>
            <p:cNvGrpSpPr/>
            <p:nvPr/>
          </p:nvGrpSpPr>
          <p:grpSpPr>
            <a:xfrm>
              <a:off x="884610" y="3864082"/>
              <a:ext cx="1118566" cy="527275"/>
              <a:chOff x="890961" y="3865463"/>
              <a:chExt cx="1115221" cy="525698"/>
            </a:xfrm>
          </p:grpSpPr>
          <p:sp>
            <p:nvSpPr>
              <p:cNvPr id="9198" name="Google Shape;9198;p7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70"/>
            <p:cNvGrpSpPr/>
            <p:nvPr/>
          </p:nvGrpSpPr>
          <p:grpSpPr>
            <a:xfrm>
              <a:off x="712664" y="3693287"/>
              <a:ext cx="1460738" cy="698160"/>
              <a:chOff x="712664" y="3693025"/>
              <a:chExt cx="1460738" cy="698160"/>
            </a:xfrm>
          </p:grpSpPr>
          <p:sp>
            <p:nvSpPr>
              <p:cNvPr id="9202" name="Google Shape;9202;p7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8" name="Google Shape;9208;p70"/>
          <p:cNvGrpSpPr/>
          <p:nvPr/>
        </p:nvGrpSpPr>
        <p:grpSpPr>
          <a:xfrm>
            <a:off x="3164985" y="1191441"/>
            <a:ext cx="795485" cy="738831"/>
            <a:chOff x="3348603" y="1236445"/>
            <a:chExt cx="749256" cy="695894"/>
          </a:xfrm>
        </p:grpSpPr>
        <p:grpSp>
          <p:nvGrpSpPr>
            <p:cNvPr id="9209" name="Google Shape;9209;p70"/>
            <p:cNvGrpSpPr/>
            <p:nvPr/>
          </p:nvGrpSpPr>
          <p:grpSpPr>
            <a:xfrm>
              <a:off x="3583779" y="1236445"/>
              <a:ext cx="293795" cy="285811"/>
              <a:chOff x="3750225" y="1774000"/>
              <a:chExt cx="149575" cy="145525"/>
            </a:xfrm>
          </p:grpSpPr>
          <p:sp>
            <p:nvSpPr>
              <p:cNvPr id="9210" name="Google Shape;9210;p7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70"/>
            <p:cNvGrpSpPr/>
            <p:nvPr/>
          </p:nvGrpSpPr>
          <p:grpSpPr>
            <a:xfrm>
              <a:off x="3775534" y="1462599"/>
              <a:ext cx="322325" cy="285958"/>
              <a:chOff x="3847850" y="1889150"/>
              <a:chExt cx="164100" cy="145600"/>
            </a:xfrm>
          </p:grpSpPr>
          <p:sp>
            <p:nvSpPr>
              <p:cNvPr id="9213" name="Google Shape;9213;p7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70"/>
            <p:cNvGrpSpPr/>
            <p:nvPr/>
          </p:nvGrpSpPr>
          <p:grpSpPr>
            <a:xfrm>
              <a:off x="3545329" y="1646528"/>
              <a:ext cx="293746" cy="285811"/>
              <a:chOff x="3730650" y="1982800"/>
              <a:chExt cx="149550" cy="145525"/>
            </a:xfrm>
          </p:grpSpPr>
          <p:sp>
            <p:nvSpPr>
              <p:cNvPr id="9216" name="Google Shape;9216;p7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70"/>
            <p:cNvGrpSpPr/>
            <p:nvPr/>
          </p:nvGrpSpPr>
          <p:grpSpPr>
            <a:xfrm>
              <a:off x="3348603" y="1415046"/>
              <a:ext cx="294384" cy="284387"/>
              <a:chOff x="3630494" y="1864938"/>
              <a:chExt cx="149875" cy="144800"/>
            </a:xfrm>
          </p:grpSpPr>
          <p:sp>
            <p:nvSpPr>
              <p:cNvPr id="9219" name="Google Shape;9219;p7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21" name="Google Shape;9221;p70"/>
          <p:cNvGrpSpPr/>
          <p:nvPr/>
        </p:nvGrpSpPr>
        <p:grpSpPr>
          <a:xfrm>
            <a:off x="2286512" y="3714337"/>
            <a:ext cx="1324924" cy="678083"/>
            <a:chOff x="2413923" y="3711366"/>
            <a:chExt cx="1374117" cy="703260"/>
          </a:xfrm>
        </p:grpSpPr>
        <p:grpSp>
          <p:nvGrpSpPr>
            <p:cNvPr id="9222" name="Google Shape;9222;p70"/>
            <p:cNvGrpSpPr/>
            <p:nvPr/>
          </p:nvGrpSpPr>
          <p:grpSpPr>
            <a:xfrm>
              <a:off x="2413923" y="3711366"/>
              <a:ext cx="1374117" cy="703260"/>
              <a:chOff x="2413923" y="3711366"/>
              <a:chExt cx="1374117" cy="703260"/>
            </a:xfrm>
          </p:grpSpPr>
          <p:sp>
            <p:nvSpPr>
              <p:cNvPr id="9223" name="Google Shape;9223;p7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4" name="Google Shape;9224;p70"/>
              <p:cNvGrpSpPr/>
              <p:nvPr/>
            </p:nvGrpSpPr>
            <p:grpSpPr>
              <a:xfrm>
                <a:off x="2600284" y="3808654"/>
                <a:ext cx="234506" cy="138009"/>
                <a:chOff x="2600284" y="3808654"/>
                <a:chExt cx="234506" cy="138009"/>
              </a:xfrm>
            </p:grpSpPr>
            <p:sp>
              <p:nvSpPr>
                <p:cNvPr id="9225" name="Google Shape;9225;p7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6" name="Google Shape;9226;p7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27" name="Google Shape;9227;p70"/>
              <p:cNvGrpSpPr/>
              <p:nvPr/>
            </p:nvGrpSpPr>
            <p:grpSpPr>
              <a:xfrm>
                <a:off x="3359659" y="3805664"/>
                <a:ext cx="232294" cy="141000"/>
                <a:chOff x="3359659" y="3805664"/>
                <a:chExt cx="232294" cy="141000"/>
              </a:xfrm>
            </p:grpSpPr>
            <p:sp>
              <p:nvSpPr>
                <p:cNvPr id="9228" name="Google Shape;9228;p7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9" name="Google Shape;9229;p7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0" name="Google Shape;9230;p70"/>
              <p:cNvGrpSpPr/>
              <p:nvPr/>
            </p:nvGrpSpPr>
            <p:grpSpPr>
              <a:xfrm>
                <a:off x="3067316" y="3711366"/>
                <a:ext cx="66900" cy="166809"/>
                <a:chOff x="3067316" y="3711366"/>
                <a:chExt cx="66900" cy="166809"/>
              </a:xfrm>
            </p:grpSpPr>
            <p:sp>
              <p:nvSpPr>
                <p:cNvPr id="9231" name="Google Shape;9231;p7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2" name="Google Shape;9232;p7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3" name="Google Shape;9233;p70"/>
              <p:cNvGrpSpPr/>
              <p:nvPr/>
            </p:nvGrpSpPr>
            <p:grpSpPr>
              <a:xfrm>
                <a:off x="2413923" y="4058666"/>
                <a:ext cx="224119" cy="66900"/>
                <a:chOff x="2413923" y="4058666"/>
                <a:chExt cx="224119" cy="66900"/>
              </a:xfrm>
            </p:grpSpPr>
            <p:sp>
              <p:nvSpPr>
                <p:cNvPr id="9234" name="Google Shape;9234;p7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5" name="Google Shape;9235;p7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6" name="Google Shape;9236;p70"/>
              <p:cNvGrpSpPr/>
              <p:nvPr/>
            </p:nvGrpSpPr>
            <p:grpSpPr>
              <a:xfrm>
                <a:off x="3564643" y="4058666"/>
                <a:ext cx="223397" cy="66900"/>
                <a:chOff x="3564643" y="4058666"/>
                <a:chExt cx="223397" cy="66900"/>
              </a:xfrm>
            </p:grpSpPr>
            <p:sp>
              <p:nvSpPr>
                <p:cNvPr id="9237" name="Google Shape;9237;p7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8" name="Google Shape;9238;p7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239" name="Google Shape;9239;p70"/>
            <p:cNvGrpSpPr/>
            <p:nvPr/>
          </p:nvGrpSpPr>
          <p:grpSpPr>
            <a:xfrm>
              <a:off x="2633353" y="3965763"/>
              <a:ext cx="933975" cy="445687"/>
              <a:chOff x="2633353" y="3965763"/>
              <a:chExt cx="933975" cy="445687"/>
            </a:xfrm>
          </p:grpSpPr>
          <p:sp>
            <p:nvSpPr>
              <p:cNvPr id="9240" name="Google Shape;9240;p7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2" name="Google Shape;9242;p70"/>
          <p:cNvGrpSpPr/>
          <p:nvPr/>
        </p:nvGrpSpPr>
        <p:grpSpPr>
          <a:xfrm>
            <a:off x="6410784" y="1264884"/>
            <a:ext cx="1131087" cy="587383"/>
            <a:chOff x="238125" y="999450"/>
            <a:chExt cx="7140700" cy="3708225"/>
          </a:xfrm>
        </p:grpSpPr>
        <p:sp>
          <p:nvSpPr>
            <p:cNvPr id="9243" name="Google Shape;9243;p7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70"/>
          <p:cNvGrpSpPr/>
          <p:nvPr/>
        </p:nvGrpSpPr>
        <p:grpSpPr>
          <a:xfrm>
            <a:off x="3762234" y="3714379"/>
            <a:ext cx="1375854" cy="678131"/>
            <a:chOff x="3913765" y="3641905"/>
            <a:chExt cx="1522805" cy="750560"/>
          </a:xfrm>
        </p:grpSpPr>
        <p:grpSp>
          <p:nvGrpSpPr>
            <p:cNvPr id="9253" name="Google Shape;9253;p70"/>
            <p:cNvGrpSpPr/>
            <p:nvPr/>
          </p:nvGrpSpPr>
          <p:grpSpPr>
            <a:xfrm>
              <a:off x="3913765" y="3997002"/>
              <a:ext cx="1522805" cy="395463"/>
              <a:chOff x="3913765" y="3997002"/>
              <a:chExt cx="1522805" cy="395463"/>
            </a:xfrm>
          </p:grpSpPr>
          <p:grpSp>
            <p:nvGrpSpPr>
              <p:cNvPr id="9254" name="Google Shape;9254;p70"/>
              <p:cNvGrpSpPr/>
              <p:nvPr/>
            </p:nvGrpSpPr>
            <p:grpSpPr>
              <a:xfrm>
                <a:off x="3913765" y="4138659"/>
                <a:ext cx="507602" cy="253806"/>
                <a:chOff x="3913765" y="4138659"/>
                <a:chExt cx="507602" cy="253806"/>
              </a:xfrm>
            </p:grpSpPr>
            <p:sp>
              <p:nvSpPr>
                <p:cNvPr id="9255" name="Google Shape;9255;p7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257" name="Google Shape;9257;p70"/>
              <p:cNvGrpSpPr/>
              <p:nvPr/>
            </p:nvGrpSpPr>
            <p:grpSpPr>
              <a:xfrm>
                <a:off x="4421361" y="3997002"/>
                <a:ext cx="507618" cy="395463"/>
                <a:chOff x="4421361" y="3997002"/>
                <a:chExt cx="507618" cy="395463"/>
              </a:xfrm>
            </p:grpSpPr>
            <p:sp>
              <p:nvSpPr>
                <p:cNvPr id="9258" name="Google Shape;9258;p7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70"/>
              <p:cNvGrpSpPr/>
              <p:nvPr/>
            </p:nvGrpSpPr>
            <p:grpSpPr>
              <a:xfrm>
                <a:off x="4928973" y="4189418"/>
                <a:ext cx="507596" cy="203047"/>
                <a:chOff x="4928973" y="4189418"/>
                <a:chExt cx="507596" cy="203047"/>
              </a:xfrm>
            </p:grpSpPr>
            <p:sp>
              <p:nvSpPr>
                <p:cNvPr id="9261" name="Google Shape;9261;p7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3" name="Google Shape;9263;p70"/>
            <p:cNvGrpSpPr/>
            <p:nvPr/>
          </p:nvGrpSpPr>
          <p:grpSpPr>
            <a:xfrm>
              <a:off x="4482186" y="3641905"/>
              <a:ext cx="397605" cy="349784"/>
              <a:chOff x="2906375" y="1159725"/>
              <a:chExt cx="1860575" cy="1636800"/>
            </a:xfrm>
          </p:grpSpPr>
          <p:sp>
            <p:nvSpPr>
              <p:cNvPr id="9264" name="Google Shape;9264;p7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8" name="Google Shape;9268;p70"/>
          <p:cNvGrpSpPr/>
          <p:nvPr/>
        </p:nvGrpSpPr>
        <p:grpSpPr>
          <a:xfrm>
            <a:off x="6546943" y="2074305"/>
            <a:ext cx="940737" cy="721067"/>
            <a:chOff x="6599718" y="2068734"/>
            <a:chExt cx="940737" cy="721067"/>
          </a:xfrm>
        </p:grpSpPr>
        <p:sp>
          <p:nvSpPr>
            <p:cNvPr id="9269" name="Google Shape;9269;p7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5" name="Google Shape;9275;p70"/>
            <p:cNvGrpSpPr/>
            <p:nvPr/>
          </p:nvGrpSpPr>
          <p:grpSpPr>
            <a:xfrm>
              <a:off x="6836957" y="2068734"/>
              <a:ext cx="461892" cy="721067"/>
              <a:chOff x="6836957" y="2068734"/>
              <a:chExt cx="461892" cy="721067"/>
            </a:xfrm>
          </p:grpSpPr>
          <p:sp>
            <p:nvSpPr>
              <p:cNvPr id="9276" name="Google Shape;9276;p7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2" name="Google Shape;9282;p70"/>
              <p:cNvGrpSpPr/>
              <p:nvPr/>
            </p:nvGrpSpPr>
            <p:grpSpPr>
              <a:xfrm>
                <a:off x="6836957" y="2068734"/>
                <a:ext cx="461892" cy="721067"/>
                <a:chOff x="6836957" y="2068734"/>
                <a:chExt cx="461892" cy="721067"/>
              </a:xfrm>
            </p:grpSpPr>
            <p:sp>
              <p:nvSpPr>
                <p:cNvPr id="9283" name="Google Shape;9283;p7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90" name="Google Shape;9290;p70"/>
          <p:cNvGrpSpPr/>
          <p:nvPr/>
        </p:nvGrpSpPr>
        <p:grpSpPr>
          <a:xfrm>
            <a:off x="2430262" y="2078652"/>
            <a:ext cx="712577" cy="712374"/>
            <a:chOff x="2559249" y="2069323"/>
            <a:chExt cx="685566" cy="685634"/>
          </a:xfrm>
        </p:grpSpPr>
        <p:sp>
          <p:nvSpPr>
            <p:cNvPr id="9291" name="Google Shape;9291;p7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70"/>
          <p:cNvGrpSpPr/>
          <p:nvPr/>
        </p:nvGrpSpPr>
        <p:grpSpPr>
          <a:xfrm>
            <a:off x="7612699" y="1191441"/>
            <a:ext cx="845645" cy="711911"/>
            <a:chOff x="951975" y="315800"/>
            <a:chExt cx="5860325" cy="4933550"/>
          </a:xfrm>
        </p:grpSpPr>
        <p:sp>
          <p:nvSpPr>
            <p:cNvPr id="9305" name="Google Shape;9305;p7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70"/>
          <p:cNvGrpSpPr/>
          <p:nvPr/>
        </p:nvGrpSpPr>
        <p:grpSpPr>
          <a:xfrm>
            <a:off x="3709828" y="2927550"/>
            <a:ext cx="1617932" cy="621724"/>
            <a:chOff x="3862800" y="3038525"/>
            <a:chExt cx="1329006" cy="510698"/>
          </a:xfrm>
        </p:grpSpPr>
        <p:sp>
          <p:nvSpPr>
            <p:cNvPr id="9314" name="Google Shape;9314;p7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6" name="Google Shape;9316;p70"/>
            <p:cNvGrpSpPr/>
            <p:nvPr/>
          </p:nvGrpSpPr>
          <p:grpSpPr>
            <a:xfrm>
              <a:off x="3967075" y="3040337"/>
              <a:ext cx="1019927" cy="402126"/>
              <a:chOff x="3967075" y="3040337"/>
              <a:chExt cx="1019927" cy="402126"/>
            </a:xfrm>
          </p:grpSpPr>
          <p:sp>
            <p:nvSpPr>
              <p:cNvPr id="9317" name="Google Shape;9317;p7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70"/>
            <p:cNvGrpSpPr/>
            <p:nvPr/>
          </p:nvGrpSpPr>
          <p:grpSpPr>
            <a:xfrm>
              <a:off x="4186700" y="3040337"/>
              <a:ext cx="390475" cy="183289"/>
              <a:chOff x="4186700" y="3040337"/>
              <a:chExt cx="390475" cy="183289"/>
            </a:xfrm>
          </p:grpSpPr>
          <p:sp>
            <p:nvSpPr>
              <p:cNvPr id="9320" name="Google Shape;9320;p7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70"/>
            <p:cNvGrpSpPr/>
            <p:nvPr/>
          </p:nvGrpSpPr>
          <p:grpSpPr>
            <a:xfrm>
              <a:off x="4073727" y="3040337"/>
              <a:ext cx="697794" cy="296263"/>
              <a:chOff x="4073727" y="3040337"/>
              <a:chExt cx="697794" cy="296263"/>
            </a:xfrm>
          </p:grpSpPr>
          <p:sp>
            <p:nvSpPr>
              <p:cNvPr id="9323" name="Google Shape;9323;p7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70"/>
            <p:cNvGrpSpPr/>
            <p:nvPr/>
          </p:nvGrpSpPr>
          <p:grpSpPr>
            <a:xfrm>
              <a:off x="3862800" y="3038525"/>
              <a:ext cx="1329006" cy="510698"/>
              <a:chOff x="3862800" y="3038525"/>
              <a:chExt cx="1329006" cy="510698"/>
            </a:xfrm>
          </p:grpSpPr>
          <p:sp>
            <p:nvSpPr>
              <p:cNvPr id="9326" name="Google Shape;9326;p7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8" name="Google Shape;9328;p70"/>
          <p:cNvGrpSpPr/>
          <p:nvPr/>
        </p:nvGrpSpPr>
        <p:grpSpPr>
          <a:xfrm>
            <a:off x="718150" y="1191441"/>
            <a:ext cx="883205" cy="775176"/>
            <a:chOff x="649648" y="271400"/>
            <a:chExt cx="6215377" cy="5455143"/>
          </a:xfrm>
        </p:grpSpPr>
        <p:sp>
          <p:nvSpPr>
            <p:cNvPr id="9329" name="Google Shape;9329;p7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70"/>
          <p:cNvGrpSpPr/>
          <p:nvPr/>
        </p:nvGrpSpPr>
        <p:grpSpPr>
          <a:xfrm>
            <a:off x="2326452" y="1191441"/>
            <a:ext cx="767704" cy="815489"/>
            <a:chOff x="2499700" y="1135950"/>
            <a:chExt cx="732402" cy="777990"/>
          </a:xfrm>
        </p:grpSpPr>
        <p:grpSp>
          <p:nvGrpSpPr>
            <p:cNvPr id="9342" name="Google Shape;9342;p70"/>
            <p:cNvGrpSpPr/>
            <p:nvPr/>
          </p:nvGrpSpPr>
          <p:grpSpPr>
            <a:xfrm>
              <a:off x="2499700" y="1135950"/>
              <a:ext cx="732402" cy="694705"/>
              <a:chOff x="2499700" y="1135950"/>
              <a:chExt cx="732402" cy="694705"/>
            </a:xfrm>
          </p:grpSpPr>
          <p:sp>
            <p:nvSpPr>
              <p:cNvPr id="9343" name="Google Shape;9343;p7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70"/>
            <p:cNvGrpSpPr/>
            <p:nvPr/>
          </p:nvGrpSpPr>
          <p:grpSpPr>
            <a:xfrm>
              <a:off x="2517909" y="1188726"/>
              <a:ext cx="702702" cy="725214"/>
              <a:chOff x="2517909" y="1188726"/>
              <a:chExt cx="702702" cy="725214"/>
            </a:xfrm>
          </p:grpSpPr>
          <p:sp>
            <p:nvSpPr>
              <p:cNvPr id="9371" name="Google Shape;9371;p7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6" name="Google Shape;9376;p70"/>
          <p:cNvGrpSpPr/>
          <p:nvPr/>
        </p:nvGrpSpPr>
        <p:grpSpPr>
          <a:xfrm>
            <a:off x="1672184" y="1191441"/>
            <a:ext cx="583439" cy="870229"/>
            <a:chOff x="1716825" y="1121550"/>
            <a:chExt cx="622800" cy="928938"/>
          </a:xfrm>
        </p:grpSpPr>
        <p:grpSp>
          <p:nvGrpSpPr>
            <p:cNvPr id="9377" name="Google Shape;9377;p70"/>
            <p:cNvGrpSpPr/>
            <p:nvPr/>
          </p:nvGrpSpPr>
          <p:grpSpPr>
            <a:xfrm>
              <a:off x="1716825" y="1121550"/>
              <a:ext cx="622800" cy="928938"/>
              <a:chOff x="1716825" y="1121550"/>
              <a:chExt cx="622800" cy="928938"/>
            </a:xfrm>
          </p:grpSpPr>
          <p:cxnSp>
            <p:nvCxnSpPr>
              <p:cNvPr id="9378" name="Google Shape;9378;p7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379" name="Google Shape;9379;p7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70"/>
            <p:cNvGrpSpPr/>
            <p:nvPr/>
          </p:nvGrpSpPr>
          <p:grpSpPr>
            <a:xfrm>
              <a:off x="1768050" y="1172775"/>
              <a:ext cx="520200" cy="832000"/>
              <a:chOff x="1768050" y="1172775"/>
              <a:chExt cx="520200" cy="832000"/>
            </a:xfrm>
          </p:grpSpPr>
          <p:cxnSp>
            <p:nvCxnSpPr>
              <p:cNvPr id="9381" name="Google Shape;9381;p7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382" name="Google Shape;9382;p7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70"/>
            <p:cNvGrpSpPr/>
            <p:nvPr/>
          </p:nvGrpSpPr>
          <p:grpSpPr>
            <a:xfrm>
              <a:off x="1820100" y="1225475"/>
              <a:ext cx="416400" cy="729575"/>
              <a:chOff x="1820100" y="1225475"/>
              <a:chExt cx="416400" cy="729575"/>
            </a:xfrm>
          </p:grpSpPr>
          <p:cxnSp>
            <p:nvCxnSpPr>
              <p:cNvPr id="9384" name="Google Shape;9384;p7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385" name="Google Shape;9385;p7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70"/>
            <p:cNvGrpSpPr/>
            <p:nvPr/>
          </p:nvGrpSpPr>
          <p:grpSpPr>
            <a:xfrm>
              <a:off x="1874250" y="1278825"/>
              <a:ext cx="308100" cy="605275"/>
              <a:chOff x="1874250" y="1278825"/>
              <a:chExt cx="308100" cy="605275"/>
            </a:xfrm>
          </p:grpSpPr>
          <p:cxnSp>
            <p:nvCxnSpPr>
              <p:cNvPr id="9387" name="Google Shape;9387;p7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388" name="Google Shape;9388;p7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9" name="Google Shape;9389;p7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70"/>
          <p:cNvGrpSpPr/>
          <p:nvPr/>
        </p:nvGrpSpPr>
        <p:grpSpPr>
          <a:xfrm>
            <a:off x="1592007" y="2077763"/>
            <a:ext cx="739072" cy="714152"/>
            <a:chOff x="4334725" y="1355875"/>
            <a:chExt cx="3106650" cy="3001900"/>
          </a:xfrm>
        </p:grpSpPr>
        <p:grpSp>
          <p:nvGrpSpPr>
            <p:cNvPr id="9391" name="Google Shape;9391;p70"/>
            <p:cNvGrpSpPr/>
            <p:nvPr/>
          </p:nvGrpSpPr>
          <p:grpSpPr>
            <a:xfrm>
              <a:off x="4516050" y="1724875"/>
              <a:ext cx="2693725" cy="2632900"/>
              <a:chOff x="4516050" y="1724875"/>
              <a:chExt cx="2693725" cy="2632900"/>
            </a:xfrm>
          </p:grpSpPr>
          <p:sp>
            <p:nvSpPr>
              <p:cNvPr id="9392" name="Google Shape;9392;p7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70"/>
            <p:cNvGrpSpPr/>
            <p:nvPr/>
          </p:nvGrpSpPr>
          <p:grpSpPr>
            <a:xfrm>
              <a:off x="4334725" y="1355875"/>
              <a:ext cx="3106650" cy="2709650"/>
              <a:chOff x="4334725" y="1355875"/>
              <a:chExt cx="3106650" cy="2709650"/>
            </a:xfrm>
          </p:grpSpPr>
          <p:sp>
            <p:nvSpPr>
              <p:cNvPr id="9396" name="Google Shape;9396;p7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9" name="Google Shape;9399;p70"/>
          <p:cNvGrpSpPr/>
          <p:nvPr/>
        </p:nvGrpSpPr>
        <p:grpSpPr>
          <a:xfrm>
            <a:off x="7708956" y="3708534"/>
            <a:ext cx="312074" cy="684173"/>
            <a:chOff x="7645573" y="3754300"/>
            <a:chExt cx="293855" cy="644170"/>
          </a:xfrm>
        </p:grpSpPr>
        <p:sp>
          <p:nvSpPr>
            <p:cNvPr id="9400" name="Google Shape;9400;p7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70"/>
          <p:cNvGrpSpPr/>
          <p:nvPr/>
        </p:nvGrpSpPr>
        <p:grpSpPr>
          <a:xfrm>
            <a:off x="5630944" y="1191441"/>
            <a:ext cx="709011" cy="739359"/>
            <a:chOff x="5830645" y="1256617"/>
            <a:chExt cx="530340" cy="553040"/>
          </a:xfrm>
        </p:grpSpPr>
        <p:grpSp>
          <p:nvGrpSpPr>
            <p:cNvPr id="9403" name="Google Shape;9403;p70"/>
            <p:cNvGrpSpPr/>
            <p:nvPr/>
          </p:nvGrpSpPr>
          <p:grpSpPr>
            <a:xfrm>
              <a:off x="5830645" y="1256617"/>
              <a:ext cx="259743" cy="269909"/>
              <a:chOff x="5830645" y="1256617"/>
              <a:chExt cx="259743" cy="269909"/>
            </a:xfrm>
          </p:grpSpPr>
          <p:sp>
            <p:nvSpPr>
              <p:cNvPr id="9404" name="Google Shape;9404;p7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70"/>
            <p:cNvGrpSpPr/>
            <p:nvPr/>
          </p:nvGrpSpPr>
          <p:grpSpPr>
            <a:xfrm>
              <a:off x="6101293" y="1256617"/>
              <a:ext cx="259692" cy="269909"/>
              <a:chOff x="6101293" y="1256617"/>
              <a:chExt cx="259692" cy="269909"/>
            </a:xfrm>
          </p:grpSpPr>
          <p:sp>
            <p:nvSpPr>
              <p:cNvPr id="9407" name="Google Shape;9407;p7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70"/>
            <p:cNvGrpSpPr/>
            <p:nvPr/>
          </p:nvGrpSpPr>
          <p:grpSpPr>
            <a:xfrm>
              <a:off x="5830645" y="1539749"/>
              <a:ext cx="259692" cy="269909"/>
              <a:chOff x="5830645" y="1539749"/>
              <a:chExt cx="259692" cy="269909"/>
            </a:xfrm>
          </p:grpSpPr>
          <p:sp>
            <p:nvSpPr>
              <p:cNvPr id="9410" name="Google Shape;9410;p7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70"/>
            <p:cNvGrpSpPr/>
            <p:nvPr/>
          </p:nvGrpSpPr>
          <p:grpSpPr>
            <a:xfrm>
              <a:off x="6101293" y="1539749"/>
              <a:ext cx="259692" cy="269909"/>
              <a:chOff x="6101293" y="1539749"/>
              <a:chExt cx="259692" cy="269909"/>
            </a:xfrm>
          </p:grpSpPr>
          <p:sp>
            <p:nvSpPr>
              <p:cNvPr id="9413" name="Google Shape;9413;p7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5" name="Google Shape;9415;p7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70"/>
          <p:cNvGrpSpPr/>
          <p:nvPr/>
        </p:nvGrpSpPr>
        <p:grpSpPr>
          <a:xfrm>
            <a:off x="732438" y="2927557"/>
            <a:ext cx="1452955" cy="621360"/>
            <a:chOff x="732422" y="2990152"/>
            <a:chExt cx="1337773" cy="572102"/>
          </a:xfrm>
        </p:grpSpPr>
        <p:sp>
          <p:nvSpPr>
            <p:cNvPr id="9417" name="Google Shape;9417;p7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6" name="Shape 9426"/>
        <p:cNvGrpSpPr/>
        <p:nvPr/>
      </p:nvGrpSpPr>
      <p:grpSpPr>
        <a:xfrm>
          <a:off x="0" y="0"/>
          <a:ext cx="0" cy="0"/>
          <a:chOff x="0" y="0"/>
          <a:chExt cx="0" cy="0"/>
        </a:xfrm>
      </p:grpSpPr>
      <p:grpSp>
        <p:nvGrpSpPr>
          <p:cNvPr id="9427" name="Google Shape;9427;p71"/>
          <p:cNvGrpSpPr/>
          <p:nvPr/>
        </p:nvGrpSpPr>
        <p:grpSpPr>
          <a:xfrm>
            <a:off x="729238" y="1179665"/>
            <a:ext cx="1636117" cy="1526144"/>
            <a:chOff x="729238" y="1179665"/>
            <a:chExt cx="1636117" cy="1526144"/>
          </a:xfrm>
        </p:grpSpPr>
        <p:grpSp>
          <p:nvGrpSpPr>
            <p:cNvPr id="9428" name="Google Shape;9428;p71"/>
            <p:cNvGrpSpPr/>
            <p:nvPr/>
          </p:nvGrpSpPr>
          <p:grpSpPr>
            <a:xfrm>
              <a:off x="729238" y="1179665"/>
              <a:ext cx="80700" cy="1526144"/>
              <a:chOff x="729238" y="1179665"/>
              <a:chExt cx="80700" cy="1526144"/>
            </a:xfrm>
          </p:grpSpPr>
          <p:sp>
            <p:nvSpPr>
              <p:cNvPr id="9429" name="Google Shape;9429;p7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71"/>
            <p:cNvGrpSpPr/>
            <p:nvPr/>
          </p:nvGrpSpPr>
          <p:grpSpPr>
            <a:xfrm>
              <a:off x="903098" y="1179665"/>
              <a:ext cx="80700" cy="1526144"/>
              <a:chOff x="903098" y="1179665"/>
              <a:chExt cx="80700" cy="1526144"/>
            </a:xfrm>
          </p:grpSpPr>
          <p:sp>
            <p:nvSpPr>
              <p:cNvPr id="9440" name="Google Shape;9440;p7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71"/>
            <p:cNvGrpSpPr/>
            <p:nvPr/>
          </p:nvGrpSpPr>
          <p:grpSpPr>
            <a:xfrm>
              <a:off x="1076958" y="1179665"/>
              <a:ext cx="80700" cy="1526144"/>
              <a:chOff x="1076958" y="1179665"/>
              <a:chExt cx="80700" cy="1526144"/>
            </a:xfrm>
          </p:grpSpPr>
          <p:sp>
            <p:nvSpPr>
              <p:cNvPr id="9451" name="Google Shape;9451;p7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71"/>
            <p:cNvGrpSpPr/>
            <p:nvPr/>
          </p:nvGrpSpPr>
          <p:grpSpPr>
            <a:xfrm>
              <a:off x="1247707" y="1179665"/>
              <a:ext cx="80700" cy="1526144"/>
              <a:chOff x="1247707" y="1179665"/>
              <a:chExt cx="80700" cy="1526144"/>
            </a:xfrm>
          </p:grpSpPr>
          <p:sp>
            <p:nvSpPr>
              <p:cNvPr id="9462" name="Google Shape;9462;p7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71"/>
            <p:cNvGrpSpPr/>
            <p:nvPr/>
          </p:nvGrpSpPr>
          <p:grpSpPr>
            <a:xfrm>
              <a:off x="1421567" y="1179665"/>
              <a:ext cx="80700" cy="1526144"/>
              <a:chOff x="1421567" y="1179665"/>
              <a:chExt cx="80700" cy="1526144"/>
            </a:xfrm>
          </p:grpSpPr>
          <p:sp>
            <p:nvSpPr>
              <p:cNvPr id="9473" name="Google Shape;9473;p7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71"/>
            <p:cNvGrpSpPr/>
            <p:nvPr/>
          </p:nvGrpSpPr>
          <p:grpSpPr>
            <a:xfrm>
              <a:off x="1592327" y="1179665"/>
              <a:ext cx="80700" cy="1526144"/>
              <a:chOff x="1592327" y="1179665"/>
              <a:chExt cx="80700" cy="1526144"/>
            </a:xfrm>
          </p:grpSpPr>
          <p:sp>
            <p:nvSpPr>
              <p:cNvPr id="9484" name="Google Shape;9484;p7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71"/>
            <p:cNvGrpSpPr/>
            <p:nvPr/>
          </p:nvGrpSpPr>
          <p:grpSpPr>
            <a:xfrm>
              <a:off x="1766187" y="1179665"/>
              <a:ext cx="80700" cy="1526144"/>
              <a:chOff x="1766187" y="1179665"/>
              <a:chExt cx="80700" cy="1526144"/>
            </a:xfrm>
          </p:grpSpPr>
          <p:sp>
            <p:nvSpPr>
              <p:cNvPr id="9495" name="Google Shape;9495;p7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71"/>
            <p:cNvGrpSpPr/>
            <p:nvPr/>
          </p:nvGrpSpPr>
          <p:grpSpPr>
            <a:xfrm>
              <a:off x="1936935" y="1179665"/>
              <a:ext cx="80700" cy="1526144"/>
              <a:chOff x="1936935" y="1179665"/>
              <a:chExt cx="80700" cy="1526144"/>
            </a:xfrm>
          </p:grpSpPr>
          <p:sp>
            <p:nvSpPr>
              <p:cNvPr id="9506" name="Google Shape;9506;p7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71"/>
            <p:cNvGrpSpPr/>
            <p:nvPr/>
          </p:nvGrpSpPr>
          <p:grpSpPr>
            <a:xfrm>
              <a:off x="2110795" y="1179665"/>
              <a:ext cx="80700" cy="1526144"/>
              <a:chOff x="2110795" y="1179665"/>
              <a:chExt cx="80700" cy="1526144"/>
            </a:xfrm>
          </p:grpSpPr>
          <p:sp>
            <p:nvSpPr>
              <p:cNvPr id="9517" name="Google Shape;9517;p7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71"/>
            <p:cNvGrpSpPr/>
            <p:nvPr/>
          </p:nvGrpSpPr>
          <p:grpSpPr>
            <a:xfrm>
              <a:off x="2284655" y="1179665"/>
              <a:ext cx="80700" cy="1526144"/>
              <a:chOff x="2284655" y="1179665"/>
              <a:chExt cx="80700" cy="1526144"/>
            </a:xfrm>
          </p:grpSpPr>
          <p:sp>
            <p:nvSpPr>
              <p:cNvPr id="9528" name="Google Shape;9528;p7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38" name="Google Shape;9538;p71"/>
          <p:cNvGrpSpPr/>
          <p:nvPr/>
        </p:nvGrpSpPr>
        <p:grpSpPr>
          <a:xfrm>
            <a:off x="2623904" y="1198803"/>
            <a:ext cx="1364248" cy="1102133"/>
            <a:chOff x="2623904" y="1198803"/>
            <a:chExt cx="1364248" cy="1102133"/>
          </a:xfrm>
        </p:grpSpPr>
        <p:grpSp>
          <p:nvGrpSpPr>
            <p:cNvPr id="9539" name="Google Shape;9539;p71"/>
            <p:cNvGrpSpPr/>
            <p:nvPr/>
          </p:nvGrpSpPr>
          <p:grpSpPr>
            <a:xfrm>
              <a:off x="2623907" y="1198803"/>
              <a:ext cx="1364245" cy="273000"/>
              <a:chOff x="2623907" y="1198803"/>
              <a:chExt cx="1364245" cy="273000"/>
            </a:xfrm>
          </p:grpSpPr>
          <p:sp>
            <p:nvSpPr>
              <p:cNvPr id="9540" name="Google Shape;9540;p7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71"/>
            <p:cNvGrpSpPr/>
            <p:nvPr/>
          </p:nvGrpSpPr>
          <p:grpSpPr>
            <a:xfrm>
              <a:off x="2623904" y="1476964"/>
              <a:ext cx="1364245" cy="273000"/>
              <a:chOff x="2623904" y="1476964"/>
              <a:chExt cx="1364245" cy="273000"/>
            </a:xfrm>
          </p:grpSpPr>
          <p:sp>
            <p:nvSpPr>
              <p:cNvPr id="9546" name="Google Shape;9546;p7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71"/>
            <p:cNvGrpSpPr/>
            <p:nvPr/>
          </p:nvGrpSpPr>
          <p:grpSpPr>
            <a:xfrm>
              <a:off x="2623907" y="1749775"/>
              <a:ext cx="1364245" cy="273000"/>
              <a:chOff x="2623907" y="1749775"/>
              <a:chExt cx="1364245" cy="273000"/>
            </a:xfrm>
          </p:grpSpPr>
          <p:sp>
            <p:nvSpPr>
              <p:cNvPr id="9552" name="Google Shape;9552;p7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71"/>
            <p:cNvGrpSpPr/>
            <p:nvPr/>
          </p:nvGrpSpPr>
          <p:grpSpPr>
            <a:xfrm>
              <a:off x="2623904" y="2027936"/>
              <a:ext cx="1364245" cy="273000"/>
              <a:chOff x="2623904" y="2027936"/>
              <a:chExt cx="1364245" cy="273000"/>
            </a:xfrm>
          </p:grpSpPr>
          <p:sp>
            <p:nvSpPr>
              <p:cNvPr id="9558" name="Google Shape;9558;p7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3" name="Google Shape;9563;p71"/>
          <p:cNvGrpSpPr/>
          <p:nvPr/>
        </p:nvGrpSpPr>
        <p:grpSpPr>
          <a:xfrm>
            <a:off x="2613365" y="2657986"/>
            <a:ext cx="1387541" cy="159124"/>
            <a:chOff x="3200660" y="2180272"/>
            <a:chExt cx="2563824" cy="378237"/>
          </a:xfrm>
        </p:grpSpPr>
        <p:sp>
          <p:nvSpPr>
            <p:cNvPr id="9564" name="Google Shape;9564;p7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71"/>
          <p:cNvGrpSpPr/>
          <p:nvPr/>
        </p:nvGrpSpPr>
        <p:grpSpPr>
          <a:xfrm>
            <a:off x="2609890" y="2935811"/>
            <a:ext cx="1390502" cy="159625"/>
            <a:chOff x="3530150" y="2790075"/>
            <a:chExt cx="1962600" cy="225300"/>
          </a:xfrm>
        </p:grpSpPr>
        <p:sp>
          <p:nvSpPr>
            <p:cNvPr id="9583" name="Google Shape;9583;p7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71"/>
          <p:cNvGrpSpPr/>
          <p:nvPr/>
        </p:nvGrpSpPr>
        <p:grpSpPr>
          <a:xfrm>
            <a:off x="2610543" y="3214137"/>
            <a:ext cx="1411629" cy="153761"/>
            <a:chOff x="3558802" y="4011427"/>
            <a:chExt cx="1866000" cy="111300"/>
          </a:xfrm>
        </p:grpSpPr>
        <p:sp>
          <p:nvSpPr>
            <p:cNvPr id="9586" name="Google Shape;9586;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71"/>
          <p:cNvGrpSpPr/>
          <p:nvPr/>
        </p:nvGrpSpPr>
        <p:grpSpPr>
          <a:xfrm>
            <a:off x="2610235" y="2419536"/>
            <a:ext cx="1383503" cy="119749"/>
            <a:chOff x="3465975" y="2270276"/>
            <a:chExt cx="1986364" cy="171929"/>
          </a:xfrm>
        </p:grpSpPr>
        <p:sp>
          <p:nvSpPr>
            <p:cNvPr id="9589" name="Google Shape;9589;p7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71"/>
          <p:cNvGrpSpPr/>
          <p:nvPr/>
        </p:nvGrpSpPr>
        <p:grpSpPr>
          <a:xfrm>
            <a:off x="2621243" y="3783187"/>
            <a:ext cx="1369531" cy="195460"/>
            <a:chOff x="723300" y="4253549"/>
            <a:chExt cx="2276482" cy="324900"/>
          </a:xfrm>
        </p:grpSpPr>
        <p:sp>
          <p:nvSpPr>
            <p:cNvPr id="9598" name="Google Shape;9598;p7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71"/>
          <p:cNvGrpSpPr/>
          <p:nvPr/>
        </p:nvGrpSpPr>
        <p:grpSpPr>
          <a:xfrm>
            <a:off x="2610803" y="3484367"/>
            <a:ext cx="1389066" cy="180119"/>
            <a:chOff x="705948" y="3788465"/>
            <a:chExt cx="2308953" cy="299400"/>
          </a:xfrm>
        </p:grpSpPr>
        <p:sp>
          <p:nvSpPr>
            <p:cNvPr id="9604" name="Google Shape;9604;p7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1"/>
          <p:cNvGrpSpPr/>
          <p:nvPr/>
        </p:nvGrpSpPr>
        <p:grpSpPr>
          <a:xfrm>
            <a:off x="2658741" y="4097347"/>
            <a:ext cx="1304609" cy="294074"/>
            <a:chOff x="2658741" y="4097347"/>
            <a:chExt cx="1304609" cy="294074"/>
          </a:xfrm>
        </p:grpSpPr>
        <p:grpSp>
          <p:nvGrpSpPr>
            <p:cNvPr id="9610" name="Google Shape;9610;p71"/>
            <p:cNvGrpSpPr/>
            <p:nvPr/>
          </p:nvGrpSpPr>
          <p:grpSpPr>
            <a:xfrm>
              <a:off x="2658741" y="4097347"/>
              <a:ext cx="118572" cy="294074"/>
              <a:chOff x="3343310" y="4475555"/>
              <a:chExt cx="127717" cy="316753"/>
            </a:xfrm>
          </p:grpSpPr>
          <p:sp>
            <p:nvSpPr>
              <p:cNvPr id="9611" name="Google Shape;9611;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71"/>
            <p:cNvGrpSpPr/>
            <p:nvPr/>
          </p:nvGrpSpPr>
          <p:grpSpPr>
            <a:xfrm>
              <a:off x="3815519" y="4098388"/>
              <a:ext cx="147831" cy="291991"/>
              <a:chOff x="3527539" y="4476677"/>
              <a:chExt cx="159232" cy="314510"/>
            </a:xfrm>
          </p:grpSpPr>
          <p:sp>
            <p:nvSpPr>
              <p:cNvPr id="9614" name="Google Shape;9614;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71"/>
            <p:cNvGrpSpPr/>
            <p:nvPr/>
          </p:nvGrpSpPr>
          <p:grpSpPr>
            <a:xfrm>
              <a:off x="3511696" y="4098388"/>
              <a:ext cx="147831" cy="291991"/>
              <a:chOff x="3527539" y="4476677"/>
              <a:chExt cx="159232" cy="314510"/>
            </a:xfrm>
          </p:grpSpPr>
          <p:sp>
            <p:nvSpPr>
              <p:cNvPr id="9617" name="Google Shape;9617;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71"/>
            <p:cNvGrpSpPr/>
            <p:nvPr/>
          </p:nvGrpSpPr>
          <p:grpSpPr>
            <a:xfrm>
              <a:off x="3207874" y="4098388"/>
              <a:ext cx="147831" cy="291991"/>
              <a:chOff x="3527539" y="4476677"/>
              <a:chExt cx="159232" cy="314510"/>
            </a:xfrm>
          </p:grpSpPr>
          <p:sp>
            <p:nvSpPr>
              <p:cNvPr id="9620" name="Google Shape;9620;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71"/>
            <p:cNvGrpSpPr/>
            <p:nvPr/>
          </p:nvGrpSpPr>
          <p:grpSpPr>
            <a:xfrm>
              <a:off x="2933305" y="4097347"/>
              <a:ext cx="118572" cy="294074"/>
              <a:chOff x="3343310" y="4475555"/>
              <a:chExt cx="127717" cy="316753"/>
            </a:xfrm>
          </p:grpSpPr>
          <p:sp>
            <p:nvSpPr>
              <p:cNvPr id="9623" name="Google Shape;9623;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5" name="Google Shape;9625;p71"/>
          <p:cNvGrpSpPr/>
          <p:nvPr/>
        </p:nvGrpSpPr>
        <p:grpSpPr>
          <a:xfrm>
            <a:off x="4277571" y="2080469"/>
            <a:ext cx="1433821" cy="191501"/>
            <a:chOff x="4273350" y="2080469"/>
            <a:chExt cx="1433821" cy="191501"/>
          </a:xfrm>
        </p:grpSpPr>
        <p:grpSp>
          <p:nvGrpSpPr>
            <p:cNvPr id="9626" name="Google Shape;9626;p71"/>
            <p:cNvGrpSpPr/>
            <p:nvPr/>
          </p:nvGrpSpPr>
          <p:grpSpPr>
            <a:xfrm>
              <a:off x="4273350" y="2080469"/>
              <a:ext cx="1433821" cy="0"/>
              <a:chOff x="5224975" y="2962250"/>
              <a:chExt cx="1544400" cy="0"/>
            </a:xfrm>
          </p:grpSpPr>
          <p:cxnSp>
            <p:nvCxnSpPr>
              <p:cNvPr id="9627" name="Google Shape;9627;p7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28" name="Google Shape;9628;p7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629" name="Google Shape;9629;p71"/>
            <p:cNvGrpSpPr/>
            <p:nvPr/>
          </p:nvGrpSpPr>
          <p:grpSpPr>
            <a:xfrm>
              <a:off x="4273350" y="2271969"/>
              <a:ext cx="1433821" cy="0"/>
              <a:chOff x="5224975" y="2962250"/>
              <a:chExt cx="1544400" cy="0"/>
            </a:xfrm>
          </p:grpSpPr>
          <p:cxnSp>
            <p:nvCxnSpPr>
              <p:cNvPr id="9630" name="Google Shape;9630;p7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31" name="Google Shape;9631;p7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632" name="Google Shape;9632;p71"/>
          <p:cNvGrpSpPr/>
          <p:nvPr/>
        </p:nvGrpSpPr>
        <p:grpSpPr>
          <a:xfrm>
            <a:off x="4279126" y="1183036"/>
            <a:ext cx="1430711" cy="743389"/>
            <a:chOff x="5159450" y="1919950"/>
            <a:chExt cx="1541050" cy="862500"/>
          </a:xfrm>
        </p:grpSpPr>
        <p:sp>
          <p:nvSpPr>
            <p:cNvPr id="9633" name="Google Shape;9633;p7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634" name="Google Shape;9634;p71"/>
            <p:cNvGrpSpPr/>
            <p:nvPr/>
          </p:nvGrpSpPr>
          <p:grpSpPr>
            <a:xfrm>
              <a:off x="5159450" y="1919950"/>
              <a:ext cx="1541050" cy="862500"/>
              <a:chOff x="5159450" y="1919950"/>
              <a:chExt cx="1541050" cy="862500"/>
            </a:xfrm>
          </p:grpSpPr>
          <p:cxnSp>
            <p:nvCxnSpPr>
              <p:cNvPr id="9635" name="Google Shape;9635;p7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636" name="Google Shape;9636;p7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637" name="Google Shape;9637;p71"/>
          <p:cNvGrpSpPr/>
          <p:nvPr/>
        </p:nvGrpSpPr>
        <p:grpSpPr>
          <a:xfrm>
            <a:off x="4269239" y="2406364"/>
            <a:ext cx="1450484" cy="1052087"/>
            <a:chOff x="5230575" y="1554475"/>
            <a:chExt cx="2137150" cy="1550150"/>
          </a:xfrm>
        </p:grpSpPr>
        <p:sp>
          <p:nvSpPr>
            <p:cNvPr id="9638" name="Google Shape;9638;p7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71"/>
          <p:cNvGrpSpPr/>
          <p:nvPr/>
        </p:nvGrpSpPr>
        <p:grpSpPr>
          <a:xfrm rot="10800000">
            <a:off x="4285790" y="3498553"/>
            <a:ext cx="1417383" cy="887946"/>
            <a:chOff x="5645403" y="2920021"/>
            <a:chExt cx="2650800" cy="2180614"/>
          </a:xfrm>
        </p:grpSpPr>
        <p:sp>
          <p:nvSpPr>
            <p:cNvPr id="9652" name="Google Shape;9652;p7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3" name="Google Shape;9653;p71"/>
            <p:cNvCxnSpPr>
              <a:stCxn id="965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654" name="Google Shape;9654;p7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5" name="Google Shape;9655;p71"/>
            <p:cNvCxnSpPr>
              <a:endCxn id="9654"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656" name="Google Shape;9656;p7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7" name="Google Shape;9657;p71"/>
            <p:cNvCxnSpPr>
              <a:stCxn id="9656"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658" name="Google Shape;9658;p7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9" name="Google Shape;9659;p71"/>
            <p:cNvCxnSpPr>
              <a:endCxn id="965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660" name="Google Shape;9660;p71"/>
          <p:cNvGrpSpPr/>
          <p:nvPr/>
        </p:nvGrpSpPr>
        <p:grpSpPr>
          <a:xfrm>
            <a:off x="7386150" y="2401908"/>
            <a:ext cx="1071743" cy="1021579"/>
            <a:chOff x="7189833" y="2022667"/>
            <a:chExt cx="1251159" cy="1192597"/>
          </a:xfrm>
        </p:grpSpPr>
        <p:sp>
          <p:nvSpPr>
            <p:cNvPr id="9661" name="Google Shape;9661;p7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71"/>
          <p:cNvGrpSpPr/>
          <p:nvPr/>
        </p:nvGrpSpPr>
        <p:grpSpPr>
          <a:xfrm>
            <a:off x="727421" y="2828315"/>
            <a:ext cx="1695374" cy="1560837"/>
            <a:chOff x="727421" y="2828315"/>
            <a:chExt cx="1695374" cy="1560837"/>
          </a:xfrm>
        </p:grpSpPr>
        <p:grpSp>
          <p:nvGrpSpPr>
            <p:cNvPr id="9666" name="Google Shape;9666;p71"/>
            <p:cNvGrpSpPr/>
            <p:nvPr/>
          </p:nvGrpSpPr>
          <p:grpSpPr>
            <a:xfrm>
              <a:off x="819108" y="2882501"/>
              <a:ext cx="103104" cy="1426186"/>
              <a:chOff x="4674013" y="3100904"/>
              <a:chExt cx="122758" cy="1698043"/>
            </a:xfrm>
          </p:grpSpPr>
          <p:sp>
            <p:nvSpPr>
              <p:cNvPr id="9667" name="Google Shape;9667;p7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71"/>
            <p:cNvGrpSpPr/>
            <p:nvPr/>
          </p:nvGrpSpPr>
          <p:grpSpPr>
            <a:xfrm>
              <a:off x="1062475" y="2882501"/>
              <a:ext cx="103104" cy="1426186"/>
              <a:chOff x="4940438" y="3100904"/>
              <a:chExt cx="122758" cy="1698043"/>
            </a:xfrm>
          </p:grpSpPr>
          <p:sp>
            <p:nvSpPr>
              <p:cNvPr id="9675" name="Google Shape;9675;p7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71"/>
            <p:cNvGrpSpPr/>
            <p:nvPr/>
          </p:nvGrpSpPr>
          <p:grpSpPr>
            <a:xfrm>
              <a:off x="1299324" y="2882501"/>
              <a:ext cx="103104" cy="1426186"/>
              <a:chOff x="5206863" y="3100904"/>
              <a:chExt cx="122758" cy="1698043"/>
            </a:xfrm>
          </p:grpSpPr>
          <p:sp>
            <p:nvSpPr>
              <p:cNvPr id="9683" name="Google Shape;9683;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71"/>
            <p:cNvGrpSpPr/>
            <p:nvPr/>
          </p:nvGrpSpPr>
          <p:grpSpPr>
            <a:xfrm>
              <a:off x="1786057" y="2882501"/>
              <a:ext cx="103104" cy="1426186"/>
              <a:chOff x="6006138" y="3143629"/>
              <a:chExt cx="122758" cy="1698043"/>
            </a:xfrm>
          </p:grpSpPr>
          <p:sp>
            <p:nvSpPr>
              <p:cNvPr id="9691" name="Google Shape;9691;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71"/>
            <p:cNvGrpSpPr/>
            <p:nvPr/>
          </p:nvGrpSpPr>
          <p:grpSpPr>
            <a:xfrm>
              <a:off x="2029422" y="2882501"/>
              <a:ext cx="103104" cy="1426186"/>
              <a:chOff x="6805413" y="3100904"/>
              <a:chExt cx="122758" cy="1698043"/>
            </a:xfrm>
          </p:grpSpPr>
          <p:sp>
            <p:nvSpPr>
              <p:cNvPr id="9699" name="Google Shape;9699;p7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71"/>
            <p:cNvGrpSpPr/>
            <p:nvPr/>
          </p:nvGrpSpPr>
          <p:grpSpPr>
            <a:xfrm>
              <a:off x="727421" y="2828315"/>
              <a:ext cx="1695374" cy="1560837"/>
              <a:chOff x="734799" y="2782450"/>
              <a:chExt cx="1571100" cy="1577400"/>
            </a:xfrm>
          </p:grpSpPr>
          <p:cxnSp>
            <p:nvCxnSpPr>
              <p:cNvPr id="9707" name="Google Shape;9707;p7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708" name="Google Shape;9708;p7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709" name="Google Shape;9709;p71"/>
            <p:cNvGrpSpPr/>
            <p:nvPr/>
          </p:nvGrpSpPr>
          <p:grpSpPr>
            <a:xfrm>
              <a:off x="2272795" y="2882501"/>
              <a:ext cx="103104" cy="1426186"/>
              <a:chOff x="5206863" y="3100904"/>
              <a:chExt cx="122758" cy="1698043"/>
            </a:xfrm>
          </p:grpSpPr>
          <p:sp>
            <p:nvSpPr>
              <p:cNvPr id="9710" name="Google Shape;9710;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71"/>
            <p:cNvGrpSpPr/>
            <p:nvPr/>
          </p:nvGrpSpPr>
          <p:grpSpPr>
            <a:xfrm>
              <a:off x="1542694" y="2882501"/>
              <a:ext cx="103104" cy="1426186"/>
              <a:chOff x="6006138" y="3143629"/>
              <a:chExt cx="122758" cy="1698043"/>
            </a:xfrm>
          </p:grpSpPr>
          <p:sp>
            <p:nvSpPr>
              <p:cNvPr id="9718" name="Google Shape;9718;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5" name="Google Shape;9725;p71"/>
          <p:cNvGrpSpPr/>
          <p:nvPr/>
        </p:nvGrpSpPr>
        <p:grpSpPr>
          <a:xfrm>
            <a:off x="5936000" y="2405887"/>
            <a:ext cx="1248543" cy="1025319"/>
            <a:chOff x="5183758" y="1210600"/>
            <a:chExt cx="3605380" cy="2960783"/>
          </a:xfrm>
        </p:grpSpPr>
        <p:sp>
          <p:nvSpPr>
            <p:cNvPr id="9726" name="Google Shape;9726;p7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0" name="Google Shape;9730;p7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731" name="Google Shape;9731;p7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732" name="Google Shape;9732;p7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733" name="Google Shape;9733;p7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734" name="Google Shape;9734;p7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71"/>
          <p:cNvGrpSpPr/>
          <p:nvPr/>
        </p:nvGrpSpPr>
        <p:grpSpPr>
          <a:xfrm>
            <a:off x="5793062" y="3544204"/>
            <a:ext cx="2664831" cy="843440"/>
            <a:chOff x="5916567" y="1099697"/>
            <a:chExt cx="2556683" cy="809211"/>
          </a:xfrm>
        </p:grpSpPr>
        <p:sp>
          <p:nvSpPr>
            <p:cNvPr id="9736" name="Google Shape;9736;p7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4" name="Google Shape;9744;p71"/>
          <p:cNvGrpSpPr/>
          <p:nvPr/>
        </p:nvGrpSpPr>
        <p:grpSpPr>
          <a:xfrm>
            <a:off x="5900602" y="1193063"/>
            <a:ext cx="1299851" cy="1023338"/>
            <a:chOff x="5900602" y="1193063"/>
            <a:chExt cx="1299851" cy="1023338"/>
          </a:xfrm>
        </p:grpSpPr>
        <p:grpSp>
          <p:nvGrpSpPr>
            <p:cNvPr id="9745" name="Google Shape;9745;p71"/>
            <p:cNvGrpSpPr/>
            <p:nvPr/>
          </p:nvGrpSpPr>
          <p:grpSpPr>
            <a:xfrm>
              <a:off x="6743564" y="1193063"/>
              <a:ext cx="456889" cy="700379"/>
              <a:chOff x="6743564" y="1193063"/>
              <a:chExt cx="456889" cy="700379"/>
            </a:xfrm>
          </p:grpSpPr>
          <p:grpSp>
            <p:nvGrpSpPr>
              <p:cNvPr id="9746" name="Google Shape;9746;p71"/>
              <p:cNvGrpSpPr/>
              <p:nvPr/>
            </p:nvGrpSpPr>
            <p:grpSpPr>
              <a:xfrm>
                <a:off x="6743564" y="1690731"/>
                <a:ext cx="214402" cy="202710"/>
                <a:chOff x="6743564" y="1690731"/>
                <a:chExt cx="214402" cy="202710"/>
              </a:xfrm>
            </p:grpSpPr>
            <p:sp>
              <p:nvSpPr>
                <p:cNvPr id="9747" name="Google Shape;9747;p7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71"/>
              <p:cNvGrpSpPr/>
              <p:nvPr/>
            </p:nvGrpSpPr>
            <p:grpSpPr>
              <a:xfrm>
                <a:off x="6915505" y="1193063"/>
                <a:ext cx="284947" cy="589637"/>
                <a:chOff x="6915505" y="1193063"/>
                <a:chExt cx="284947" cy="589637"/>
              </a:xfrm>
            </p:grpSpPr>
            <p:sp>
              <p:nvSpPr>
                <p:cNvPr id="9750" name="Google Shape;9750;p7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1" name="Google Shape;9751;p7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752" name="Google Shape;9752;p71"/>
            <p:cNvGrpSpPr/>
            <p:nvPr/>
          </p:nvGrpSpPr>
          <p:grpSpPr>
            <a:xfrm>
              <a:off x="6520337" y="1193063"/>
              <a:ext cx="341815" cy="801589"/>
              <a:chOff x="6520337" y="1193063"/>
              <a:chExt cx="341815" cy="801589"/>
            </a:xfrm>
          </p:grpSpPr>
          <p:grpSp>
            <p:nvGrpSpPr>
              <p:cNvPr id="9753" name="Google Shape;9753;p71"/>
              <p:cNvGrpSpPr/>
              <p:nvPr/>
            </p:nvGrpSpPr>
            <p:grpSpPr>
              <a:xfrm>
                <a:off x="6520337" y="1589527"/>
                <a:ext cx="213950" cy="405125"/>
                <a:chOff x="6520337" y="1589527"/>
                <a:chExt cx="213950" cy="405125"/>
              </a:xfrm>
            </p:grpSpPr>
            <p:sp>
              <p:nvSpPr>
                <p:cNvPr id="9754" name="Google Shape;9754;p7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71"/>
              <p:cNvGrpSpPr/>
              <p:nvPr/>
            </p:nvGrpSpPr>
            <p:grpSpPr>
              <a:xfrm>
                <a:off x="6577204" y="1193063"/>
                <a:ext cx="284947" cy="453562"/>
                <a:chOff x="6577204" y="1193063"/>
                <a:chExt cx="284947" cy="453562"/>
              </a:xfrm>
            </p:grpSpPr>
            <p:sp>
              <p:nvSpPr>
                <p:cNvPr id="9757" name="Google Shape;9757;p7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8" name="Google Shape;9758;p7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759" name="Google Shape;9759;p71"/>
            <p:cNvGrpSpPr/>
            <p:nvPr/>
          </p:nvGrpSpPr>
          <p:grpSpPr>
            <a:xfrm>
              <a:off x="6238903" y="1193063"/>
              <a:ext cx="300475" cy="901782"/>
              <a:chOff x="6238903" y="1193063"/>
              <a:chExt cx="300475" cy="901782"/>
            </a:xfrm>
          </p:grpSpPr>
          <p:grpSp>
            <p:nvGrpSpPr>
              <p:cNvPr id="9760" name="Google Shape;9760;p71"/>
              <p:cNvGrpSpPr/>
              <p:nvPr/>
            </p:nvGrpSpPr>
            <p:grpSpPr>
              <a:xfrm>
                <a:off x="6290865" y="1489315"/>
                <a:ext cx="248514" cy="605530"/>
                <a:chOff x="6290865" y="1489315"/>
                <a:chExt cx="248514" cy="605530"/>
              </a:xfrm>
            </p:grpSpPr>
            <p:sp>
              <p:nvSpPr>
                <p:cNvPr id="9761" name="Google Shape;9761;p7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71"/>
              <p:cNvGrpSpPr/>
              <p:nvPr/>
            </p:nvGrpSpPr>
            <p:grpSpPr>
              <a:xfrm>
                <a:off x="6238903" y="1193063"/>
                <a:ext cx="284947" cy="327512"/>
                <a:chOff x="6238903" y="1193063"/>
                <a:chExt cx="284947" cy="327512"/>
              </a:xfrm>
            </p:grpSpPr>
            <p:sp>
              <p:nvSpPr>
                <p:cNvPr id="9764" name="Google Shape;9764;p7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65" name="Google Shape;9765;p7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766" name="Google Shape;9766;p71"/>
            <p:cNvGrpSpPr/>
            <p:nvPr/>
          </p:nvGrpSpPr>
          <p:grpSpPr>
            <a:xfrm>
              <a:off x="5900602" y="1193063"/>
              <a:ext cx="444345" cy="1023338"/>
              <a:chOff x="5900602" y="1193063"/>
              <a:chExt cx="444345" cy="1023338"/>
            </a:xfrm>
          </p:grpSpPr>
          <p:grpSp>
            <p:nvGrpSpPr>
              <p:cNvPr id="9767" name="Google Shape;9767;p71"/>
              <p:cNvGrpSpPr/>
              <p:nvPr/>
            </p:nvGrpSpPr>
            <p:grpSpPr>
              <a:xfrm>
                <a:off x="6046501" y="1367785"/>
                <a:ext cx="298446" cy="848616"/>
                <a:chOff x="6046501" y="1367785"/>
                <a:chExt cx="298446" cy="848616"/>
              </a:xfrm>
            </p:grpSpPr>
            <p:sp>
              <p:nvSpPr>
                <p:cNvPr id="9768" name="Google Shape;9768;p7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71"/>
              <p:cNvGrpSpPr/>
              <p:nvPr/>
            </p:nvGrpSpPr>
            <p:grpSpPr>
              <a:xfrm>
                <a:off x="5900602" y="1193063"/>
                <a:ext cx="284947" cy="182312"/>
                <a:chOff x="5900602" y="1193063"/>
                <a:chExt cx="284947" cy="182312"/>
              </a:xfrm>
            </p:grpSpPr>
            <p:sp>
              <p:nvSpPr>
                <p:cNvPr id="9771" name="Google Shape;9771;p7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2" name="Google Shape;9772;p7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773" name="Google Shape;9773;p71"/>
          <p:cNvGrpSpPr/>
          <p:nvPr/>
        </p:nvGrpSpPr>
        <p:grpSpPr>
          <a:xfrm>
            <a:off x="7238484" y="1193208"/>
            <a:ext cx="1219413" cy="1051365"/>
            <a:chOff x="7287122" y="1165658"/>
            <a:chExt cx="1219413" cy="1051365"/>
          </a:xfrm>
        </p:grpSpPr>
        <p:grpSp>
          <p:nvGrpSpPr>
            <p:cNvPr id="9774" name="Google Shape;9774;p71"/>
            <p:cNvGrpSpPr/>
            <p:nvPr/>
          </p:nvGrpSpPr>
          <p:grpSpPr>
            <a:xfrm>
              <a:off x="7287122" y="1969723"/>
              <a:ext cx="1219413" cy="247300"/>
              <a:chOff x="7287122" y="1969723"/>
              <a:chExt cx="1219413" cy="247300"/>
            </a:xfrm>
          </p:grpSpPr>
          <p:sp>
            <p:nvSpPr>
              <p:cNvPr id="9775" name="Google Shape;9775;p7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6" name="Google Shape;9776;p71"/>
              <p:cNvGrpSpPr/>
              <p:nvPr/>
            </p:nvGrpSpPr>
            <p:grpSpPr>
              <a:xfrm>
                <a:off x="7287122" y="2063892"/>
                <a:ext cx="1151753" cy="73428"/>
                <a:chOff x="7287122" y="2063892"/>
                <a:chExt cx="1151753" cy="73428"/>
              </a:xfrm>
            </p:grpSpPr>
            <p:sp>
              <p:nvSpPr>
                <p:cNvPr id="9777" name="Google Shape;9777;p7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8" name="Google Shape;9778;p7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779" name="Google Shape;9779;p71"/>
            <p:cNvGrpSpPr/>
            <p:nvPr/>
          </p:nvGrpSpPr>
          <p:grpSpPr>
            <a:xfrm>
              <a:off x="7287122" y="1712201"/>
              <a:ext cx="1219403" cy="246767"/>
              <a:chOff x="7287122" y="1712201"/>
              <a:chExt cx="1219403" cy="246767"/>
            </a:xfrm>
          </p:grpSpPr>
          <p:sp>
            <p:nvSpPr>
              <p:cNvPr id="9780" name="Google Shape;9780;p7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1" name="Google Shape;9781;p71"/>
              <p:cNvGrpSpPr/>
              <p:nvPr/>
            </p:nvGrpSpPr>
            <p:grpSpPr>
              <a:xfrm>
                <a:off x="7287122" y="1842861"/>
                <a:ext cx="1005303" cy="73419"/>
                <a:chOff x="7287122" y="1842861"/>
                <a:chExt cx="1005303" cy="73419"/>
              </a:xfrm>
            </p:grpSpPr>
            <p:sp>
              <p:nvSpPr>
                <p:cNvPr id="9782" name="Google Shape;9782;p7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3" name="Google Shape;9783;p7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784" name="Google Shape;9784;p71"/>
            <p:cNvGrpSpPr/>
            <p:nvPr/>
          </p:nvGrpSpPr>
          <p:grpSpPr>
            <a:xfrm>
              <a:off x="7287122" y="1447520"/>
              <a:ext cx="1219403" cy="286667"/>
              <a:chOff x="7287122" y="1447520"/>
              <a:chExt cx="1219403" cy="286667"/>
            </a:xfrm>
          </p:grpSpPr>
          <p:sp>
            <p:nvSpPr>
              <p:cNvPr id="9785" name="Google Shape;9785;p7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6" name="Google Shape;9786;p71"/>
              <p:cNvGrpSpPr/>
              <p:nvPr/>
            </p:nvGrpSpPr>
            <p:grpSpPr>
              <a:xfrm>
                <a:off x="7287122" y="1581977"/>
                <a:ext cx="852803" cy="73428"/>
                <a:chOff x="7287122" y="1581977"/>
                <a:chExt cx="852803" cy="73428"/>
              </a:xfrm>
            </p:grpSpPr>
            <p:sp>
              <p:nvSpPr>
                <p:cNvPr id="9787" name="Google Shape;9787;p7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8" name="Google Shape;9788;p7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789" name="Google Shape;9789;p71"/>
            <p:cNvGrpSpPr/>
            <p:nvPr/>
          </p:nvGrpSpPr>
          <p:grpSpPr>
            <a:xfrm>
              <a:off x="7287122" y="1165658"/>
              <a:ext cx="1219403" cy="344253"/>
              <a:chOff x="7287122" y="1165658"/>
              <a:chExt cx="1219403" cy="344253"/>
            </a:xfrm>
          </p:grpSpPr>
          <p:sp>
            <p:nvSpPr>
              <p:cNvPr id="9790" name="Google Shape;9790;p7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1" name="Google Shape;9791;p71"/>
              <p:cNvGrpSpPr/>
              <p:nvPr/>
            </p:nvGrpSpPr>
            <p:grpSpPr>
              <a:xfrm>
                <a:off x="7287122" y="1341025"/>
                <a:ext cx="695703" cy="73419"/>
                <a:chOff x="7287122" y="1341025"/>
                <a:chExt cx="695703" cy="73419"/>
              </a:xfrm>
            </p:grpSpPr>
            <p:sp>
              <p:nvSpPr>
                <p:cNvPr id="9792" name="Google Shape;9792;p7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3" name="Google Shape;9793;p7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97" name="Shape 9797"/>
        <p:cNvGrpSpPr/>
        <p:nvPr/>
      </p:nvGrpSpPr>
      <p:grpSpPr>
        <a:xfrm>
          <a:off x="0" y="0"/>
          <a:ext cx="0" cy="0"/>
          <a:chOff x="0" y="0"/>
          <a:chExt cx="0" cy="0"/>
        </a:xfrm>
      </p:grpSpPr>
      <p:sp>
        <p:nvSpPr>
          <p:cNvPr id="9798" name="Google Shape;9798;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799" name="Google Shape;9799;p72"/>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00" name="Google Shape;9800;p72"/>
          <p:cNvGrpSpPr/>
          <p:nvPr/>
        </p:nvGrpSpPr>
        <p:grpSpPr>
          <a:xfrm>
            <a:off x="866243" y="2291587"/>
            <a:ext cx="415546" cy="355053"/>
            <a:chOff x="866243" y="2291587"/>
            <a:chExt cx="415546" cy="355053"/>
          </a:xfrm>
        </p:grpSpPr>
        <p:sp>
          <p:nvSpPr>
            <p:cNvPr id="9801" name="Google Shape;9801;p72"/>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2"/>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2"/>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2"/>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2"/>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6" name="Google Shape;9806;p72"/>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7" name="Google Shape;9807;p72"/>
          <p:cNvGrpSpPr/>
          <p:nvPr/>
        </p:nvGrpSpPr>
        <p:grpSpPr>
          <a:xfrm>
            <a:off x="1958520" y="2302574"/>
            <a:ext cx="359213" cy="327807"/>
            <a:chOff x="1958520" y="2302574"/>
            <a:chExt cx="359213" cy="327807"/>
          </a:xfrm>
        </p:grpSpPr>
        <p:sp>
          <p:nvSpPr>
            <p:cNvPr id="9808" name="Google Shape;9808;p7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72"/>
          <p:cNvGrpSpPr/>
          <p:nvPr/>
        </p:nvGrpSpPr>
        <p:grpSpPr>
          <a:xfrm>
            <a:off x="2579882" y="2287427"/>
            <a:ext cx="207582" cy="359594"/>
            <a:chOff x="2656082" y="2287427"/>
            <a:chExt cx="207582" cy="359594"/>
          </a:xfrm>
        </p:grpSpPr>
        <p:sp>
          <p:nvSpPr>
            <p:cNvPr id="9812" name="Google Shape;9812;p7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72"/>
          <p:cNvGrpSpPr/>
          <p:nvPr/>
        </p:nvGrpSpPr>
        <p:grpSpPr>
          <a:xfrm>
            <a:off x="3049653" y="2321468"/>
            <a:ext cx="362991" cy="290018"/>
            <a:chOff x="3049653" y="2321468"/>
            <a:chExt cx="362991" cy="290018"/>
          </a:xfrm>
        </p:grpSpPr>
        <p:sp>
          <p:nvSpPr>
            <p:cNvPr id="9817" name="Google Shape;9817;p72"/>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2"/>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2"/>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2"/>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72"/>
          <p:cNvGrpSpPr/>
          <p:nvPr/>
        </p:nvGrpSpPr>
        <p:grpSpPr>
          <a:xfrm>
            <a:off x="3564243" y="2289904"/>
            <a:ext cx="422342" cy="355243"/>
            <a:chOff x="3564243" y="2289904"/>
            <a:chExt cx="422342" cy="355243"/>
          </a:xfrm>
        </p:grpSpPr>
        <p:sp>
          <p:nvSpPr>
            <p:cNvPr id="9822" name="Google Shape;9822;p72"/>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2"/>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2"/>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2"/>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2"/>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7" name="Google Shape;9827;p72"/>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8" name="Google Shape;9828;p72"/>
          <p:cNvGrpSpPr/>
          <p:nvPr/>
        </p:nvGrpSpPr>
        <p:grpSpPr>
          <a:xfrm>
            <a:off x="4687894" y="2289713"/>
            <a:ext cx="359594" cy="353909"/>
            <a:chOff x="4687894" y="2289713"/>
            <a:chExt cx="359594" cy="353909"/>
          </a:xfrm>
        </p:grpSpPr>
        <p:sp>
          <p:nvSpPr>
            <p:cNvPr id="9829" name="Google Shape;9829;p72"/>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2"/>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2"/>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2" name="Google Shape;9832;p72"/>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3" name="Google Shape;9833;p72"/>
          <p:cNvGrpSpPr/>
          <p:nvPr/>
        </p:nvGrpSpPr>
        <p:grpSpPr>
          <a:xfrm>
            <a:off x="6372624" y="2308227"/>
            <a:ext cx="263567" cy="317614"/>
            <a:chOff x="6421399" y="2308227"/>
            <a:chExt cx="263567" cy="317614"/>
          </a:xfrm>
        </p:grpSpPr>
        <p:sp>
          <p:nvSpPr>
            <p:cNvPr id="9834" name="Google Shape;9834;p72"/>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2"/>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2"/>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2"/>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72"/>
          <p:cNvGrpSpPr/>
          <p:nvPr/>
        </p:nvGrpSpPr>
        <p:grpSpPr>
          <a:xfrm>
            <a:off x="6870193" y="2295620"/>
            <a:ext cx="360356" cy="343462"/>
            <a:chOff x="6870193" y="2295620"/>
            <a:chExt cx="360356" cy="343462"/>
          </a:xfrm>
        </p:grpSpPr>
        <p:sp>
          <p:nvSpPr>
            <p:cNvPr id="9839" name="Google Shape;9839;p72"/>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2"/>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72"/>
          <p:cNvGrpSpPr/>
          <p:nvPr/>
        </p:nvGrpSpPr>
        <p:grpSpPr>
          <a:xfrm>
            <a:off x="7441465" y="2302860"/>
            <a:ext cx="342192" cy="327140"/>
            <a:chOff x="7441465" y="2302860"/>
            <a:chExt cx="342192" cy="327140"/>
          </a:xfrm>
        </p:grpSpPr>
        <p:sp>
          <p:nvSpPr>
            <p:cNvPr id="9842" name="Google Shape;9842;p72"/>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2"/>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72"/>
          <p:cNvGrpSpPr/>
          <p:nvPr/>
        </p:nvGrpSpPr>
        <p:grpSpPr>
          <a:xfrm>
            <a:off x="7989683" y="2350207"/>
            <a:ext cx="332761" cy="234066"/>
            <a:chOff x="7989683" y="2350207"/>
            <a:chExt cx="332761" cy="234066"/>
          </a:xfrm>
        </p:grpSpPr>
        <p:sp>
          <p:nvSpPr>
            <p:cNvPr id="9845" name="Google Shape;9845;p72"/>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2"/>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2"/>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2"/>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2"/>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2"/>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72"/>
          <p:cNvGrpSpPr/>
          <p:nvPr/>
        </p:nvGrpSpPr>
        <p:grpSpPr>
          <a:xfrm>
            <a:off x="5823294" y="2309751"/>
            <a:ext cx="315327" cy="314978"/>
            <a:chOff x="5823294" y="2309751"/>
            <a:chExt cx="315327" cy="314978"/>
          </a:xfrm>
        </p:grpSpPr>
        <p:sp>
          <p:nvSpPr>
            <p:cNvPr id="9852" name="Google Shape;9852;p7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2"/>
          <p:cNvGrpSpPr/>
          <p:nvPr/>
        </p:nvGrpSpPr>
        <p:grpSpPr>
          <a:xfrm>
            <a:off x="2497275" y="2744159"/>
            <a:ext cx="370930" cy="370549"/>
            <a:chOff x="2497275" y="2744159"/>
            <a:chExt cx="370930" cy="370549"/>
          </a:xfrm>
        </p:grpSpPr>
        <p:sp>
          <p:nvSpPr>
            <p:cNvPr id="9870" name="Google Shape;9870;p72"/>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2"/>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2"/>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2"/>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2"/>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2"/>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72"/>
          <p:cNvGrpSpPr/>
          <p:nvPr/>
        </p:nvGrpSpPr>
        <p:grpSpPr>
          <a:xfrm>
            <a:off x="860940" y="2746477"/>
            <a:ext cx="371883" cy="365691"/>
            <a:chOff x="860940" y="2746477"/>
            <a:chExt cx="371883" cy="365691"/>
          </a:xfrm>
        </p:grpSpPr>
        <p:sp>
          <p:nvSpPr>
            <p:cNvPr id="9877" name="Google Shape;9877;p7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72"/>
          <p:cNvGrpSpPr/>
          <p:nvPr/>
        </p:nvGrpSpPr>
        <p:grpSpPr>
          <a:xfrm>
            <a:off x="1493849" y="2775533"/>
            <a:ext cx="283985" cy="341080"/>
            <a:chOff x="1493849" y="2775533"/>
            <a:chExt cx="283985" cy="341080"/>
          </a:xfrm>
        </p:grpSpPr>
        <p:sp>
          <p:nvSpPr>
            <p:cNvPr id="9883" name="Google Shape;9883;p7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72"/>
          <p:cNvGrpSpPr/>
          <p:nvPr/>
        </p:nvGrpSpPr>
        <p:grpSpPr>
          <a:xfrm>
            <a:off x="1952836" y="2774422"/>
            <a:ext cx="372835" cy="342573"/>
            <a:chOff x="1952836" y="2774422"/>
            <a:chExt cx="372835" cy="342573"/>
          </a:xfrm>
        </p:grpSpPr>
        <p:sp>
          <p:nvSpPr>
            <p:cNvPr id="9886" name="Google Shape;9886;p7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72"/>
          <p:cNvGrpSpPr/>
          <p:nvPr/>
        </p:nvGrpSpPr>
        <p:grpSpPr>
          <a:xfrm>
            <a:off x="3079916" y="2744477"/>
            <a:ext cx="332729" cy="372518"/>
            <a:chOff x="3079916" y="2744477"/>
            <a:chExt cx="332729" cy="372518"/>
          </a:xfrm>
        </p:grpSpPr>
        <p:sp>
          <p:nvSpPr>
            <p:cNvPr id="9890" name="Google Shape;9890;p72"/>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2"/>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2"/>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72"/>
          <p:cNvGrpSpPr/>
          <p:nvPr/>
        </p:nvGrpSpPr>
        <p:grpSpPr>
          <a:xfrm>
            <a:off x="3620576" y="2745525"/>
            <a:ext cx="336889" cy="355592"/>
            <a:chOff x="3620576" y="2745525"/>
            <a:chExt cx="336889" cy="355592"/>
          </a:xfrm>
        </p:grpSpPr>
        <p:sp>
          <p:nvSpPr>
            <p:cNvPr id="9894" name="Google Shape;9894;p72"/>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2"/>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72"/>
          <p:cNvGrpSpPr/>
          <p:nvPr/>
        </p:nvGrpSpPr>
        <p:grpSpPr>
          <a:xfrm>
            <a:off x="4126815" y="2760704"/>
            <a:ext cx="380393" cy="363118"/>
            <a:chOff x="4126815" y="2760704"/>
            <a:chExt cx="380393" cy="363118"/>
          </a:xfrm>
        </p:grpSpPr>
        <p:sp>
          <p:nvSpPr>
            <p:cNvPr id="9897" name="Google Shape;9897;p7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72"/>
          <p:cNvGrpSpPr/>
          <p:nvPr/>
        </p:nvGrpSpPr>
        <p:grpSpPr>
          <a:xfrm>
            <a:off x="4675986" y="2745684"/>
            <a:ext cx="381346" cy="368644"/>
            <a:chOff x="4675986" y="2745684"/>
            <a:chExt cx="381346" cy="368644"/>
          </a:xfrm>
        </p:grpSpPr>
        <p:sp>
          <p:nvSpPr>
            <p:cNvPr id="9902" name="Google Shape;9902;p72"/>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2"/>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72"/>
          <p:cNvGrpSpPr/>
          <p:nvPr/>
        </p:nvGrpSpPr>
        <p:grpSpPr>
          <a:xfrm>
            <a:off x="5220616" y="2791061"/>
            <a:ext cx="373185" cy="302466"/>
            <a:chOff x="5220616" y="2791061"/>
            <a:chExt cx="373185" cy="302466"/>
          </a:xfrm>
        </p:grpSpPr>
        <p:sp>
          <p:nvSpPr>
            <p:cNvPr id="9905" name="Google Shape;9905;p72"/>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2"/>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2"/>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2"/>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2"/>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2"/>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2"/>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2"/>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2"/>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2"/>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2"/>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2"/>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2"/>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2"/>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2"/>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2"/>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2"/>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2"/>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72"/>
          <p:cNvGrpSpPr/>
          <p:nvPr/>
        </p:nvGrpSpPr>
        <p:grpSpPr>
          <a:xfrm>
            <a:off x="5788661" y="2772517"/>
            <a:ext cx="284366" cy="344097"/>
            <a:chOff x="5864861" y="2772517"/>
            <a:chExt cx="284366" cy="344097"/>
          </a:xfrm>
        </p:grpSpPr>
        <p:sp>
          <p:nvSpPr>
            <p:cNvPr id="9924" name="Google Shape;9924;p72"/>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2"/>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2"/>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2"/>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2"/>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2"/>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0" name="Google Shape;9930;p72"/>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1" name="Google Shape;9931;p72"/>
          <p:cNvGrpSpPr/>
          <p:nvPr/>
        </p:nvGrpSpPr>
        <p:grpSpPr>
          <a:xfrm>
            <a:off x="6974158" y="2789537"/>
            <a:ext cx="255247" cy="327458"/>
            <a:chOff x="6974158" y="2789537"/>
            <a:chExt cx="255247" cy="327458"/>
          </a:xfrm>
        </p:grpSpPr>
        <p:sp>
          <p:nvSpPr>
            <p:cNvPr id="9932" name="Google Shape;9932;p72"/>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2"/>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2"/>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2"/>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2"/>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2"/>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72"/>
          <p:cNvGrpSpPr/>
          <p:nvPr/>
        </p:nvGrpSpPr>
        <p:grpSpPr>
          <a:xfrm>
            <a:off x="7530697" y="2790299"/>
            <a:ext cx="244291" cy="326314"/>
            <a:chOff x="7530697" y="2790299"/>
            <a:chExt cx="244291" cy="326314"/>
          </a:xfrm>
        </p:grpSpPr>
        <p:sp>
          <p:nvSpPr>
            <p:cNvPr id="9939" name="Google Shape;9939;p72"/>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2"/>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2"/>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2"/>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2"/>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2"/>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72"/>
          <p:cNvGrpSpPr/>
          <p:nvPr/>
        </p:nvGrpSpPr>
        <p:grpSpPr>
          <a:xfrm>
            <a:off x="7988191" y="2832248"/>
            <a:ext cx="332348" cy="283985"/>
            <a:chOff x="7988191" y="2832248"/>
            <a:chExt cx="332348" cy="283985"/>
          </a:xfrm>
        </p:grpSpPr>
        <p:sp>
          <p:nvSpPr>
            <p:cNvPr id="9946" name="Google Shape;9946;p72"/>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2"/>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2"/>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9" name="Google Shape;9949;p72"/>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0" name="Google Shape;9950;p72"/>
          <p:cNvGrpSpPr/>
          <p:nvPr/>
        </p:nvGrpSpPr>
        <p:grpSpPr>
          <a:xfrm>
            <a:off x="3588440" y="3258368"/>
            <a:ext cx="364484" cy="262423"/>
            <a:chOff x="3588440" y="3258368"/>
            <a:chExt cx="364484" cy="262423"/>
          </a:xfrm>
        </p:grpSpPr>
        <p:sp>
          <p:nvSpPr>
            <p:cNvPr id="9951" name="Google Shape;9951;p72"/>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2"/>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2"/>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2"/>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2"/>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2"/>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72"/>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8" name="Google Shape;9958;p72"/>
          <p:cNvGrpSpPr/>
          <p:nvPr/>
        </p:nvGrpSpPr>
        <p:grpSpPr>
          <a:xfrm>
            <a:off x="5765817" y="3227724"/>
            <a:ext cx="364865" cy="324822"/>
            <a:chOff x="5765817" y="3227724"/>
            <a:chExt cx="364865" cy="324822"/>
          </a:xfrm>
        </p:grpSpPr>
        <p:sp>
          <p:nvSpPr>
            <p:cNvPr id="9959" name="Google Shape;9959;p72"/>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2"/>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2"/>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72"/>
          <p:cNvGrpSpPr/>
          <p:nvPr/>
        </p:nvGrpSpPr>
        <p:grpSpPr>
          <a:xfrm>
            <a:off x="6228583" y="3237664"/>
            <a:ext cx="446539" cy="303895"/>
            <a:chOff x="6228583" y="3237664"/>
            <a:chExt cx="446539" cy="303895"/>
          </a:xfrm>
        </p:grpSpPr>
        <p:sp>
          <p:nvSpPr>
            <p:cNvPr id="9963" name="Google Shape;9963;p72"/>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2"/>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2"/>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2"/>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2"/>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2"/>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2"/>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2"/>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2"/>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2"/>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2"/>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2"/>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2"/>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2"/>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2"/>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2"/>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2"/>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72"/>
          <p:cNvGrpSpPr/>
          <p:nvPr/>
        </p:nvGrpSpPr>
        <p:grpSpPr>
          <a:xfrm>
            <a:off x="865862" y="3207306"/>
            <a:ext cx="364484" cy="364897"/>
            <a:chOff x="865862" y="3207306"/>
            <a:chExt cx="364484" cy="364897"/>
          </a:xfrm>
        </p:grpSpPr>
        <p:sp>
          <p:nvSpPr>
            <p:cNvPr id="9981" name="Google Shape;9981;p72"/>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2"/>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2"/>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2"/>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2"/>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2"/>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2"/>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2"/>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2"/>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2"/>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2"/>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2"/>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2"/>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2"/>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72"/>
          <p:cNvGrpSpPr/>
          <p:nvPr/>
        </p:nvGrpSpPr>
        <p:grpSpPr>
          <a:xfrm>
            <a:off x="1404617" y="3226962"/>
            <a:ext cx="370168" cy="325965"/>
            <a:chOff x="1404617" y="3226962"/>
            <a:chExt cx="370168" cy="325965"/>
          </a:xfrm>
        </p:grpSpPr>
        <p:sp>
          <p:nvSpPr>
            <p:cNvPr id="9996" name="Google Shape;9996;p72"/>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2"/>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2"/>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2"/>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2"/>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2"/>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2"/>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2"/>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2"/>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72"/>
          <p:cNvGrpSpPr/>
          <p:nvPr/>
        </p:nvGrpSpPr>
        <p:grpSpPr>
          <a:xfrm>
            <a:off x="1954741" y="3212419"/>
            <a:ext cx="366389" cy="354481"/>
            <a:chOff x="1954741" y="3212419"/>
            <a:chExt cx="366389" cy="354481"/>
          </a:xfrm>
        </p:grpSpPr>
        <p:sp>
          <p:nvSpPr>
            <p:cNvPr id="10006" name="Google Shape;10006;p72"/>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2"/>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2"/>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2"/>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2"/>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2"/>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2"/>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72"/>
          <p:cNvGrpSpPr/>
          <p:nvPr/>
        </p:nvGrpSpPr>
        <p:grpSpPr>
          <a:xfrm>
            <a:off x="3043239" y="3215626"/>
            <a:ext cx="366008" cy="348670"/>
            <a:chOff x="3043239" y="3215626"/>
            <a:chExt cx="366008" cy="348670"/>
          </a:xfrm>
        </p:grpSpPr>
        <p:sp>
          <p:nvSpPr>
            <p:cNvPr id="10014" name="Google Shape;10014;p72"/>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2"/>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72"/>
          <p:cNvGrpSpPr/>
          <p:nvPr/>
        </p:nvGrpSpPr>
        <p:grpSpPr>
          <a:xfrm>
            <a:off x="4218333" y="3184982"/>
            <a:ext cx="209107" cy="383442"/>
            <a:chOff x="4218333" y="3184982"/>
            <a:chExt cx="209107" cy="383442"/>
          </a:xfrm>
        </p:grpSpPr>
        <p:sp>
          <p:nvSpPr>
            <p:cNvPr id="10017" name="Google Shape;10017;p72"/>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2"/>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9" name="Google Shape;10019;p72"/>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0" name="Google Shape;10020;p72"/>
          <p:cNvGrpSpPr/>
          <p:nvPr/>
        </p:nvGrpSpPr>
        <p:grpSpPr>
          <a:xfrm>
            <a:off x="6896644" y="3216007"/>
            <a:ext cx="322917" cy="347876"/>
            <a:chOff x="6896644" y="3216007"/>
            <a:chExt cx="322917" cy="347876"/>
          </a:xfrm>
        </p:grpSpPr>
        <p:sp>
          <p:nvSpPr>
            <p:cNvPr id="10021" name="Google Shape;10021;p72"/>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2"/>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2"/>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2"/>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2"/>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2"/>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2"/>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72"/>
          <p:cNvGrpSpPr/>
          <p:nvPr/>
        </p:nvGrpSpPr>
        <p:grpSpPr>
          <a:xfrm>
            <a:off x="7429366" y="3223183"/>
            <a:ext cx="334634" cy="333904"/>
            <a:chOff x="7429366" y="3223183"/>
            <a:chExt cx="334634" cy="333904"/>
          </a:xfrm>
        </p:grpSpPr>
        <p:sp>
          <p:nvSpPr>
            <p:cNvPr id="10029" name="Google Shape;10029;p72"/>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2"/>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1" name="Google Shape;10031;p72"/>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2" name="Google Shape;10032;p72"/>
          <p:cNvGrpSpPr/>
          <p:nvPr/>
        </p:nvGrpSpPr>
        <p:grpSpPr>
          <a:xfrm>
            <a:off x="5216456" y="3725484"/>
            <a:ext cx="356196" cy="265631"/>
            <a:chOff x="5216456" y="3725484"/>
            <a:chExt cx="356196" cy="265631"/>
          </a:xfrm>
        </p:grpSpPr>
        <p:sp>
          <p:nvSpPr>
            <p:cNvPr id="10033" name="Google Shape;10033;p72"/>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2"/>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72"/>
          <p:cNvGrpSpPr/>
          <p:nvPr/>
        </p:nvGrpSpPr>
        <p:grpSpPr>
          <a:xfrm>
            <a:off x="6849393" y="3733994"/>
            <a:ext cx="355053" cy="248038"/>
            <a:chOff x="6849393" y="3733994"/>
            <a:chExt cx="355053" cy="248038"/>
          </a:xfrm>
        </p:grpSpPr>
        <p:sp>
          <p:nvSpPr>
            <p:cNvPr id="10036" name="Google Shape;10036;p72"/>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2"/>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2"/>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2"/>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2"/>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72"/>
          <p:cNvGrpSpPr/>
          <p:nvPr/>
        </p:nvGrpSpPr>
        <p:grpSpPr>
          <a:xfrm>
            <a:off x="7918997" y="3714687"/>
            <a:ext cx="392111" cy="280206"/>
            <a:chOff x="7918997" y="3714687"/>
            <a:chExt cx="392111" cy="280206"/>
          </a:xfrm>
        </p:grpSpPr>
        <p:sp>
          <p:nvSpPr>
            <p:cNvPr id="10042" name="Google Shape;10042;p72"/>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2"/>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2"/>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2"/>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2"/>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7" name="Google Shape;10047;p72"/>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8" name="Google Shape;10048;p72"/>
          <p:cNvGrpSpPr/>
          <p:nvPr/>
        </p:nvGrpSpPr>
        <p:grpSpPr>
          <a:xfrm>
            <a:off x="1408777" y="3680964"/>
            <a:ext cx="357720" cy="355148"/>
            <a:chOff x="1408777" y="3680964"/>
            <a:chExt cx="357720" cy="355148"/>
          </a:xfrm>
        </p:grpSpPr>
        <p:sp>
          <p:nvSpPr>
            <p:cNvPr id="10049" name="Google Shape;10049;p72"/>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2"/>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2"/>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2"/>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2"/>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72"/>
          <p:cNvGrpSpPr/>
          <p:nvPr/>
        </p:nvGrpSpPr>
        <p:grpSpPr>
          <a:xfrm>
            <a:off x="1952836" y="3680964"/>
            <a:ext cx="357720" cy="355148"/>
            <a:chOff x="1952836" y="3680964"/>
            <a:chExt cx="357720" cy="355148"/>
          </a:xfrm>
        </p:grpSpPr>
        <p:sp>
          <p:nvSpPr>
            <p:cNvPr id="10055" name="Google Shape;10055;p72"/>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2"/>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2"/>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2"/>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2"/>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72"/>
          <p:cNvGrpSpPr/>
          <p:nvPr/>
        </p:nvGrpSpPr>
        <p:grpSpPr>
          <a:xfrm>
            <a:off x="2496894" y="3680964"/>
            <a:ext cx="357720" cy="355148"/>
            <a:chOff x="2496894" y="3680964"/>
            <a:chExt cx="357720" cy="355148"/>
          </a:xfrm>
        </p:grpSpPr>
        <p:sp>
          <p:nvSpPr>
            <p:cNvPr id="10061" name="Google Shape;10061;p72"/>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2"/>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2"/>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2"/>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2"/>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72"/>
          <p:cNvGrpSpPr/>
          <p:nvPr/>
        </p:nvGrpSpPr>
        <p:grpSpPr>
          <a:xfrm>
            <a:off x="3040984" y="3681059"/>
            <a:ext cx="356164" cy="355815"/>
            <a:chOff x="3040984" y="3681059"/>
            <a:chExt cx="356164" cy="355815"/>
          </a:xfrm>
        </p:grpSpPr>
        <p:sp>
          <p:nvSpPr>
            <p:cNvPr id="10067" name="Google Shape;10067;p72"/>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2"/>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2"/>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72"/>
          <p:cNvGrpSpPr/>
          <p:nvPr/>
        </p:nvGrpSpPr>
        <p:grpSpPr>
          <a:xfrm>
            <a:off x="3584280" y="3699191"/>
            <a:ext cx="358069" cy="317995"/>
            <a:chOff x="3584280" y="3699191"/>
            <a:chExt cx="358069" cy="317995"/>
          </a:xfrm>
        </p:grpSpPr>
        <p:sp>
          <p:nvSpPr>
            <p:cNvPr id="10071" name="Google Shape;10071;p72"/>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2"/>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2"/>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2"/>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72"/>
          <p:cNvGrpSpPr/>
          <p:nvPr/>
        </p:nvGrpSpPr>
        <p:grpSpPr>
          <a:xfrm>
            <a:off x="4129482" y="3681059"/>
            <a:ext cx="355402" cy="354291"/>
            <a:chOff x="4129482" y="3681059"/>
            <a:chExt cx="355402" cy="354291"/>
          </a:xfrm>
        </p:grpSpPr>
        <p:sp>
          <p:nvSpPr>
            <p:cNvPr id="10076" name="Google Shape;10076;p72"/>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2"/>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2"/>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2"/>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72"/>
          <p:cNvGrpSpPr/>
          <p:nvPr/>
        </p:nvGrpSpPr>
        <p:grpSpPr>
          <a:xfrm>
            <a:off x="4673540" y="3680297"/>
            <a:ext cx="355434" cy="355815"/>
            <a:chOff x="4673540" y="3680297"/>
            <a:chExt cx="355434" cy="355815"/>
          </a:xfrm>
        </p:grpSpPr>
        <p:sp>
          <p:nvSpPr>
            <p:cNvPr id="10081" name="Google Shape;10081;p72"/>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2"/>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2"/>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72"/>
          <p:cNvGrpSpPr/>
          <p:nvPr/>
        </p:nvGrpSpPr>
        <p:grpSpPr>
          <a:xfrm>
            <a:off x="5779408" y="3699191"/>
            <a:ext cx="317645" cy="318757"/>
            <a:chOff x="5779408" y="3699191"/>
            <a:chExt cx="317645" cy="318757"/>
          </a:xfrm>
        </p:grpSpPr>
        <p:sp>
          <p:nvSpPr>
            <p:cNvPr id="10085" name="Google Shape;10085;p72"/>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2"/>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7" name="Google Shape;10087;p72"/>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8" name="Google Shape;10088;p72"/>
          <p:cNvGrpSpPr/>
          <p:nvPr/>
        </p:nvGrpSpPr>
        <p:grpSpPr>
          <a:xfrm>
            <a:off x="7390435" y="3680868"/>
            <a:ext cx="372073" cy="355243"/>
            <a:chOff x="7390435" y="3680868"/>
            <a:chExt cx="372073" cy="355243"/>
          </a:xfrm>
        </p:grpSpPr>
        <p:sp>
          <p:nvSpPr>
            <p:cNvPr id="10089" name="Google Shape;10089;p7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72"/>
          <p:cNvGrpSpPr/>
          <p:nvPr/>
        </p:nvGrpSpPr>
        <p:grpSpPr>
          <a:xfrm>
            <a:off x="1421638" y="4125629"/>
            <a:ext cx="374709" cy="374010"/>
            <a:chOff x="1421638" y="4125629"/>
            <a:chExt cx="374709" cy="374010"/>
          </a:xfrm>
        </p:grpSpPr>
        <p:sp>
          <p:nvSpPr>
            <p:cNvPr id="10096" name="Google Shape;10096;p7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72"/>
          <p:cNvGrpSpPr/>
          <p:nvPr/>
        </p:nvGrpSpPr>
        <p:grpSpPr>
          <a:xfrm>
            <a:off x="1973254" y="4156304"/>
            <a:ext cx="357720" cy="342192"/>
            <a:chOff x="1973254" y="4156304"/>
            <a:chExt cx="357720" cy="342192"/>
          </a:xfrm>
        </p:grpSpPr>
        <p:sp>
          <p:nvSpPr>
            <p:cNvPr id="10099" name="Google Shape;10099;p72"/>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2"/>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2"/>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2"/>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2"/>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2"/>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72"/>
          <p:cNvGrpSpPr/>
          <p:nvPr/>
        </p:nvGrpSpPr>
        <p:grpSpPr>
          <a:xfrm>
            <a:off x="2523759" y="4135505"/>
            <a:ext cx="341049" cy="340318"/>
            <a:chOff x="2523759" y="4135505"/>
            <a:chExt cx="341049" cy="340318"/>
          </a:xfrm>
        </p:grpSpPr>
        <p:sp>
          <p:nvSpPr>
            <p:cNvPr id="10106" name="Google Shape;10106;p72"/>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2"/>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72"/>
          <p:cNvGrpSpPr/>
          <p:nvPr/>
        </p:nvGrpSpPr>
        <p:grpSpPr>
          <a:xfrm>
            <a:off x="3040603" y="4130360"/>
            <a:ext cx="392079" cy="350353"/>
            <a:chOff x="3040603" y="4130360"/>
            <a:chExt cx="392079" cy="350353"/>
          </a:xfrm>
        </p:grpSpPr>
        <p:sp>
          <p:nvSpPr>
            <p:cNvPr id="10109" name="Google Shape;10109;p72"/>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2"/>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2"/>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2"/>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2"/>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2"/>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2"/>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2"/>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2"/>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2"/>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72"/>
          <p:cNvGrpSpPr/>
          <p:nvPr/>
        </p:nvGrpSpPr>
        <p:grpSpPr>
          <a:xfrm>
            <a:off x="3662144" y="4135505"/>
            <a:ext cx="232955" cy="340318"/>
            <a:chOff x="3662144" y="4135505"/>
            <a:chExt cx="232955" cy="340318"/>
          </a:xfrm>
        </p:grpSpPr>
        <p:sp>
          <p:nvSpPr>
            <p:cNvPr id="10120" name="Google Shape;10120;p72"/>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2"/>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2"/>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2"/>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72"/>
          <p:cNvGrpSpPr/>
          <p:nvPr/>
        </p:nvGrpSpPr>
        <p:grpSpPr>
          <a:xfrm>
            <a:off x="4149138" y="4121151"/>
            <a:ext cx="344065" cy="368644"/>
            <a:chOff x="4149138" y="4121151"/>
            <a:chExt cx="344065" cy="368644"/>
          </a:xfrm>
        </p:grpSpPr>
        <p:sp>
          <p:nvSpPr>
            <p:cNvPr id="10125" name="Google Shape;10125;p7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7" name="Google Shape;10137;p72"/>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8" name="Google Shape;10138;p72"/>
          <p:cNvGrpSpPr/>
          <p:nvPr/>
        </p:nvGrpSpPr>
        <p:grpSpPr>
          <a:xfrm>
            <a:off x="5206262" y="4174817"/>
            <a:ext cx="397763" cy="262804"/>
            <a:chOff x="5206262" y="4174817"/>
            <a:chExt cx="397763" cy="262804"/>
          </a:xfrm>
        </p:grpSpPr>
        <p:sp>
          <p:nvSpPr>
            <p:cNvPr id="10139" name="Google Shape;10139;p72"/>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2"/>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2"/>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2"/>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2"/>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2"/>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2"/>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72"/>
          <p:cNvGrpSpPr/>
          <p:nvPr/>
        </p:nvGrpSpPr>
        <p:grpSpPr>
          <a:xfrm>
            <a:off x="5727616" y="4204699"/>
            <a:ext cx="440505" cy="290018"/>
            <a:chOff x="5727616" y="4204699"/>
            <a:chExt cx="440505" cy="290018"/>
          </a:xfrm>
        </p:grpSpPr>
        <p:sp>
          <p:nvSpPr>
            <p:cNvPr id="10147" name="Google Shape;10147;p72"/>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2"/>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2"/>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2"/>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2"/>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2"/>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2"/>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2"/>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72"/>
          <p:cNvGrpSpPr/>
          <p:nvPr/>
        </p:nvGrpSpPr>
        <p:grpSpPr>
          <a:xfrm>
            <a:off x="6410063" y="4135124"/>
            <a:ext cx="159950" cy="364516"/>
            <a:chOff x="6410063" y="4135124"/>
            <a:chExt cx="159950" cy="364516"/>
          </a:xfrm>
        </p:grpSpPr>
        <p:sp>
          <p:nvSpPr>
            <p:cNvPr id="10156" name="Google Shape;10156;p72"/>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2"/>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2"/>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2"/>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72"/>
          <p:cNvGrpSpPr/>
          <p:nvPr/>
        </p:nvGrpSpPr>
        <p:grpSpPr>
          <a:xfrm>
            <a:off x="6924652" y="4135505"/>
            <a:ext cx="214378" cy="364135"/>
            <a:chOff x="6924652" y="4135505"/>
            <a:chExt cx="214378" cy="364135"/>
          </a:xfrm>
        </p:grpSpPr>
        <p:sp>
          <p:nvSpPr>
            <p:cNvPr id="10161" name="Google Shape;10161;p72"/>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2"/>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2"/>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2"/>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72"/>
          <p:cNvGrpSpPr/>
          <p:nvPr/>
        </p:nvGrpSpPr>
        <p:grpSpPr>
          <a:xfrm>
            <a:off x="7384751" y="4147984"/>
            <a:ext cx="380012" cy="351274"/>
            <a:chOff x="7384751" y="4147984"/>
            <a:chExt cx="380012" cy="351274"/>
          </a:xfrm>
        </p:grpSpPr>
        <p:sp>
          <p:nvSpPr>
            <p:cNvPr id="10166" name="Google Shape;10166;p72"/>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2"/>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2"/>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2"/>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2"/>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4" name="Shape 10174"/>
        <p:cNvGrpSpPr/>
        <p:nvPr/>
      </p:nvGrpSpPr>
      <p:grpSpPr>
        <a:xfrm>
          <a:off x="0" y="0"/>
          <a:ext cx="0" cy="0"/>
          <a:chOff x="0" y="0"/>
          <a:chExt cx="0" cy="0"/>
        </a:xfrm>
      </p:grpSpPr>
      <p:sp>
        <p:nvSpPr>
          <p:cNvPr id="10175" name="Google Shape;10175;p73"/>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76" name="Google Shape;10176;p73"/>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77" name="Google Shape;10177;p73"/>
          <p:cNvGrpSpPr/>
          <p:nvPr/>
        </p:nvGrpSpPr>
        <p:grpSpPr>
          <a:xfrm>
            <a:off x="1989449" y="4282269"/>
            <a:ext cx="374774" cy="346073"/>
            <a:chOff x="1989449" y="4282269"/>
            <a:chExt cx="374774" cy="346073"/>
          </a:xfrm>
        </p:grpSpPr>
        <p:sp>
          <p:nvSpPr>
            <p:cNvPr id="10178" name="Google Shape;10178;p73"/>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3"/>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3"/>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3"/>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3"/>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73"/>
          <p:cNvGrpSpPr/>
          <p:nvPr/>
        </p:nvGrpSpPr>
        <p:grpSpPr>
          <a:xfrm>
            <a:off x="2487439" y="4280740"/>
            <a:ext cx="198775" cy="348972"/>
            <a:chOff x="2487439" y="4280740"/>
            <a:chExt cx="198775" cy="348972"/>
          </a:xfrm>
        </p:grpSpPr>
        <p:sp>
          <p:nvSpPr>
            <p:cNvPr id="10184" name="Google Shape;10184;p73"/>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3"/>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3"/>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3"/>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73"/>
          <p:cNvGrpSpPr/>
          <p:nvPr/>
        </p:nvGrpSpPr>
        <p:grpSpPr>
          <a:xfrm>
            <a:off x="2810958" y="4273923"/>
            <a:ext cx="353145" cy="361873"/>
            <a:chOff x="2810958" y="4273923"/>
            <a:chExt cx="353145" cy="361873"/>
          </a:xfrm>
        </p:grpSpPr>
        <p:sp>
          <p:nvSpPr>
            <p:cNvPr id="10189" name="Google Shape;10189;p73"/>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3"/>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3"/>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3"/>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3"/>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3"/>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3"/>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73"/>
          <p:cNvGrpSpPr/>
          <p:nvPr/>
        </p:nvGrpSpPr>
        <p:grpSpPr>
          <a:xfrm>
            <a:off x="6275635" y="4282651"/>
            <a:ext cx="209383" cy="366778"/>
            <a:chOff x="6275635" y="4282651"/>
            <a:chExt cx="209383" cy="366778"/>
          </a:xfrm>
        </p:grpSpPr>
        <p:sp>
          <p:nvSpPr>
            <p:cNvPr id="10197" name="Google Shape;10197;p73"/>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3"/>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73"/>
          <p:cNvGrpSpPr/>
          <p:nvPr/>
        </p:nvGrpSpPr>
        <p:grpSpPr>
          <a:xfrm>
            <a:off x="6701186" y="4283033"/>
            <a:ext cx="280292" cy="366396"/>
            <a:chOff x="6701186" y="4283033"/>
            <a:chExt cx="280292" cy="366396"/>
          </a:xfrm>
        </p:grpSpPr>
        <p:sp>
          <p:nvSpPr>
            <p:cNvPr id="10200" name="Google Shape;10200;p73"/>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3"/>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73"/>
          <p:cNvGrpSpPr/>
          <p:nvPr/>
        </p:nvGrpSpPr>
        <p:grpSpPr>
          <a:xfrm>
            <a:off x="2609571" y="3824958"/>
            <a:ext cx="373627" cy="347347"/>
            <a:chOff x="2609571" y="3824958"/>
            <a:chExt cx="373627" cy="347347"/>
          </a:xfrm>
        </p:grpSpPr>
        <p:sp>
          <p:nvSpPr>
            <p:cNvPr id="10203" name="Google Shape;10203;p73"/>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3"/>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5" name="Google Shape;10205;p73"/>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6" name="Google Shape;10206;p73"/>
          <p:cNvGrpSpPr/>
          <p:nvPr/>
        </p:nvGrpSpPr>
        <p:grpSpPr>
          <a:xfrm>
            <a:off x="916127" y="3807056"/>
            <a:ext cx="221902" cy="380795"/>
            <a:chOff x="916127" y="3807056"/>
            <a:chExt cx="221902" cy="380795"/>
          </a:xfrm>
        </p:grpSpPr>
        <p:sp>
          <p:nvSpPr>
            <p:cNvPr id="10207" name="Google Shape;10207;p7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1" name="Google Shape;10211;p73"/>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3"/>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3" name="Google Shape;10213;p73"/>
          <p:cNvGrpSpPr/>
          <p:nvPr/>
        </p:nvGrpSpPr>
        <p:grpSpPr>
          <a:xfrm>
            <a:off x="3513010" y="3816134"/>
            <a:ext cx="362223" cy="361108"/>
            <a:chOff x="3513010" y="3816134"/>
            <a:chExt cx="362223" cy="361108"/>
          </a:xfrm>
        </p:grpSpPr>
        <p:sp>
          <p:nvSpPr>
            <p:cNvPr id="10214" name="Google Shape;10214;p73"/>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3"/>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3"/>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3"/>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73"/>
          <p:cNvGrpSpPr/>
          <p:nvPr/>
        </p:nvGrpSpPr>
        <p:grpSpPr>
          <a:xfrm>
            <a:off x="3950316" y="3820307"/>
            <a:ext cx="369805" cy="353782"/>
            <a:chOff x="3950316" y="3820307"/>
            <a:chExt cx="369805" cy="353782"/>
          </a:xfrm>
        </p:grpSpPr>
        <p:sp>
          <p:nvSpPr>
            <p:cNvPr id="10219" name="Google Shape;10219;p73"/>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3"/>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3"/>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3"/>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73"/>
          <p:cNvGrpSpPr/>
          <p:nvPr/>
        </p:nvGrpSpPr>
        <p:grpSpPr>
          <a:xfrm>
            <a:off x="1761909" y="3811961"/>
            <a:ext cx="307974" cy="371716"/>
            <a:chOff x="1761909" y="3811961"/>
            <a:chExt cx="307974" cy="371716"/>
          </a:xfrm>
        </p:grpSpPr>
        <p:sp>
          <p:nvSpPr>
            <p:cNvPr id="10224" name="Google Shape;10224;p73"/>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3"/>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3"/>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3"/>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3"/>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3"/>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3"/>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3"/>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3"/>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3"/>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73"/>
          <p:cNvGrpSpPr/>
          <p:nvPr/>
        </p:nvGrpSpPr>
        <p:grpSpPr>
          <a:xfrm>
            <a:off x="5373342" y="3808935"/>
            <a:ext cx="231395" cy="353145"/>
            <a:chOff x="5373342" y="3808935"/>
            <a:chExt cx="231395" cy="353145"/>
          </a:xfrm>
        </p:grpSpPr>
        <p:sp>
          <p:nvSpPr>
            <p:cNvPr id="10235" name="Google Shape;10235;p73"/>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3"/>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3"/>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3"/>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3"/>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3"/>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3"/>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3"/>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3"/>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4" name="Google Shape;10244;p73"/>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5" name="Google Shape;10245;p73"/>
          <p:cNvGrpSpPr/>
          <p:nvPr/>
        </p:nvGrpSpPr>
        <p:grpSpPr>
          <a:xfrm>
            <a:off x="5833775" y="3809445"/>
            <a:ext cx="235185" cy="352253"/>
            <a:chOff x="5833775" y="3809445"/>
            <a:chExt cx="235185" cy="352253"/>
          </a:xfrm>
        </p:grpSpPr>
        <p:sp>
          <p:nvSpPr>
            <p:cNvPr id="10246" name="Google Shape;10246;p73"/>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3"/>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3"/>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73"/>
          <p:cNvGrpSpPr/>
          <p:nvPr/>
        </p:nvGrpSpPr>
        <p:grpSpPr>
          <a:xfrm>
            <a:off x="4942472" y="3809318"/>
            <a:ext cx="238976" cy="352762"/>
            <a:chOff x="4942472" y="3809318"/>
            <a:chExt cx="238976" cy="352762"/>
          </a:xfrm>
        </p:grpSpPr>
        <p:sp>
          <p:nvSpPr>
            <p:cNvPr id="10250" name="Google Shape;10250;p73"/>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3"/>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3"/>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3"/>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3"/>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3"/>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3"/>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73"/>
          <p:cNvGrpSpPr/>
          <p:nvPr/>
        </p:nvGrpSpPr>
        <p:grpSpPr>
          <a:xfrm>
            <a:off x="6266525" y="3807788"/>
            <a:ext cx="260223" cy="353527"/>
            <a:chOff x="6266525" y="3807788"/>
            <a:chExt cx="260223" cy="353527"/>
          </a:xfrm>
        </p:grpSpPr>
        <p:sp>
          <p:nvSpPr>
            <p:cNvPr id="10258" name="Google Shape;10258;p73"/>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3"/>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3"/>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3"/>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2" name="Google Shape;10262;p73"/>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3" name="Google Shape;10263;p73"/>
          <p:cNvGrpSpPr/>
          <p:nvPr/>
        </p:nvGrpSpPr>
        <p:grpSpPr>
          <a:xfrm>
            <a:off x="7184363" y="3809604"/>
            <a:ext cx="202184" cy="352762"/>
            <a:chOff x="7184363" y="3809604"/>
            <a:chExt cx="202184" cy="352762"/>
          </a:xfrm>
        </p:grpSpPr>
        <p:sp>
          <p:nvSpPr>
            <p:cNvPr id="10264" name="Google Shape;10264;p73"/>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3"/>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73"/>
          <p:cNvGrpSpPr/>
          <p:nvPr/>
        </p:nvGrpSpPr>
        <p:grpSpPr>
          <a:xfrm>
            <a:off x="7571624" y="3808935"/>
            <a:ext cx="292047" cy="352762"/>
            <a:chOff x="7571624" y="3808935"/>
            <a:chExt cx="292047" cy="352762"/>
          </a:xfrm>
        </p:grpSpPr>
        <p:sp>
          <p:nvSpPr>
            <p:cNvPr id="10267" name="Google Shape;10267;p73"/>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3"/>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3"/>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3"/>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3"/>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3"/>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73"/>
          <p:cNvGrpSpPr/>
          <p:nvPr/>
        </p:nvGrpSpPr>
        <p:grpSpPr>
          <a:xfrm>
            <a:off x="2174559" y="3356116"/>
            <a:ext cx="364135" cy="359930"/>
            <a:chOff x="2174559" y="3356116"/>
            <a:chExt cx="364135" cy="359930"/>
          </a:xfrm>
        </p:grpSpPr>
        <p:sp>
          <p:nvSpPr>
            <p:cNvPr id="10274" name="Google Shape;10274;p73"/>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3"/>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73"/>
          <p:cNvGrpSpPr/>
          <p:nvPr/>
        </p:nvGrpSpPr>
        <p:grpSpPr>
          <a:xfrm>
            <a:off x="1731934" y="3355639"/>
            <a:ext cx="368371" cy="361554"/>
            <a:chOff x="1731934" y="3355639"/>
            <a:chExt cx="368371" cy="361554"/>
          </a:xfrm>
        </p:grpSpPr>
        <p:sp>
          <p:nvSpPr>
            <p:cNvPr id="10277" name="Google Shape;10277;p73"/>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3"/>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73"/>
          <p:cNvGrpSpPr/>
          <p:nvPr/>
        </p:nvGrpSpPr>
        <p:grpSpPr>
          <a:xfrm>
            <a:off x="3990517" y="3354173"/>
            <a:ext cx="279559" cy="363402"/>
            <a:chOff x="3990517" y="3354173"/>
            <a:chExt cx="279559" cy="363402"/>
          </a:xfrm>
        </p:grpSpPr>
        <p:sp>
          <p:nvSpPr>
            <p:cNvPr id="10280" name="Google Shape;10280;p7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73"/>
          <p:cNvGrpSpPr/>
          <p:nvPr/>
        </p:nvGrpSpPr>
        <p:grpSpPr>
          <a:xfrm>
            <a:off x="3497847" y="3417374"/>
            <a:ext cx="379680" cy="237606"/>
            <a:chOff x="3497847" y="3417374"/>
            <a:chExt cx="379680" cy="237606"/>
          </a:xfrm>
        </p:grpSpPr>
        <p:sp>
          <p:nvSpPr>
            <p:cNvPr id="10284" name="Google Shape;10284;p73"/>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3"/>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3"/>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3"/>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73"/>
          <p:cNvGrpSpPr/>
          <p:nvPr/>
        </p:nvGrpSpPr>
        <p:grpSpPr>
          <a:xfrm>
            <a:off x="2612597" y="3367075"/>
            <a:ext cx="376271" cy="337982"/>
            <a:chOff x="2612597" y="3367075"/>
            <a:chExt cx="376271" cy="337982"/>
          </a:xfrm>
        </p:grpSpPr>
        <p:sp>
          <p:nvSpPr>
            <p:cNvPr id="10289" name="Google Shape;10289;p73"/>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3"/>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73"/>
          <p:cNvGrpSpPr/>
          <p:nvPr/>
        </p:nvGrpSpPr>
        <p:grpSpPr>
          <a:xfrm>
            <a:off x="3071914" y="3364431"/>
            <a:ext cx="343652" cy="342505"/>
            <a:chOff x="3071914" y="3364431"/>
            <a:chExt cx="343652" cy="342505"/>
          </a:xfrm>
        </p:grpSpPr>
        <p:sp>
          <p:nvSpPr>
            <p:cNvPr id="10292" name="Google Shape;10292;p73"/>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3"/>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3"/>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3"/>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3"/>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73"/>
          <p:cNvGrpSpPr/>
          <p:nvPr/>
        </p:nvGrpSpPr>
        <p:grpSpPr>
          <a:xfrm>
            <a:off x="897141" y="3359875"/>
            <a:ext cx="257962" cy="352762"/>
            <a:chOff x="897141" y="3359875"/>
            <a:chExt cx="257962" cy="352762"/>
          </a:xfrm>
        </p:grpSpPr>
        <p:sp>
          <p:nvSpPr>
            <p:cNvPr id="10298" name="Google Shape;10298;p7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73"/>
          <p:cNvGrpSpPr/>
          <p:nvPr/>
        </p:nvGrpSpPr>
        <p:grpSpPr>
          <a:xfrm>
            <a:off x="1333682" y="3344330"/>
            <a:ext cx="271213" cy="383088"/>
            <a:chOff x="1333682" y="3344330"/>
            <a:chExt cx="271213" cy="383088"/>
          </a:xfrm>
        </p:grpSpPr>
        <p:sp>
          <p:nvSpPr>
            <p:cNvPr id="10307" name="Google Shape;10307;p73"/>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3"/>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3"/>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3"/>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3"/>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3"/>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3"/>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3"/>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3"/>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3"/>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3"/>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73"/>
          <p:cNvGrpSpPr/>
          <p:nvPr/>
        </p:nvGrpSpPr>
        <p:grpSpPr>
          <a:xfrm>
            <a:off x="6664394" y="3346974"/>
            <a:ext cx="353113" cy="351998"/>
            <a:chOff x="6664394" y="3346974"/>
            <a:chExt cx="353113" cy="351998"/>
          </a:xfrm>
        </p:grpSpPr>
        <p:sp>
          <p:nvSpPr>
            <p:cNvPr id="10319" name="Google Shape;10319;p73"/>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3"/>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3"/>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3"/>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3"/>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73"/>
          <p:cNvGrpSpPr/>
          <p:nvPr/>
        </p:nvGrpSpPr>
        <p:grpSpPr>
          <a:xfrm>
            <a:off x="849741" y="1959307"/>
            <a:ext cx="399398" cy="375443"/>
            <a:chOff x="849741" y="1959307"/>
            <a:chExt cx="399398" cy="375443"/>
          </a:xfrm>
        </p:grpSpPr>
        <p:sp>
          <p:nvSpPr>
            <p:cNvPr id="10325" name="Google Shape;10325;p73"/>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3"/>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73"/>
          <p:cNvGrpSpPr/>
          <p:nvPr/>
        </p:nvGrpSpPr>
        <p:grpSpPr>
          <a:xfrm>
            <a:off x="1284212" y="1963766"/>
            <a:ext cx="379489" cy="366046"/>
            <a:chOff x="1284212" y="1963766"/>
            <a:chExt cx="379489" cy="366046"/>
          </a:xfrm>
        </p:grpSpPr>
        <p:sp>
          <p:nvSpPr>
            <p:cNvPr id="10328" name="Google Shape;10328;p73"/>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3"/>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73"/>
          <p:cNvGrpSpPr/>
          <p:nvPr/>
        </p:nvGrpSpPr>
        <p:grpSpPr>
          <a:xfrm>
            <a:off x="3037766" y="1969564"/>
            <a:ext cx="370219" cy="354928"/>
            <a:chOff x="3037766" y="1969564"/>
            <a:chExt cx="370219" cy="354928"/>
          </a:xfrm>
        </p:grpSpPr>
        <p:sp>
          <p:nvSpPr>
            <p:cNvPr id="10331" name="Google Shape;10331;p73"/>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3"/>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3"/>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3"/>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73"/>
          <p:cNvGrpSpPr/>
          <p:nvPr/>
        </p:nvGrpSpPr>
        <p:grpSpPr>
          <a:xfrm>
            <a:off x="3982553" y="1971730"/>
            <a:ext cx="304566" cy="350501"/>
            <a:chOff x="3982553" y="1971730"/>
            <a:chExt cx="304566" cy="350501"/>
          </a:xfrm>
        </p:grpSpPr>
        <p:sp>
          <p:nvSpPr>
            <p:cNvPr id="10336" name="Google Shape;10336;p73"/>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3"/>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73"/>
          <p:cNvGrpSpPr/>
          <p:nvPr/>
        </p:nvGrpSpPr>
        <p:grpSpPr>
          <a:xfrm>
            <a:off x="2567841" y="1994124"/>
            <a:ext cx="399812" cy="306477"/>
            <a:chOff x="2567841" y="1994124"/>
            <a:chExt cx="399812" cy="306477"/>
          </a:xfrm>
        </p:grpSpPr>
        <p:sp>
          <p:nvSpPr>
            <p:cNvPr id="10339" name="Google Shape;10339;p73"/>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3"/>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3"/>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73"/>
          <p:cNvGrpSpPr/>
          <p:nvPr/>
        </p:nvGrpSpPr>
        <p:grpSpPr>
          <a:xfrm>
            <a:off x="2212084" y="1960358"/>
            <a:ext cx="324698" cy="372863"/>
            <a:chOff x="2212084" y="1960358"/>
            <a:chExt cx="324698" cy="372863"/>
          </a:xfrm>
        </p:grpSpPr>
        <p:sp>
          <p:nvSpPr>
            <p:cNvPr id="10343" name="Google Shape;10343;p73"/>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3"/>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3"/>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73"/>
          <p:cNvGrpSpPr/>
          <p:nvPr/>
        </p:nvGrpSpPr>
        <p:grpSpPr>
          <a:xfrm>
            <a:off x="1805901" y="1960358"/>
            <a:ext cx="284847" cy="373627"/>
            <a:chOff x="1805901" y="1960358"/>
            <a:chExt cx="284847" cy="373627"/>
          </a:xfrm>
        </p:grpSpPr>
        <p:sp>
          <p:nvSpPr>
            <p:cNvPr id="10347" name="Google Shape;10347;p73"/>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3"/>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9" name="Google Shape;10349;p73"/>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3"/>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3"/>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2" name="Google Shape;10352;p73"/>
          <p:cNvGrpSpPr/>
          <p:nvPr/>
        </p:nvGrpSpPr>
        <p:grpSpPr>
          <a:xfrm>
            <a:off x="6656812" y="2029388"/>
            <a:ext cx="368690" cy="245793"/>
            <a:chOff x="6656812" y="2029388"/>
            <a:chExt cx="368690" cy="245793"/>
          </a:xfrm>
        </p:grpSpPr>
        <p:sp>
          <p:nvSpPr>
            <p:cNvPr id="10353" name="Google Shape;10353;p73"/>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3"/>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3"/>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3"/>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3"/>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3"/>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3"/>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3"/>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3"/>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3"/>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73"/>
          <p:cNvGrpSpPr/>
          <p:nvPr/>
        </p:nvGrpSpPr>
        <p:grpSpPr>
          <a:xfrm>
            <a:off x="4869651" y="2012218"/>
            <a:ext cx="376654" cy="281566"/>
            <a:chOff x="4869651" y="2012218"/>
            <a:chExt cx="376654" cy="281566"/>
          </a:xfrm>
        </p:grpSpPr>
        <p:sp>
          <p:nvSpPr>
            <p:cNvPr id="10364" name="Google Shape;10364;p73"/>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3"/>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3"/>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3"/>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73"/>
          <p:cNvGrpSpPr/>
          <p:nvPr/>
        </p:nvGrpSpPr>
        <p:grpSpPr>
          <a:xfrm>
            <a:off x="5306224" y="2012313"/>
            <a:ext cx="367925" cy="281694"/>
            <a:chOff x="5306224" y="2012313"/>
            <a:chExt cx="367925" cy="281694"/>
          </a:xfrm>
        </p:grpSpPr>
        <p:sp>
          <p:nvSpPr>
            <p:cNvPr id="10369" name="Google Shape;10369;p73"/>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3"/>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1" name="Google Shape;10371;p73"/>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2" name="Google Shape;10372;p73"/>
          <p:cNvGrpSpPr/>
          <p:nvPr/>
        </p:nvGrpSpPr>
        <p:grpSpPr>
          <a:xfrm>
            <a:off x="6195998" y="1983102"/>
            <a:ext cx="368308" cy="338746"/>
            <a:chOff x="6195998" y="1983102"/>
            <a:chExt cx="368308" cy="338746"/>
          </a:xfrm>
        </p:grpSpPr>
        <p:sp>
          <p:nvSpPr>
            <p:cNvPr id="10373" name="Google Shape;10373;p73"/>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3"/>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3"/>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73"/>
          <p:cNvGrpSpPr/>
          <p:nvPr/>
        </p:nvGrpSpPr>
        <p:grpSpPr>
          <a:xfrm>
            <a:off x="7542031" y="2011835"/>
            <a:ext cx="369072" cy="280037"/>
            <a:chOff x="7542031" y="2011835"/>
            <a:chExt cx="369072" cy="280037"/>
          </a:xfrm>
        </p:grpSpPr>
        <p:sp>
          <p:nvSpPr>
            <p:cNvPr id="10377" name="Google Shape;10377;p73"/>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3"/>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3"/>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3"/>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3"/>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3"/>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3"/>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3"/>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3"/>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73"/>
          <p:cNvGrpSpPr/>
          <p:nvPr/>
        </p:nvGrpSpPr>
        <p:grpSpPr>
          <a:xfrm>
            <a:off x="8010427" y="3348503"/>
            <a:ext cx="278795" cy="351615"/>
            <a:chOff x="8010427" y="3348503"/>
            <a:chExt cx="278795" cy="351615"/>
          </a:xfrm>
        </p:grpSpPr>
        <p:sp>
          <p:nvSpPr>
            <p:cNvPr id="10387" name="Google Shape;10387;p73"/>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3"/>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3"/>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3"/>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1" name="Google Shape;10391;p73"/>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2" name="Google Shape;10392;p73"/>
          <p:cNvGrpSpPr/>
          <p:nvPr/>
        </p:nvGrpSpPr>
        <p:grpSpPr>
          <a:xfrm>
            <a:off x="7141900" y="3349204"/>
            <a:ext cx="281057" cy="351010"/>
            <a:chOff x="7141900" y="3349204"/>
            <a:chExt cx="281057" cy="351010"/>
          </a:xfrm>
        </p:grpSpPr>
        <p:sp>
          <p:nvSpPr>
            <p:cNvPr id="10393" name="Google Shape;10393;p73"/>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3"/>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3"/>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73"/>
          <p:cNvGrpSpPr/>
          <p:nvPr/>
        </p:nvGrpSpPr>
        <p:grpSpPr>
          <a:xfrm>
            <a:off x="5314188" y="3350032"/>
            <a:ext cx="363752" cy="353113"/>
            <a:chOff x="5314188" y="3350032"/>
            <a:chExt cx="363752" cy="353113"/>
          </a:xfrm>
        </p:grpSpPr>
        <p:sp>
          <p:nvSpPr>
            <p:cNvPr id="10397" name="Google Shape;10397;p73"/>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3"/>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73"/>
          <p:cNvGrpSpPr/>
          <p:nvPr/>
        </p:nvGrpSpPr>
        <p:grpSpPr>
          <a:xfrm>
            <a:off x="6203579" y="3348981"/>
            <a:ext cx="351615" cy="350373"/>
            <a:chOff x="6203579" y="3348981"/>
            <a:chExt cx="351615" cy="350373"/>
          </a:xfrm>
        </p:grpSpPr>
        <p:sp>
          <p:nvSpPr>
            <p:cNvPr id="10400" name="Google Shape;10400;p73"/>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3"/>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3"/>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3"/>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3"/>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73"/>
          <p:cNvGrpSpPr/>
          <p:nvPr/>
        </p:nvGrpSpPr>
        <p:grpSpPr>
          <a:xfrm>
            <a:off x="5829984" y="3350032"/>
            <a:ext cx="220755" cy="352348"/>
            <a:chOff x="5829984" y="3350032"/>
            <a:chExt cx="220755" cy="352348"/>
          </a:xfrm>
        </p:grpSpPr>
        <p:sp>
          <p:nvSpPr>
            <p:cNvPr id="10406" name="Google Shape;10406;p73"/>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3"/>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3"/>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3"/>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73"/>
          <p:cNvGrpSpPr/>
          <p:nvPr/>
        </p:nvGrpSpPr>
        <p:grpSpPr>
          <a:xfrm>
            <a:off x="4882170" y="3349841"/>
            <a:ext cx="358464" cy="352316"/>
            <a:chOff x="4882170" y="3349841"/>
            <a:chExt cx="358464" cy="352316"/>
          </a:xfrm>
        </p:grpSpPr>
        <p:sp>
          <p:nvSpPr>
            <p:cNvPr id="10411" name="Google Shape;10411;p73"/>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3"/>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3" name="Google Shape;10413;p73"/>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3"/>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5" name="Google Shape;10415;p73"/>
          <p:cNvGrpSpPr/>
          <p:nvPr/>
        </p:nvGrpSpPr>
        <p:grpSpPr>
          <a:xfrm>
            <a:off x="3044965" y="2435220"/>
            <a:ext cx="400194" cy="324316"/>
            <a:chOff x="3044965" y="2435220"/>
            <a:chExt cx="400194" cy="324316"/>
          </a:xfrm>
        </p:grpSpPr>
        <p:sp>
          <p:nvSpPr>
            <p:cNvPr id="10416" name="Google Shape;10416;p73"/>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3"/>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3"/>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73"/>
          <p:cNvGrpSpPr/>
          <p:nvPr/>
        </p:nvGrpSpPr>
        <p:grpSpPr>
          <a:xfrm>
            <a:off x="4878379" y="2473892"/>
            <a:ext cx="367161" cy="287523"/>
            <a:chOff x="4878379" y="2473892"/>
            <a:chExt cx="367161" cy="287523"/>
          </a:xfrm>
        </p:grpSpPr>
        <p:sp>
          <p:nvSpPr>
            <p:cNvPr id="10420" name="Google Shape;10420;p73"/>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3"/>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3"/>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3"/>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3"/>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73"/>
          <p:cNvGrpSpPr/>
          <p:nvPr/>
        </p:nvGrpSpPr>
        <p:grpSpPr>
          <a:xfrm>
            <a:off x="1325719" y="2887689"/>
            <a:ext cx="290581" cy="372481"/>
            <a:chOff x="1325719" y="2887689"/>
            <a:chExt cx="290581" cy="372481"/>
          </a:xfrm>
        </p:grpSpPr>
        <p:sp>
          <p:nvSpPr>
            <p:cNvPr id="10426" name="Google Shape;10426;p73"/>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3"/>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8" name="Google Shape;10428;p73"/>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9" name="Google Shape;10429;p73"/>
          <p:cNvGrpSpPr/>
          <p:nvPr/>
        </p:nvGrpSpPr>
        <p:grpSpPr>
          <a:xfrm>
            <a:off x="3510335" y="2892499"/>
            <a:ext cx="360726" cy="361204"/>
            <a:chOff x="3510335" y="2892499"/>
            <a:chExt cx="360726" cy="361204"/>
          </a:xfrm>
        </p:grpSpPr>
        <p:sp>
          <p:nvSpPr>
            <p:cNvPr id="10430" name="Google Shape;10430;p73"/>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3"/>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3"/>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3"/>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3"/>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73"/>
          <p:cNvGrpSpPr/>
          <p:nvPr/>
        </p:nvGrpSpPr>
        <p:grpSpPr>
          <a:xfrm>
            <a:off x="3086313" y="2877049"/>
            <a:ext cx="320143" cy="392581"/>
            <a:chOff x="3086313" y="2877049"/>
            <a:chExt cx="320143" cy="392581"/>
          </a:xfrm>
        </p:grpSpPr>
        <p:sp>
          <p:nvSpPr>
            <p:cNvPr id="10436" name="Google Shape;10436;p7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8" name="Google Shape;10448;p73"/>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9" name="Google Shape;10449;p73"/>
          <p:cNvGrpSpPr/>
          <p:nvPr/>
        </p:nvGrpSpPr>
        <p:grpSpPr>
          <a:xfrm>
            <a:off x="861113" y="2885746"/>
            <a:ext cx="333809" cy="373277"/>
            <a:chOff x="861113" y="2885746"/>
            <a:chExt cx="333809" cy="373277"/>
          </a:xfrm>
        </p:grpSpPr>
        <p:sp>
          <p:nvSpPr>
            <p:cNvPr id="10450" name="Google Shape;10450;p7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3" name="Google Shape;10453;p73"/>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3"/>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5" name="Google Shape;10455;p73"/>
          <p:cNvGrpSpPr/>
          <p:nvPr/>
        </p:nvGrpSpPr>
        <p:grpSpPr>
          <a:xfrm>
            <a:off x="1297654" y="1504481"/>
            <a:ext cx="349354" cy="362223"/>
            <a:chOff x="1297654" y="1504481"/>
            <a:chExt cx="349354" cy="362223"/>
          </a:xfrm>
        </p:grpSpPr>
        <p:sp>
          <p:nvSpPr>
            <p:cNvPr id="10456" name="Google Shape;10456;p73"/>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3"/>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3"/>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9" name="Google Shape;10459;p73"/>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0" name="Google Shape;10460;p73"/>
          <p:cNvGrpSpPr/>
          <p:nvPr/>
        </p:nvGrpSpPr>
        <p:grpSpPr>
          <a:xfrm>
            <a:off x="852385" y="1510916"/>
            <a:ext cx="353145" cy="351998"/>
            <a:chOff x="852385" y="1510916"/>
            <a:chExt cx="353145" cy="351998"/>
          </a:xfrm>
        </p:grpSpPr>
        <p:sp>
          <p:nvSpPr>
            <p:cNvPr id="10461" name="Google Shape;10461;p73"/>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3"/>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3"/>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3"/>
          <p:cNvGrpSpPr/>
          <p:nvPr/>
        </p:nvGrpSpPr>
        <p:grpSpPr>
          <a:xfrm>
            <a:off x="1745217" y="1515471"/>
            <a:ext cx="343269" cy="342505"/>
            <a:chOff x="1745217" y="1515471"/>
            <a:chExt cx="343269" cy="342505"/>
          </a:xfrm>
        </p:grpSpPr>
        <p:sp>
          <p:nvSpPr>
            <p:cNvPr id="10465" name="Google Shape;10465;p7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9" name="Google Shape;10469;p73"/>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0" name="Google Shape;10470;p73"/>
          <p:cNvGrpSpPr/>
          <p:nvPr/>
        </p:nvGrpSpPr>
        <p:grpSpPr>
          <a:xfrm>
            <a:off x="3042703" y="1529137"/>
            <a:ext cx="411535" cy="315587"/>
            <a:chOff x="3042703" y="1529137"/>
            <a:chExt cx="411535" cy="315587"/>
          </a:xfrm>
        </p:grpSpPr>
        <p:sp>
          <p:nvSpPr>
            <p:cNvPr id="10471" name="Google Shape;10471;p73"/>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3"/>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3"/>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3"/>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3"/>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3"/>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3"/>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3"/>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3"/>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3"/>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73"/>
          <p:cNvGrpSpPr/>
          <p:nvPr/>
        </p:nvGrpSpPr>
        <p:grpSpPr>
          <a:xfrm>
            <a:off x="2629289" y="1544682"/>
            <a:ext cx="350501" cy="284497"/>
            <a:chOff x="2629289" y="1544682"/>
            <a:chExt cx="350501" cy="284497"/>
          </a:xfrm>
        </p:grpSpPr>
        <p:sp>
          <p:nvSpPr>
            <p:cNvPr id="10482" name="Google Shape;10482;p73"/>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3"/>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3"/>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3"/>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3"/>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73"/>
          <p:cNvGrpSpPr/>
          <p:nvPr/>
        </p:nvGrpSpPr>
        <p:grpSpPr>
          <a:xfrm>
            <a:off x="5305077" y="1502633"/>
            <a:ext cx="367893" cy="365218"/>
            <a:chOff x="5305077" y="1502633"/>
            <a:chExt cx="367893" cy="365218"/>
          </a:xfrm>
        </p:grpSpPr>
        <p:sp>
          <p:nvSpPr>
            <p:cNvPr id="10488" name="Google Shape;10488;p73"/>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3"/>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73"/>
          <p:cNvGrpSpPr/>
          <p:nvPr/>
        </p:nvGrpSpPr>
        <p:grpSpPr>
          <a:xfrm>
            <a:off x="7100170" y="1500117"/>
            <a:ext cx="368308" cy="367033"/>
            <a:chOff x="7100170" y="1500117"/>
            <a:chExt cx="368308" cy="367033"/>
          </a:xfrm>
        </p:grpSpPr>
        <p:sp>
          <p:nvSpPr>
            <p:cNvPr id="10491" name="Google Shape;10491;p73"/>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3"/>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3"/>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3"/>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3"/>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3"/>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3"/>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3"/>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3"/>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3"/>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3"/>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3"/>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3"/>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4" name="Google Shape;10504;p73"/>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5" name="Google Shape;10505;p73"/>
          <p:cNvGrpSpPr/>
          <p:nvPr/>
        </p:nvGrpSpPr>
        <p:grpSpPr>
          <a:xfrm>
            <a:off x="6649231" y="1500021"/>
            <a:ext cx="390287" cy="367065"/>
            <a:chOff x="6649231" y="1500021"/>
            <a:chExt cx="390287" cy="367065"/>
          </a:xfrm>
        </p:grpSpPr>
        <p:sp>
          <p:nvSpPr>
            <p:cNvPr id="10506" name="Google Shape;10506;p73"/>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3"/>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3"/>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3"/>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3"/>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3"/>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3"/>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3"/>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3"/>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3"/>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3"/>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3"/>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73"/>
          <p:cNvGrpSpPr/>
          <p:nvPr/>
        </p:nvGrpSpPr>
        <p:grpSpPr>
          <a:xfrm>
            <a:off x="5746938" y="1543503"/>
            <a:ext cx="387261" cy="280356"/>
            <a:chOff x="5746938" y="1543503"/>
            <a:chExt cx="387261" cy="280356"/>
          </a:xfrm>
        </p:grpSpPr>
        <p:sp>
          <p:nvSpPr>
            <p:cNvPr id="10519" name="Google Shape;10519;p73"/>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3"/>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73"/>
          <p:cNvGrpSpPr/>
          <p:nvPr/>
        </p:nvGrpSpPr>
        <p:grpSpPr>
          <a:xfrm>
            <a:off x="6196730" y="1525346"/>
            <a:ext cx="369072" cy="317467"/>
            <a:chOff x="6196730" y="1525346"/>
            <a:chExt cx="369072" cy="317467"/>
          </a:xfrm>
        </p:grpSpPr>
        <p:sp>
          <p:nvSpPr>
            <p:cNvPr id="10522" name="Google Shape;10522;p73"/>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3"/>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3"/>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73"/>
          <p:cNvGrpSpPr/>
          <p:nvPr/>
        </p:nvGrpSpPr>
        <p:grpSpPr>
          <a:xfrm>
            <a:off x="4940592" y="1500690"/>
            <a:ext cx="246558" cy="367161"/>
            <a:chOff x="4940592" y="1500690"/>
            <a:chExt cx="246558" cy="367161"/>
          </a:xfrm>
        </p:grpSpPr>
        <p:sp>
          <p:nvSpPr>
            <p:cNvPr id="10526" name="Google Shape;10526;p73"/>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3"/>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3"/>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3"/>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73"/>
          <p:cNvGrpSpPr/>
          <p:nvPr/>
        </p:nvGrpSpPr>
        <p:grpSpPr>
          <a:xfrm>
            <a:off x="7964906" y="1499894"/>
            <a:ext cx="380858" cy="367575"/>
            <a:chOff x="7964906" y="1499894"/>
            <a:chExt cx="380858" cy="367575"/>
          </a:xfrm>
        </p:grpSpPr>
        <p:sp>
          <p:nvSpPr>
            <p:cNvPr id="10531" name="Google Shape;10531;p73"/>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3"/>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3"/>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4" name="Google Shape;10534;p73"/>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5" name="Google Shape;10535;p73"/>
          <p:cNvGrpSpPr/>
          <p:nvPr/>
        </p:nvGrpSpPr>
        <p:grpSpPr>
          <a:xfrm>
            <a:off x="8007400" y="2902278"/>
            <a:ext cx="285230" cy="355597"/>
            <a:chOff x="8007400" y="2902278"/>
            <a:chExt cx="285230" cy="355597"/>
          </a:xfrm>
        </p:grpSpPr>
        <p:sp>
          <p:nvSpPr>
            <p:cNvPr id="10536" name="Google Shape;10536;p73"/>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3"/>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73"/>
          <p:cNvGrpSpPr/>
          <p:nvPr/>
        </p:nvGrpSpPr>
        <p:grpSpPr>
          <a:xfrm>
            <a:off x="6219124" y="2902788"/>
            <a:ext cx="318231" cy="355470"/>
            <a:chOff x="6219124" y="2902788"/>
            <a:chExt cx="318231" cy="355470"/>
          </a:xfrm>
        </p:grpSpPr>
        <p:sp>
          <p:nvSpPr>
            <p:cNvPr id="10539" name="Google Shape;10539;p73"/>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3"/>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3"/>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73"/>
          <p:cNvGrpSpPr/>
          <p:nvPr/>
        </p:nvGrpSpPr>
        <p:grpSpPr>
          <a:xfrm>
            <a:off x="4969421" y="2902852"/>
            <a:ext cx="185109" cy="355406"/>
            <a:chOff x="4969421" y="2902852"/>
            <a:chExt cx="185109" cy="355406"/>
          </a:xfrm>
        </p:grpSpPr>
        <p:sp>
          <p:nvSpPr>
            <p:cNvPr id="10543" name="Google Shape;10543;p73"/>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3"/>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3"/>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3"/>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3"/>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3"/>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9" name="Google Shape;10549;p73"/>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3"/>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73"/>
          <p:cNvGrpSpPr/>
          <p:nvPr/>
        </p:nvGrpSpPr>
        <p:grpSpPr>
          <a:xfrm>
            <a:off x="6685259" y="2902852"/>
            <a:ext cx="311414" cy="355406"/>
            <a:chOff x="6685259" y="2902852"/>
            <a:chExt cx="311414" cy="355406"/>
          </a:xfrm>
        </p:grpSpPr>
        <p:sp>
          <p:nvSpPr>
            <p:cNvPr id="10552" name="Google Shape;10552;p73"/>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3"/>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3"/>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73"/>
          <p:cNvGrpSpPr/>
          <p:nvPr/>
        </p:nvGrpSpPr>
        <p:grpSpPr>
          <a:xfrm>
            <a:off x="5309250" y="2903170"/>
            <a:ext cx="359579" cy="355852"/>
            <a:chOff x="5309250" y="2903170"/>
            <a:chExt cx="359579" cy="355852"/>
          </a:xfrm>
        </p:grpSpPr>
        <p:sp>
          <p:nvSpPr>
            <p:cNvPr id="10556" name="Google Shape;10556;p73"/>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3"/>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3"/>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73"/>
          <p:cNvGrpSpPr/>
          <p:nvPr/>
        </p:nvGrpSpPr>
        <p:grpSpPr>
          <a:xfrm>
            <a:off x="2199565" y="2421172"/>
            <a:ext cx="312179" cy="353431"/>
            <a:chOff x="2199565" y="2421172"/>
            <a:chExt cx="312179" cy="353431"/>
          </a:xfrm>
        </p:grpSpPr>
        <p:sp>
          <p:nvSpPr>
            <p:cNvPr id="10560" name="Google Shape;10560;p7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73"/>
          <p:cNvGrpSpPr/>
          <p:nvPr/>
        </p:nvGrpSpPr>
        <p:grpSpPr>
          <a:xfrm>
            <a:off x="1750887" y="2425727"/>
            <a:ext cx="320143" cy="343269"/>
            <a:chOff x="1750887" y="2425727"/>
            <a:chExt cx="320143" cy="343269"/>
          </a:xfrm>
        </p:grpSpPr>
        <p:sp>
          <p:nvSpPr>
            <p:cNvPr id="10563" name="Google Shape;10563;p73"/>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3"/>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73"/>
          <p:cNvGrpSpPr/>
          <p:nvPr/>
        </p:nvGrpSpPr>
        <p:grpSpPr>
          <a:xfrm>
            <a:off x="1298037" y="2425727"/>
            <a:ext cx="338364" cy="342887"/>
            <a:chOff x="1298037" y="2425727"/>
            <a:chExt cx="338364" cy="342887"/>
          </a:xfrm>
        </p:grpSpPr>
        <p:sp>
          <p:nvSpPr>
            <p:cNvPr id="10566" name="Google Shape;10566;p73"/>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3"/>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3"/>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3"/>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0" name="Google Shape;10570;p73"/>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1" name="Google Shape;10571;p73"/>
          <p:cNvGrpSpPr/>
          <p:nvPr/>
        </p:nvGrpSpPr>
        <p:grpSpPr>
          <a:xfrm>
            <a:off x="3974207" y="2429009"/>
            <a:ext cx="320143" cy="338491"/>
            <a:chOff x="3974207" y="2429009"/>
            <a:chExt cx="320143" cy="338491"/>
          </a:xfrm>
        </p:grpSpPr>
        <p:sp>
          <p:nvSpPr>
            <p:cNvPr id="10572" name="Google Shape;10572;p73"/>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3"/>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73"/>
          <p:cNvGrpSpPr/>
          <p:nvPr/>
        </p:nvGrpSpPr>
        <p:grpSpPr>
          <a:xfrm>
            <a:off x="2623237" y="2431047"/>
            <a:ext cx="355024" cy="332630"/>
            <a:chOff x="2623237" y="2431047"/>
            <a:chExt cx="355024" cy="332630"/>
          </a:xfrm>
        </p:grpSpPr>
        <p:sp>
          <p:nvSpPr>
            <p:cNvPr id="10575" name="Google Shape;10575;p73"/>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3"/>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3"/>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3"/>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73"/>
          <p:cNvGrpSpPr/>
          <p:nvPr/>
        </p:nvGrpSpPr>
        <p:grpSpPr>
          <a:xfrm>
            <a:off x="6657194" y="2434073"/>
            <a:ext cx="375507" cy="367925"/>
            <a:chOff x="6657194" y="2434073"/>
            <a:chExt cx="375507" cy="367925"/>
          </a:xfrm>
        </p:grpSpPr>
        <p:sp>
          <p:nvSpPr>
            <p:cNvPr id="10580" name="Google Shape;10580;p73"/>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3"/>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3"/>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73"/>
          <p:cNvGrpSpPr/>
          <p:nvPr/>
        </p:nvGrpSpPr>
        <p:grpSpPr>
          <a:xfrm>
            <a:off x="7101317" y="2441655"/>
            <a:ext cx="367925" cy="352380"/>
            <a:chOff x="7101317" y="2441655"/>
            <a:chExt cx="367925" cy="352380"/>
          </a:xfrm>
        </p:grpSpPr>
        <p:sp>
          <p:nvSpPr>
            <p:cNvPr id="10584" name="Google Shape;10584;p7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73"/>
          <p:cNvGrpSpPr/>
          <p:nvPr/>
        </p:nvGrpSpPr>
        <p:grpSpPr>
          <a:xfrm>
            <a:off x="5756399" y="2434456"/>
            <a:ext cx="367925" cy="367161"/>
            <a:chOff x="5756399" y="2434456"/>
            <a:chExt cx="367925" cy="367161"/>
          </a:xfrm>
        </p:grpSpPr>
        <p:sp>
          <p:nvSpPr>
            <p:cNvPr id="10587" name="Google Shape;10587;p73"/>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3"/>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3"/>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3"/>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3"/>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3"/>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3"/>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4" name="Google Shape;10594;p73"/>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3"/>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6" name="Google Shape;10596;p73"/>
          <p:cNvGrpSpPr/>
          <p:nvPr/>
        </p:nvGrpSpPr>
        <p:grpSpPr>
          <a:xfrm>
            <a:off x="7964906" y="2434073"/>
            <a:ext cx="373627" cy="367925"/>
            <a:chOff x="7964906" y="2434073"/>
            <a:chExt cx="373627" cy="367925"/>
          </a:xfrm>
        </p:grpSpPr>
        <p:sp>
          <p:nvSpPr>
            <p:cNvPr id="10597" name="Google Shape;10597;p73"/>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3"/>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73"/>
          <p:cNvGrpSpPr/>
          <p:nvPr/>
        </p:nvGrpSpPr>
        <p:grpSpPr>
          <a:xfrm>
            <a:off x="6194086" y="2437737"/>
            <a:ext cx="369837" cy="360471"/>
            <a:chOff x="6194086" y="2437737"/>
            <a:chExt cx="369837" cy="360471"/>
          </a:xfrm>
        </p:grpSpPr>
        <p:sp>
          <p:nvSpPr>
            <p:cNvPr id="10600" name="Google Shape;10600;p73"/>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3"/>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05" name="Shape 10605"/>
        <p:cNvGrpSpPr/>
        <p:nvPr/>
      </p:nvGrpSpPr>
      <p:grpSpPr>
        <a:xfrm>
          <a:off x="0" y="0"/>
          <a:ext cx="0" cy="0"/>
          <a:chOff x="0" y="0"/>
          <a:chExt cx="0" cy="0"/>
        </a:xfrm>
      </p:grpSpPr>
      <p:sp>
        <p:nvSpPr>
          <p:cNvPr id="10606" name="Google Shape;10606;p74"/>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07" name="Google Shape;10607;p74"/>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08" name="Google Shape;10608;p74"/>
          <p:cNvGrpSpPr/>
          <p:nvPr/>
        </p:nvGrpSpPr>
        <p:grpSpPr>
          <a:xfrm>
            <a:off x="3541011" y="1508594"/>
            <a:ext cx="350166" cy="349434"/>
            <a:chOff x="3541011" y="1508594"/>
            <a:chExt cx="350166" cy="349434"/>
          </a:xfrm>
        </p:grpSpPr>
        <p:sp>
          <p:nvSpPr>
            <p:cNvPr id="10609" name="Google Shape;10609;p7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74"/>
          <p:cNvGrpSpPr/>
          <p:nvPr/>
        </p:nvGrpSpPr>
        <p:grpSpPr>
          <a:xfrm>
            <a:off x="3122257" y="1508594"/>
            <a:ext cx="294850" cy="349434"/>
            <a:chOff x="3122257" y="1508594"/>
            <a:chExt cx="294850" cy="349434"/>
          </a:xfrm>
        </p:grpSpPr>
        <p:sp>
          <p:nvSpPr>
            <p:cNvPr id="10623" name="Google Shape;10623;p74"/>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4"/>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4"/>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4"/>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4"/>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74"/>
          <p:cNvGrpSpPr/>
          <p:nvPr/>
        </p:nvGrpSpPr>
        <p:grpSpPr>
          <a:xfrm>
            <a:off x="910723" y="1508212"/>
            <a:ext cx="251660" cy="350166"/>
            <a:chOff x="910723" y="1508212"/>
            <a:chExt cx="251660" cy="350166"/>
          </a:xfrm>
        </p:grpSpPr>
        <p:sp>
          <p:nvSpPr>
            <p:cNvPr id="10629" name="Google Shape;10629;p74"/>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4"/>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4"/>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4"/>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4"/>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4"/>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4"/>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4"/>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4"/>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4"/>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4"/>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4"/>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4"/>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4"/>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4"/>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4"/>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4"/>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74"/>
          <p:cNvGrpSpPr/>
          <p:nvPr/>
        </p:nvGrpSpPr>
        <p:grpSpPr>
          <a:xfrm>
            <a:off x="1308631" y="1507830"/>
            <a:ext cx="350166" cy="350198"/>
            <a:chOff x="1308631" y="1507830"/>
            <a:chExt cx="350166" cy="350198"/>
          </a:xfrm>
        </p:grpSpPr>
        <p:sp>
          <p:nvSpPr>
            <p:cNvPr id="10647" name="Google Shape;10647;p74"/>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4"/>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4"/>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4"/>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74"/>
          <p:cNvGrpSpPr/>
          <p:nvPr/>
        </p:nvGrpSpPr>
        <p:grpSpPr>
          <a:xfrm>
            <a:off x="1756921" y="1509739"/>
            <a:ext cx="345997" cy="345997"/>
            <a:chOff x="1756921" y="1509739"/>
            <a:chExt cx="345997" cy="345997"/>
          </a:xfrm>
        </p:grpSpPr>
        <p:sp>
          <p:nvSpPr>
            <p:cNvPr id="10652" name="Google Shape;10652;p74"/>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4"/>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4"/>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4"/>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4"/>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4"/>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4"/>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4"/>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4"/>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4"/>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4"/>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4"/>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4"/>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4"/>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4"/>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4"/>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4"/>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74"/>
          <p:cNvGrpSpPr/>
          <p:nvPr/>
        </p:nvGrpSpPr>
        <p:grpSpPr>
          <a:xfrm>
            <a:off x="2216956" y="1510503"/>
            <a:ext cx="318721" cy="345615"/>
            <a:chOff x="2216956" y="1510503"/>
            <a:chExt cx="318721" cy="345615"/>
          </a:xfrm>
        </p:grpSpPr>
        <p:sp>
          <p:nvSpPr>
            <p:cNvPr id="10670" name="Google Shape;10670;p74"/>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4"/>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4"/>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4"/>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4"/>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74"/>
          <p:cNvGrpSpPr/>
          <p:nvPr/>
        </p:nvGrpSpPr>
        <p:grpSpPr>
          <a:xfrm>
            <a:off x="3988156" y="1568461"/>
            <a:ext cx="349052" cy="230049"/>
            <a:chOff x="3988156" y="1568461"/>
            <a:chExt cx="349052" cy="230049"/>
          </a:xfrm>
        </p:grpSpPr>
        <p:sp>
          <p:nvSpPr>
            <p:cNvPr id="10676" name="Google Shape;10676;p74"/>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4"/>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4"/>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4"/>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4"/>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4"/>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4"/>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74"/>
          <p:cNvGrpSpPr/>
          <p:nvPr/>
        </p:nvGrpSpPr>
        <p:grpSpPr>
          <a:xfrm>
            <a:off x="2633037" y="1499873"/>
            <a:ext cx="379002" cy="366112"/>
            <a:chOff x="2633037" y="1499873"/>
            <a:chExt cx="379002" cy="366112"/>
          </a:xfrm>
        </p:grpSpPr>
        <p:sp>
          <p:nvSpPr>
            <p:cNvPr id="10684" name="Google Shape;10684;p74"/>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4"/>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4"/>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4"/>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4"/>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4"/>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74"/>
          <p:cNvGrpSpPr/>
          <p:nvPr/>
        </p:nvGrpSpPr>
        <p:grpSpPr>
          <a:xfrm>
            <a:off x="6675256" y="1516169"/>
            <a:ext cx="327823" cy="357009"/>
            <a:chOff x="6675256" y="1516169"/>
            <a:chExt cx="327823" cy="357009"/>
          </a:xfrm>
        </p:grpSpPr>
        <p:sp>
          <p:nvSpPr>
            <p:cNvPr id="10691" name="Google Shape;10691;p74"/>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4"/>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4"/>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4"/>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4"/>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4"/>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4"/>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4"/>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4"/>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74"/>
          <p:cNvGrpSpPr/>
          <p:nvPr/>
        </p:nvGrpSpPr>
        <p:grpSpPr>
          <a:xfrm>
            <a:off x="8020159" y="1516551"/>
            <a:ext cx="300897" cy="356627"/>
            <a:chOff x="8020159" y="1516551"/>
            <a:chExt cx="300897" cy="356627"/>
          </a:xfrm>
        </p:grpSpPr>
        <p:sp>
          <p:nvSpPr>
            <p:cNvPr id="10701" name="Google Shape;10701;p7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74"/>
          <p:cNvGrpSpPr/>
          <p:nvPr/>
        </p:nvGrpSpPr>
        <p:grpSpPr>
          <a:xfrm>
            <a:off x="5377363" y="1516169"/>
            <a:ext cx="257357" cy="356627"/>
            <a:chOff x="5377363" y="1516169"/>
            <a:chExt cx="257357" cy="356627"/>
          </a:xfrm>
        </p:grpSpPr>
        <p:sp>
          <p:nvSpPr>
            <p:cNvPr id="10707" name="Google Shape;10707;p74"/>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4"/>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4"/>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4"/>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4"/>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4"/>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4"/>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4"/>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4"/>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4"/>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4"/>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4"/>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4"/>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4"/>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4"/>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4"/>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4"/>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74"/>
          <p:cNvGrpSpPr/>
          <p:nvPr/>
        </p:nvGrpSpPr>
        <p:grpSpPr>
          <a:xfrm>
            <a:off x="4880567" y="1535870"/>
            <a:ext cx="356245" cy="317607"/>
            <a:chOff x="4880567" y="1535870"/>
            <a:chExt cx="356245" cy="317607"/>
          </a:xfrm>
        </p:grpSpPr>
        <p:sp>
          <p:nvSpPr>
            <p:cNvPr id="10725" name="Google Shape;10725;p74"/>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4"/>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4"/>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4"/>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4"/>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74"/>
          <p:cNvGrpSpPr/>
          <p:nvPr/>
        </p:nvGrpSpPr>
        <p:grpSpPr>
          <a:xfrm>
            <a:off x="5771483" y="1515787"/>
            <a:ext cx="357359" cy="357391"/>
            <a:chOff x="5771483" y="1515787"/>
            <a:chExt cx="357359" cy="357391"/>
          </a:xfrm>
        </p:grpSpPr>
        <p:sp>
          <p:nvSpPr>
            <p:cNvPr id="10731" name="Google Shape;10731;p74"/>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4"/>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4"/>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4"/>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74"/>
          <p:cNvGrpSpPr/>
          <p:nvPr/>
        </p:nvGrpSpPr>
        <p:grpSpPr>
          <a:xfrm>
            <a:off x="7121669" y="1533610"/>
            <a:ext cx="321362" cy="321362"/>
            <a:chOff x="7121669" y="1533610"/>
            <a:chExt cx="321362" cy="321362"/>
          </a:xfrm>
        </p:grpSpPr>
        <p:sp>
          <p:nvSpPr>
            <p:cNvPr id="10736" name="Google Shape;10736;p74"/>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4"/>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4"/>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4"/>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74"/>
          <p:cNvGrpSpPr/>
          <p:nvPr/>
        </p:nvGrpSpPr>
        <p:grpSpPr>
          <a:xfrm>
            <a:off x="7562766" y="1514864"/>
            <a:ext cx="327059" cy="360192"/>
            <a:chOff x="7562766" y="1514864"/>
            <a:chExt cx="327059" cy="360192"/>
          </a:xfrm>
        </p:grpSpPr>
        <p:sp>
          <p:nvSpPr>
            <p:cNvPr id="10741" name="Google Shape;10741;p74"/>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4"/>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4"/>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4"/>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74"/>
          <p:cNvGrpSpPr/>
          <p:nvPr/>
        </p:nvGrpSpPr>
        <p:grpSpPr>
          <a:xfrm>
            <a:off x="6221229" y="1498673"/>
            <a:ext cx="361636" cy="362183"/>
            <a:chOff x="6259175" y="1559008"/>
            <a:chExt cx="271743" cy="272093"/>
          </a:xfrm>
        </p:grpSpPr>
        <p:sp>
          <p:nvSpPr>
            <p:cNvPr id="10746" name="Google Shape;10746;p74"/>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4"/>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4"/>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4"/>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4"/>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4"/>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4"/>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4"/>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4"/>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4"/>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4"/>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4"/>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4"/>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4"/>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4"/>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4"/>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4"/>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74"/>
          <p:cNvGrpSpPr/>
          <p:nvPr/>
        </p:nvGrpSpPr>
        <p:grpSpPr>
          <a:xfrm>
            <a:off x="2661459" y="2015001"/>
            <a:ext cx="322508" cy="273494"/>
            <a:chOff x="2661459" y="2015001"/>
            <a:chExt cx="322508" cy="273494"/>
          </a:xfrm>
        </p:grpSpPr>
        <p:sp>
          <p:nvSpPr>
            <p:cNvPr id="10764" name="Google Shape;10764;p74"/>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4"/>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74"/>
          <p:cNvGrpSpPr/>
          <p:nvPr/>
        </p:nvGrpSpPr>
        <p:grpSpPr>
          <a:xfrm>
            <a:off x="6671087" y="2009304"/>
            <a:ext cx="332757" cy="281833"/>
            <a:chOff x="6671087" y="2009304"/>
            <a:chExt cx="332757" cy="281833"/>
          </a:xfrm>
        </p:grpSpPr>
        <p:sp>
          <p:nvSpPr>
            <p:cNvPr id="10767" name="Google Shape;10767;p7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9" name="Google Shape;10769;p74"/>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0" name="Google Shape;10770;p74"/>
          <p:cNvGrpSpPr/>
          <p:nvPr/>
        </p:nvGrpSpPr>
        <p:grpSpPr>
          <a:xfrm>
            <a:off x="2201806" y="1976585"/>
            <a:ext cx="349784" cy="349434"/>
            <a:chOff x="2201806" y="1976585"/>
            <a:chExt cx="349784" cy="349434"/>
          </a:xfrm>
        </p:grpSpPr>
        <p:sp>
          <p:nvSpPr>
            <p:cNvPr id="10771" name="Google Shape;10771;p7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74"/>
          <p:cNvGrpSpPr/>
          <p:nvPr/>
        </p:nvGrpSpPr>
        <p:grpSpPr>
          <a:xfrm>
            <a:off x="3094217" y="1976585"/>
            <a:ext cx="350198" cy="350548"/>
            <a:chOff x="3094217" y="1976585"/>
            <a:chExt cx="350198" cy="350548"/>
          </a:xfrm>
        </p:grpSpPr>
        <p:sp>
          <p:nvSpPr>
            <p:cNvPr id="10776" name="Google Shape;10776;p74"/>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4"/>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4"/>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4"/>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4"/>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4"/>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4"/>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4"/>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4"/>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4"/>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4"/>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4"/>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4"/>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74"/>
          <p:cNvGrpSpPr/>
          <p:nvPr/>
        </p:nvGrpSpPr>
        <p:grpSpPr>
          <a:xfrm>
            <a:off x="870939" y="1975821"/>
            <a:ext cx="332375" cy="350071"/>
            <a:chOff x="870939" y="1975821"/>
            <a:chExt cx="332375" cy="350071"/>
          </a:xfrm>
        </p:grpSpPr>
        <p:sp>
          <p:nvSpPr>
            <p:cNvPr id="10790" name="Google Shape;10790;p74"/>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4"/>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4"/>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4"/>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4" name="Google Shape;10794;p74"/>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5" name="Google Shape;10795;p74"/>
          <p:cNvGrpSpPr/>
          <p:nvPr/>
        </p:nvGrpSpPr>
        <p:grpSpPr>
          <a:xfrm>
            <a:off x="3979435" y="1976585"/>
            <a:ext cx="345265" cy="349848"/>
            <a:chOff x="3979435" y="1976585"/>
            <a:chExt cx="345265" cy="349848"/>
          </a:xfrm>
        </p:grpSpPr>
        <p:sp>
          <p:nvSpPr>
            <p:cNvPr id="10796" name="Google Shape;10796;p74"/>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4"/>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4"/>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4"/>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4"/>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4"/>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4"/>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4"/>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4"/>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4"/>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4"/>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4"/>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4"/>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4"/>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4"/>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4"/>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4"/>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74"/>
          <p:cNvGrpSpPr/>
          <p:nvPr/>
        </p:nvGrpSpPr>
        <p:grpSpPr>
          <a:xfrm>
            <a:off x="3576626" y="1975821"/>
            <a:ext cx="284251" cy="351694"/>
            <a:chOff x="3576626" y="1975821"/>
            <a:chExt cx="284251" cy="351694"/>
          </a:xfrm>
        </p:grpSpPr>
        <p:sp>
          <p:nvSpPr>
            <p:cNvPr id="10814" name="Google Shape;10814;p74"/>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4"/>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4"/>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74"/>
          <p:cNvGrpSpPr/>
          <p:nvPr/>
        </p:nvGrpSpPr>
        <p:grpSpPr>
          <a:xfrm>
            <a:off x="2722090" y="2890162"/>
            <a:ext cx="238770" cy="371841"/>
            <a:chOff x="2722090" y="2890162"/>
            <a:chExt cx="238770" cy="371841"/>
          </a:xfrm>
        </p:grpSpPr>
        <p:sp>
          <p:nvSpPr>
            <p:cNvPr id="10818" name="Google Shape;10818;p74"/>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4"/>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4"/>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1" name="Google Shape;10821;p74"/>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2" name="Google Shape;10822;p74"/>
          <p:cNvGrpSpPr/>
          <p:nvPr/>
        </p:nvGrpSpPr>
        <p:grpSpPr>
          <a:xfrm>
            <a:off x="6216367" y="1970156"/>
            <a:ext cx="361147" cy="361147"/>
            <a:chOff x="6216367" y="1970156"/>
            <a:chExt cx="361147" cy="361147"/>
          </a:xfrm>
        </p:grpSpPr>
        <p:sp>
          <p:nvSpPr>
            <p:cNvPr id="10823" name="Google Shape;10823;p74"/>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4"/>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4"/>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4"/>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74"/>
          <p:cNvGrpSpPr/>
          <p:nvPr/>
        </p:nvGrpSpPr>
        <p:grpSpPr>
          <a:xfrm>
            <a:off x="1289311" y="2926222"/>
            <a:ext cx="408156" cy="299783"/>
            <a:chOff x="1289311" y="2926222"/>
            <a:chExt cx="408156" cy="299783"/>
          </a:xfrm>
        </p:grpSpPr>
        <p:sp>
          <p:nvSpPr>
            <p:cNvPr id="10828" name="Google Shape;10828;p7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74"/>
          <p:cNvGrpSpPr/>
          <p:nvPr/>
        </p:nvGrpSpPr>
        <p:grpSpPr>
          <a:xfrm>
            <a:off x="7978465" y="1969392"/>
            <a:ext cx="361147" cy="360797"/>
            <a:chOff x="7978465" y="1969392"/>
            <a:chExt cx="361147" cy="360797"/>
          </a:xfrm>
        </p:grpSpPr>
        <p:sp>
          <p:nvSpPr>
            <p:cNvPr id="10831" name="Google Shape;10831;p74"/>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4"/>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4"/>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4"/>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4"/>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4"/>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4"/>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4"/>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4"/>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0" name="Google Shape;10840;p74"/>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1" name="Google Shape;10841;p74"/>
          <p:cNvGrpSpPr/>
          <p:nvPr/>
        </p:nvGrpSpPr>
        <p:grpSpPr>
          <a:xfrm>
            <a:off x="854261" y="2908813"/>
            <a:ext cx="377474" cy="335748"/>
            <a:chOff x="854261" y="2908813"/>
            <a:chExt cx="377474" cy="335748"/>
          </a:xfrm>
        </p:grpSpPr>
        <p:sp>
          <p:nvSpPr>
            <p:cNvPr id="10842" name="Google Shape;10842;p74"/>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4"/>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4"/>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4"/>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4"/>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74"/>
          <p:cNvGrpSpPr/>
          <p:nvPr/>
        </p:nvGrpSpPr>
        <p:grpSpPr>
          <a:xfrm>
            <a:off x="1749728" y="2894777"/>
            <a:ext cx="386927" cy="363438"/>
            <a:chOff x="1749728" y="2894777"/>
            <a:chExt cx="386927" cy="363438"/>
          </a:xfrm>
        </p:grpSpPr>
        <p:sp>
          <p:nvSpPr>
            <p:cNvPr id="10848" name="Google Shape;10848;p74"/>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4"/>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4"/>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4"/>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4"/>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4"/>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4"/>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74"/>
          <p:cNvGrpSpPr/>
          <p:nvPr/>
        </p:nvGrpSpPr>
        <p:grpSpPr>
          <a:xfrm>
            <a:off x="7098912" y="1969392"/>
            <a:ext cx="359651" cy="361560"/>
            <a:chOff x="7098912" y="1969392"/>
            <a:chExt cx="359651" cy="361560"/>
          </a:xfrm>
        </p:grpSpPr>
        <p:sp>
          <p:nvSpPr>
            <p:cNvPr id="10856" name="Google Shape;10856;p74"/>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4"/>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4"/>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4"/>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4"/>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4"/>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4"/>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4"/>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4"/>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4"/>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4"/>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4"/>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4"/>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9" name="Google Shape;10869;p74"/>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0" name="Google Shape;10870;p74"/>
          <p:cNvGrpSpPr/>
          <p:nvPr/>
        </p:nvGrpSpPr>
        <p:grpSpPr>
          <a:xfrm>
            <a:off x="5352728" y="1990239"/>
            <a:ext cx="327091" cy="322508"/>
            <a:chOff x="5352728" y="1990239"/>
            <a:chExt cx="327091" cy="322508"/>
          </a:xfrm>
        </p:grpSpPr>
        <p:sp>
          <p:nvSpPr>
            <p:cNvPr id="10871" name="Google Shape;10871;p74"/>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4"/>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4"/>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4" name="Google Shape;10874;p74"/>
          <p:cNvGrpSpPr/>
          <p:nvPr/>
        </p:nvGrpSpPr>
        <p:grpSpPr>
          <a:xfrm>
            <a:off x="7538896" y="1970156"/>
            <a:ext cx="361147" cy="361529"/>
            <a:chOff x="7538896" y="1970156"/>
            <a:chExt cx="361147" cy="361529"/>
          </a:xfrm>
        </p:grpSpPr>
        <p:sp>
          <p:nvSpPr>
            <p:cNvPr id="10875" name="Google Shape;10875;p74"/>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4"/>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4"/>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4"/>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4"/>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4"/>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74"/>
          <p:cNvGrpSpPr/>
          <p:nvPr/>
        </p:nvGrpSpPr>
        <p:grpSpPr>
          <a:xfrm>
            <a:off x="4896099" y="1970920"/>
            <a:ext cx="358155" cy="358123"/>
            <a:chOff x="4896099" y="1970920"/>
            <a:chExt cx="358155" cy="358123"/>
          </a:xfrm>
        </p:grpSpPr>
        <p:sp>
          <p:nvSpPr>
            <p:cNvPr id="10882" name="Google Shape;10882;p74"/>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4"/>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4"/>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74"/>
          <p:cNvGrpSpPr/>
          <p:nvPr/>
        </p:nvGrpSpPr>
        <p:grpSpPr>
          <a:xfrm>
            <a:off x="4048787" y="2977019"/>
            <a:ext cx="283488" cy="198604"/>
            <a:chOff x="4048787" y="2977019"/>
            <a:chExt cx="283488" cy="198604"/>
          </a:xfrm>
        </p:grpSpPr>
        <p:sp>
          <p:nvSpPr>
            <p:cNvPr id="10886" name="Google Shape;10886;p74"/>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4"/>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4"/>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4"/>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4"/>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4"/>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74"/>
          <p:cNvGrpSpPr/>
          <p:nvPr/>
        </p:nvGrpSpPr>
        <p:grpSpPr>
          <a:xfrm>
            <a:off x="4054103" y="2430191"/>
            <a:ext cx="218687" cy="349052"/>
            <a:chOff x="4054103" y="2430191"/>
            <a:chExt cx="218687" cy="349052"/>
          </a:xfrm>
        </p:grpSpPr>
        <p:sp>
          <p:nvSpPr>
            <p:cNvPr id="10893" name="Google Shape;10893;p74"/>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4"/>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74"/>
          <p:cNvGrpSpPr/>
          <p:nvPr/>
        </p:nvGrpSpPr>
        <p:grpSpPr>
          <a:xfrm>
            <a:off x="2185128" y="2427549"/>
            <a:ext cx="382758" cy="356595"/>
            <a:chOff x="2185128" y="2427549"/>
            <a:chExt cx="382758" cy="356595"/>
          </a:xfrm>
        </p:grpSpPr>
        <p:sp>
          <p:nvSpPr>
            <p:cNvPr id="10896" name="Google Shape;10896;p74"/>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4"/>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4"/>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4"/>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74"/>
          <p:cNvGrpSpPr/>
          <p:nvPr/>
        </p:nvGrpSpPr>
        <p:grpSpPr>
          <a:xfrm>
            <a:off x="3539102" y="2427549"/>
            <a:ext cx="355099" cy="355481"/>
            <a:chOff x="3539102" y="2427549"/>
            <a:chExt cx="355099" cy="355481"/>
          </a:xfrm>
        </p:grpSpPr>
        <p:sp>
          <p:nvSpPr>
            <p:cNvPr id="10901" name="Google Shape;10901;p7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74"/>
          <p:cNvGrpSpPr/>
          <p:nvPr/>
        </p:nvGrpSpPr>
        <p:grpSpPr>
          <a:xfrm>
            <a:off x="2656907" y="2439293"/>
            <a:ext cx="332757" cy="332343"/>
            <a:chOff x="2656907" y="2439293"/>
            <a:chExt cx="332757" cy="332343"/>
          </a:xfrm>
        </p:grpSpPr>
        <p:sp>
          <p:nvSpPr>
            <p:cNvPr id="10904" name="Google Shape;10904;p74"/>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4"/>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4"/>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4"/>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4"/>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4"/>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4"/>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74"/>
          <p:cNvGrpSpPr/>
          <p:nvPr/>
        </p:nvGrpSpPr>
        <p:grpSpPr>
          <a:xfrm>
            <a:off x="1731523" y="2422616"/>
            <a:ext cx="399435" cy="365698"/>
            <a:chOff x="1731523" y="2422616"/>
            <a:chExt cx="399435" cy="365698"/>
          </a:xfrm>
        </p:grpSpPr>
        <p:sp>
          <p:nvSpPr>
            <p:cNvPr id="10912" name="Google Shape;10912;p74"/>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4"/>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4"/>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74"/>
          <p:cNvGrpSpPr/>
          <p:nvPr/>
        </p:nvGrpSpPr>
        <p:grpSpPr>
          <a:xfrm>
            <a:off x="3097241" y="2433564"/>
            <a:ext cx="344883" cy="343387"/>
            <a:chOff x="3097241" y="2433564"/>
            <a:chExt cx="344883" cy="343387"/>
          </a:xfrm>
        </p:grpSpPr>
        <p:sp>
          <p:nvSpPr>
            <p:cNvPr id="10916" name="Google Shape;10916;p74"/>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4"/>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4"/>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4"/>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4"/>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4"/>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4"/>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4"/>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4"/>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74"/>
          <p:cNvGrpSpPr/>
          <p:nvPr/>
        </p:nvGrpSpPr>
        <p:grpSpPr>
          <a:xfrm>
            <a:off x="1278299" y="2439293"/>
            <a:ext cx="410829" cy="332343"/>
            <a:chOff x="1278299" y="2439293"/>
            <a:chExt cx="410829" cy="332343"/>
          </a:xfrm>
        </p:grpSpPr>
        <p:sp>
          <p:nvSpPr>
            <p:cNvPr id="10926" name="Google Shape;10926;p74"/>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4"/>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4"/>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4"/>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4"/>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4"/>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4"/>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4"/>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74"/>
          <p:cNvGrpSpPr/>
          <p:nvPr/>
        </p:nvGrpSpPr>
        <p:grpSpPr>
          <a:xfrm>
            <a:off x="870939" y="2439293"/>
            <a:ext cx="331993" cy="331993"/>
            <a:chOff x="870939" y="2439293"/>
            <a:chExt cx="331993" cy="331993"/>
          </a:xfrm>
        </p:grpSpPr>
        <p:sp>
          <p:nvSpPr>
            <p:cNvPr id="10935" name="Google Shape;10935;p74"/>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4"/>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4"/>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4"/>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4"/>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4"/>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4"/>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4"/>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4"/>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4"/>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4"/>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4"/>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4"/>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4"/>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4"/>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4"/>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74"/>
          <p:cNvGrpSpPr/>
          <p:nvPr/>
        </p:nvGrpSpPr>
        <p:grpSpPr>
          <a:xfrm>
            <a:off x="6644957" y="2456353"/>
            <a:ext cx="371395" cy="278904"/>
            <a:chOff x="6644957" y="2456353"/>
            <a:chExt cx="371395" cy="278904"/>
          </a:xfrm>
        </p:grpSpPr>
        <p:sp>
          <p:nvSpPr>
            <p:cNvPr id="10952" name="Google Shape;10952;p74"/>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4"/>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4"/>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4"/>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4"/>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74"/>
          <p:cNvGrpSpPr/>
          <p:nvPr/>
        </p:nvGrpSpPr>
        <p:grpSpPr>
          <a:xfrm>
            <a:off x="5388757" y="2414659"/>
            <a:ext cx="260349" cy="362292"/>
            <a:chOff x="5388757" y="2414659"/>
            <a:chExt cx="260349" cy="362292"/>
          </a:xfrm>
        </p:grpSpPr>
        <p:sp>
          <p:nvSpPr>
            <p:cNvPr id="10958" name="Google Shape;10958;p74"/>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4"/>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4"/>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4"/>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4"/>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4"/>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4"/>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4"/>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4"/>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4"/>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4"/>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4"/>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4"/>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4"/>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4"/>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4"/>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4"/>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4"/>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4"/>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4"/>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74"/>
          <p:cNvGrpSpPr/>
          <p:nvPr/>
        </p:nvGrpSpPr>
        <p:grpSpPr>
          <a:xfrm>
            <a:off x="3567142" y="2905757"/>
            <a:ext cx="348288" cy="340331"/>
            <a:chOff x="3567142" y="2905757"/>
            <a:chExt cx="348288" cy="340331"/>
          </a:xfrm>
        </p:grpSpPr>
        <p:sp>
          <p:nvSpPr>
            <p:cNvPr id="10979" name="Google Shape;10979;p74"/>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4"/>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4"/>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4"/>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4"/>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74"/>
          <p:cNvGrpSpPr/>
          <p:nvPr/>
        </p:nvGrpSpPr>
        <p:grpSpPr>
          <a:xfrm>
            <a:off x="7967103" y="2415041"/>
            <a:ext cx="355863" cy="361911"/>
            <a:chOff x="7967103" y="2415041"/>
            <a:chExt cx="355863" cy="361911"/>
          </a:xfrm>
        </p:grpSpPr>
        <p:sp>
          <p:nvSpPr>
            <p:cNvPr id="10985" name="Google Shape;10985;p74"/>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4"/>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4"/>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4"/>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4"/>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4"/>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4"/>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4"/>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4"/>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4"/>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4"/>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74"/>
          <p:cNvGrpSpPr/>
          <p:nvPr/>
        </p:nvGrpSpPr>
        <p:grpSpPr>
          <a:xfrm>
            <a:off x="7529411" y="2414659"/>
            <a:ext cx="355863" cy="362292"/>
            <a:chOff x="7529411" y="2414659"/>
            <a:chExt cx="355863" cy="362292"/>
          </a:xfrm>
        </p:grpSpPr>
        <p:sp>
          <p:nvSpPr>
            <p:cNvPr id="10997" name="Google Shape;10997;p74"/>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4"/>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4"/>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4"/>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4"/>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4"/>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4"/>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4"/>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4"/>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4"/>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4"/>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4"/>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74"/>
          <p:cNvGrpSpPr/>
          <p:nvPr/>
        </p:nvGrpSpPr>
        <p:grpSpPr>
          <a:xfrm>
            <a:off x="5733194" y="2431718"/>
            <a:ext cx="446826" cy="327059"/>
            <a:chOff x="5733194" y="2431718"/>
            <a:chExt cx="446826" cy="327059"/>
          </a:xfrm>
        </p:grpSpPr>
        <p:sp>
          <p:nvSpPr>
            <p:cNvPr id="11010" name="Google Shape;11010;p74"/>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4"/>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4"/>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74"/>
          <p:cNvGrpSpPr/>
          <p:nvPr/>
        </p:nvGrpSpPr>
        <p:grpSpPr>
          <a:xfrm>
            <a:off x="4876780" y="2418064"/>
            <a:ext cx="407774" cy="356627"/>
            <a:chOff x="4876780" y="2418064"/>
            <a:chExt cx="407774" cy="356627"/>
          </a:xfrm>
        </p:grpSpPr>
        <p:sp>
          <p:nvSpPr>
            <p:cNvPr id="11014" name="Google Shape;11014;p74"/>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4"/>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4"/>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4"/>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4"/>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4"/>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4"/>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4"/>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74"/>
          <p:cNvGrpSpPr/>
          <p:nvPr/>
        </p:nvGrpSpPr>
        <p:grpSpPr>
          <a:xfrm>
            <a:off x="7070872" y="2410871"/>
            <a:ext cx="398321" cy="371013"/>
            <a:chOff x="7070872" y="2410871"/>
            <a:chExt cx="398321" cy="371013"/>
          </a:xfrm>
        </p:grpSpPr>
        <p:sp>
          <p:nvSpPr>
            <p:cNvPr id="11023" name="Google Shape;11023;p74"/>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4"/>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4"/>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4"/>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7" name="Google Shape;11027;p74"/>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8" name="Google Shape;11028;p74"/>
          <p:cNvGrpSpPr/>
          <p:nvPr/>
        </p:nvGrpSpPr>
        <p:grpSpPr>
          <a:xfrm>
            <a:off x="5318259" y="2982111"/>
            <a:ext cx="371013" cy="220787"/>
            <a:chOff x="5318259" y="2982111"/>
            <a:chExt cx="371013" cy="220787"/>
          </a:xfrm>
        </p:grpSpPr>
        <p:sp>
          <p:nvSpPr>
            <p:cNvPr id="11029" name="Google Shape;11029;p74"/>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4"/>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4"/>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4"/>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4"/>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4"/>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4"/>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4"/>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74"/>
          <p:cNvGrpSpPr/>
          <p:nvPr/>
        </p:nvGrpSpPr>
        <p:grpSpPr>
          <a:xfrm>
            <a:off x="7073928" y="2905757"/>
            <a:ext cx="371395" cy="371809"/>
            <a:chOff x="7073928" y="2905757"/>
            <a:chExt cx="371395" cy="371809"/>
          </a:xfrm>
        </p:grpSpPr>
        <p:sp>
          <p:nvSpPr>
            <p:cNvPr id="11038" name="Google Shape;11038;p74"/>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4"/>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4"/>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74"/>
          <p:cNvGrpSpPr/>
          <p:nvPr/>
        </p:nvGrpSpPr>
        <p:grpSpPr>
          <a:xfrm>
            <a:off x="6188327" y="2955408"/>
            <a:ext cx="371395" cy="272857"/>
            <a:chOff x="6188327" y="2955408"/>
            <a:chExt cx="371395" cy="272857"/>
          </a:xfrm>
        </p:grpSpPr>
        <p:sp>
          <p:nvSpPr>
            <p:cNvPr id="11042" name="Google Shape;11042;p74"/>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4"/>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74"/>
          <p:cNvGrpSpPr/>
          <p:nvPr/>
        </p:nvGrpSpPr>
        <p:grpSpPr>
          <a:xfrm>
            <a:off x="7521454" y="2906139"/>
            <a:ext cx="359651" cy="371013"/>
            <a:chOff x="7521454" y="2906139"/>
            <a:chExt cx="359651" cy="371013"/>
          </a:xfrm>
        </p:grpSpPr>
        <p:sp>
          <p:nvSpPr>
            <p:cNvPr id="11045" name="Google Shape;11045;p7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74"/>
          <p:cNvGrpSpPr/>
          <p:nvPr/>
        </p:nvGrpSpPr>
        <p:grpSpPr>
          <a:xfrm>
            <a:off x="5782845" y="2906521"/>
            <a:ext cx="301661" cy="371013"/>
            <a:chOff x="5782845" y="2906521"/>
            <a:chExt cx="301661" cy="371013"/>
          </a:xfrm>
        </p:grpSpPr>
        <p:sp>
          <p:nvSpPr>
            <p:cNvPr id="11051" name="Google Shape;11051;p74"/>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4"/>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4"/>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74"/>
          <p:cNvGrpSpPr/>
          <p:nvPr/>
        </p:nvGrpSpPr>
        <p:grpSpPr>
          <a:xfrm>
            <a:off x="6630539" y="2917502"/>
            <a:ext cx="371777" cy="349434"/>
            <a:chOff x="6630539" y="2917502"/>
            <a:chExt cx="371777" cy="349434"/>
          </a:xfrm>
        </p:grpSpPr>
        <p:sp>
          <p:nvSpPr>
            <p:cNvPr id="11055" name="Google Shape;11055;p74"/>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4"/>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4"/>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4"/>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4"/>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4"/>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4"/>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74"/>
          <p:cNvGrpSpPr/>
          <p:nvPr/>
        </p:nvGrpSpPr>
        <p:grpSpPr>
          <a:xfrm>
            <a:off x="2171474" y="3369229"/>
            <a:ext cx="408156" cy="343737"/>
            <a:chOff x="2171474" y="3369229"/>
            <a:chExt cx="408156" cy="343737"/>
          </a:xfrm>
        </p:grpSpPr>
        <p:sp>
          <p:nvSpPr>
            <p:cNvPr id="11063" name="Google Shape;11063;p74"/>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4"/>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4"/>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4"/>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74"/>
          <p:cNvGrpSpPr/>
          <p:nvPr/>
        </p:nvGrpSpPr>
        <p:grpSpPr>
          <a:xfrm>
            <a:off x="4891198" y="2925108"/>
            <a:ext cx="334634" cy="334634"/>
            <a:chOff x="4891198" y="2925108"/>
            <a:chExt cx="334634" cy="334634"/>
          </a:xfrm>
        </p:grpSpPr>
        <p:sp>
          <p:nvSpPr>
            <p:cNvPr id="11068" name="Google Shape;11068;p74"/>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4"/>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4"/>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4"/>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4"/>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4"/>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4"/>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4"/>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74"/>
          <p:cNvGrpSpPr/>
          <p:nvPr/>
        </p:nvGrpSpPr>
        <p:grpSpPr>
          <a:xfrm>
            <a:off x="7976174" y="2925108"/>
            <a:ext cx="334666" cy="334634"/>
            <a:chOff x="7976174" y="2925108"/>
            <a:chExt cx="334666" cy="334634"/>
          </a:xfrm>
        </p:grpSpPr>
        <p:sp>
          <p:nvSpPr>
            <p:cNvPr id="11077" name="Google Shape;11077;p74"/>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4"/>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4"/>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4"/>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4"/>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4"/>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4"/>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4"/>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4"/>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74"/>
          <p:cNvGrpSpPr/>
          <p:nvPr/>
        </p:nvGrpSpPr>
        <p:grpSpPr>
          <a:xfrm>
            <a:off x="3091957" y="3374131"/>
            <a:ext cx="354717" cy="332757"/>
            <a:chOff x="3091957" y="3374131"/>
            <a:chExt cx="354717" cy="332757"/>
          </a:xfrm>
        </p:grpSpPr>
        <p:sp>
          <p:nvSpPr>
            <p:cNvPr id="11087" name="Google Shape;11087;p74"/>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4"/>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4"/>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4"/>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4"/>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4"/>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74"/>
          <p:cNvGrpSpPr/>
          <p:nvPr/>
        </p:nvGrpSpPr>
        <p:grpSpPr>
          <a:xfrm>
            <a:off x="3988156" y="3380210"/>
            <a:ext cx="353954" cy="318880"/>
            <a:chOff x="3988156" y="3380210"/>
            <a:chExt cx="353954" cy="318880"/>
          </a:xfrm>
        </p:grpSpPr>
        <p:sp>
          <p:nvSpPr>
            <p:cNvPr id="11094" name="Google Shape;11094;p74"/>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4"/>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4"/>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4"/>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4"/>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74"/>
          <p:cNvGrpSpPr/>
          <p:nvPr/>
        </p:nvGrpSpPr>
        <p:grpSpPr>
          <a:xfrm>
            <a:off x="3541011" y="3367320"/>
            <a:ext cx="348257" cy="346188"/>
            <a:chOff x="3541011" y="3367320"/>
            <a:chExt cx="348257" cy="346188"/>
          </a:xfrm>
        </p:grpSpPr>
        <p:sp>
          <p:nvSpPr>
            <p:cNvPr id="11100" name="Google Shape;11100;p74"/>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4"/>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4"/>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4"/>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4" name="Google Shape;11104;p74"/>
          <p:cNvGrpSpPr/>
          <p:nvPr/>
        </p:nvGrpSpPr>
        <p:grpSpPr>
          <a:xfrm>
            <a:off x="850092" y="3352934"/>
            <a:ext cx="369517" cy="375660"/>
            <a:chOff x="850092" y="3352934"/>
            <a:chExt cx="369517" cy="375660"/>
          </a:xfrm>
        </p:grpSpPr>
        <p:sp>
          <p:nvSpPr>
            <p:cNvPr id="11105" name="Google Shape;11105;p74"/>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4"/>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4"/>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4"/>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4"/>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74"/>
          <p:cNvGrpSpPr/>
          <p:nvPr/>
        </p:nvGrpSpPr>
        <p:grpSpPr>
          <a:xfrm>
            <a:off x="1314678" y="3358217"/>
            <a:ext cx="334666" cy="365348"/>
            <a:chOff x="1314678" y="3358217"/>
            <a:chExt cx="334666" cy="365348"/>
          </a:xfrm>
        </p:grpSpPr>
        <p:sp>
          <p:nvSpPr>
            <p:cNvPr id="11111" name="Google Shape;11111;p74"/>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4"/>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4"/>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4"/>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4"/>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74"/>
          <p:cNvGrpSpPr/>
          <p:nvPr/>
        </p:nvGrpSpPr>
        <p:grpSpPr>
          <a:xfrm>
            <a:off x="1748582" y="3372635"/>
            <a:ext cx="359269" cy="335780"/>
            <a:chOff x="1748582" y="3372635"/>
            <a:chExt cx="359269" cy="335780"/>
          </a:xfrm>
        </p:grpSpPr>
        <p:sp>
          <p:nvSpPr>
            <p:cNvPr id="11117" name="Google Shape;11117;p74"/>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8" name="Google Shape;11118;p74"/>
            <p:cNvGrpSpPr/>
            <p:nvPr/>
          </p:nvGrpSpPr>
          <p:grpSpPr>
            <a:xfrm>
              <a:off x="1748582" y="3372635"/>
              <a:ext cx="333520" cy="335780"/>
              <a:chOff x="1748582" y="3372635"/>
              <a:chExt cx="333520" cy="335780"/>
            </a:xfrm>
          </p:grpSpPr>
          <p:sp>
            <p:nvSpPr>
              <p:cNvPr id="11119" name="Google Shape;11119;p74"/>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4"/>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4"/>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22" name="Google Shape;11122;p74"/>
          <p:cNvGrpSpPr/>
          <p:nvPr/>
        </p:nvGrpSpPr>
        <p:grpSpPr>
          <a:xfrm>
            <a:off x="2640993" y="3357835"/>
            <a:ext cx="365348" cy="364966"/>
            <a:chOff x="2640993" y="3357835"/>
            <a:chExt cx="365348" cy="364966"/>
          </a:xfrm>
        </p:grpSpPr>
        <p:sp>
          <p:nvSpPr>
            <p:cNvPr id="11123" name="Google Shape;11123;p74"/>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4"/>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4"/>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4"/>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4"/>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4"/>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4"/>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4"/>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4"/>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4"/>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74"/>
          <p:cNvGrpSpPr/>
          <p:nvPr/>
        </p:nvGrpSpPr>
        <p:grpSpPr>
          <a:xfrm>
            <a:off x="4886264" y="3366174"/>
            <a:ext cx="350548" cy="350198"/>
            <a:chOff x="4886264" y="3366174"/>
            <a:chExt cx="350548" cy="350198"/>
          </a:xfrm>
        </p:grpSpPr>
        <p:sp>
          <p:nvSpPr>
            <p:cNvPr id="11134" name="Google Shape;11134;p74"/>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4"/>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4"/>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4"/>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4"/>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4"/>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4"/>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4"/>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4"/>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4"/>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4"/>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4"/>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4"/>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74"/>
          <p:cNvGrpSpPr/>
          <p:nvPr/>
        </p:nvGrpSpPr>
        <p:grpSpPr>
          <a:xfrm>
            <a:off x="5331913" y="3413947"/>
            <a:ext cx="347143" cy="254684"/>
            <a:chOff x="5331913" y="3413947"/>
            <a:chExt cx="347143" cy="254684"/>
          </a:xfrm>
        </p:grpSpPr>
        <p:sp>
          <p:nvSpPr>
            <p:cNvPr id="11148" name="Google Shape;11148;p74"/>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4"/>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4"/>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4"/>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4"/>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4"/>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74"/>
          <p:cNvGrpSpPr/>
          <p:nvPr/>
        </p:nvGrpSpPr>
        <p:grpSpPr>
          <a:xfrm>
            <a:off x="5776798" y="3409778"/>
            <a:ext cx="346379" cy="264518"/>
            <a:chOff x="5776798" y="3409778"/>
            <a:chExt cx="346379" cy="264518"/>
          </a:xfrm>
        </p:grpSpPr>
        <p:sp>
          <p:nvSpPr>
            <p:cNvPr id="11155" name="Google Shape;11155;p74"/>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4"/>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4"/>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4"/>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4"/>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4"/>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74"/>
          <p:cNvGrpSpPr/>
          <p:nvPr/>
        </p:nvGrpSpPr>
        <p:grpSpPr>
          <a:xfrm>
            <a:off x="7108015" y="3396505"/>
            <a:ext cx="344883" cy="290299"/>
            <a:chOff x="7108015" y="3396505"/>
            <a:chExt cx="344883" cy="290299"/>
          </a:xfrm>
        </p:grpSpPr>
        <p:sp>
          <p:nvSpPr>
            <p:cNvPr id="11162" name="Google Shape;11162;p74"/>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4"/>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4"/>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4"/>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74"/>
          <p:cNvGrpSpPr/>
          <p:nvPr/>
        </p:nvGrpSpPr>
        <p:grpSpPr>
          <a:xfrm>
            <a:off x="7551754" y="3390808"/>
            <a:ext cx="344883" cy="301311"/>
            <a:chOff x="7551754" y="3390808"/>
            <a:chExt cx="344883" cy="301311"/>
          </a:xfrm>
        </p:grpSpPr>
        <p:sp>
          <p:nvSpPr>
            <p:cNvPr id="11167" name="Google Shape;11167;p74"/>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4"/>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4"/>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4"/>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4"/>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4"/>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4"/>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4"/>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4"/>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4"/>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4"/>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74"/>
          <p:cNvGrpSpPr/>
          <p:nvPr/>
        </p:nvGrpSpPr>
        <p:grpSpPr>
          <a:xfrm>
            <a:off x="6707084" y="3387403"/>
            <a:ext cx="261145" cy="308504"/>
            <a:chOff x="6707084" y="3387403"/>
            <a:chExt cx="261145" cy="308504"/>
          </a:xfrm>
        </p:grpSpPr>
        <p:sp>
          <p:nvSpPr>
            <p:cNvPr id="11179" name="Google Shape;11179;p74"/>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4"/>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4"/>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4"/>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74"/>
          <p:cNvGrpSpPr/>
          <p:nvPr/>
        </p:nvGrpSpPr>
        <p:grpSpPr>
          <a:xfrm>
            <a:off x="848978" y="4297637"/>
            <a:ext cx="377824" cy="324418"/>
            <a:chOff x="848978" y="4297637"/>
            <a:chExt cx="377824" cy="324418"/>
          </a:xfrm>
        </p:grpSpPr>
        <p:sp>
          <p:nvSpPr>
            <p:cNvPr id="11184" name="Google Shape;11184;p74"/>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4"/>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74"/>
          <p:cNvGrpSpPr/>
          <p:nvPr/>
        </p:nvGrpSpPr>
        <p:grpSpPr>
          <a:xfrm>
            <a:off x="1754279" y="4286593"/>
            <a:ext cx="351439" cy="345965"/>
            <a:chOff x="1754279" y="4286593"/>
            <a:chExt cx="351439" cy="345965"/>
          </a:xfrm>
        </p:grpSpPr>
        <p:sp>
          <p:nvSpPr>
            <p:cNvPr id="11187" name="Google Shape;11187;p74"/>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4"/>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4"/>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4"/>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4"/>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74"/>
          <p:cNvGrpSpPr/>
          <p:nvPr/>
        </p:nvGrpSpPr>
        <p:grpSpPr>
          <a:xfrm>
            <a:off x="3996113" y="4291176"/>
            <a:ext cx="336512" cy="335048"/>
            <a:chOff x="3996113" y="4291176"/>
            <a:chExt cx="336512" cy="335048"/>
          </a:xfrm>
        </p:grpSpPr>
        <p:sp>
          <p:nvSpPr>
            <p:cNvPr id="11193" name="Google Shape;11193;p74"/>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4"/>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4"/>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6" name="Google Shape;11196;p74"/>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7" name="Google Shape;11197;p74"/>
          <p:cNvGrpSpPr/>
          <p:nvPr/>
        </p:nvGrpSpPr>
        <p:grpSpPr>
          <a:xfrm>
            <a:off x="2179081" y="4285511"/>
            <a:ext cx="397525" cy="348670"/>
            <a:chOff x="2179081" y="4285511"/>
            <a:chExt cx="397525" cy="348670"/>
          </a:xfrm>
        </p:grpSpPr>
        <p:sp>
          <p:nvSpPr>
            <p:cNvPr id="11198" name="Google Shape;11198;p74"/>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4"/>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74"/>
          <p:cNvGrpSpPr/>
          <p:nvPr/>
        </p:nvGrpSpPr>
        <p:grpSpPr>
          <a:xfrm>
            <a:off x="3584201" y="4294996"/>
            <a:ext cx="267574" cy="329415"/>
            <a:chOff x="3584201" y="4294996"/>
            <a:chExt cx="267574" cy="329415"/>
          </a:xfrm>
        </p:grpSpPr>
        <p:sp>
          <p:nvSpPr>
            <p:cNvPr id="11201" name="Google Shape;11201;p74"/>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4"/>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4"/>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4"/>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74"/>
          <p:cNvGrpSpPr/>
          <p:nvPr/>
        </p:nvGrpSpPr>
        <p:grpSpPr>
          <a:xfrm>
            <a:off x="3082855" y="4295728"/>
            <a:ext cx="375946" cy="327823"/>
            <a:chOff x="3082855" y="4295728"/>
            <a:chExt cx="375946" cy="327823"/>
          </a:xfrm>
        </p:grpSpPr>
        <p:sp>
          <p:nvSpPr>
            <p:cNvPr id="11206" name="Google Shape;11206;p74"/>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4"/>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4"/>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4"/>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4"/>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4"/>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4"/>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4"/>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4"/>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4"/>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4"/>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74"/>
          <p:cNvGrpSpPr/>
          <p:nvPr/>
        </p:nvGrpSpPr>
        <p:grpSpPr>
          <a:xfrm>
            <a:off x="2749016" y="4291176"/>
            <a:ext cx="150831" cy="336926"/>
            <a:chOff x="2749016" y="4291176"/>
            <a:chExt cx="150831" cy="336926"/>
          </a:xfrm>
        </p:grpSpPr>
        <p:sp>
          <p:nvSpPr>
            <p:cNvPr id="11218" name="Google Shape;11218;p74"/>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4"/>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4"/>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4"/>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74"/>
          <p:cNvGrpSpPr/>
          <p:nvPr/>
        </p:nvGrpSpPr>
        <p:grpSpPr>
          <a:xfrm>
            <a:off x="7127716" y="4279432"/>
            <a:ext cx="248254" cy="361942"/>
            <a:chOff x="7127716" y="4279432"/>
            <a:chExt cx="248254" cy="361942"/>
          </a:xfrm>
        </p:grpSpPr>
        <p:sp>
          <p:nvSpPr>
            <p:cNvPr id="11223" name="Google Shape;11223;p74"/>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4"/>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4"/>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4"/>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4"/>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4"/>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4"/>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4"/>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4"/>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74"/>
          <p:cNvGrpSpPr/>
          <p:nvPr/>
        </p:nvGrpSpPr>
        <p:grpSpPr>
          <a:xfrm>
            <a:off x="7565408" y="4279432"/>
            <a:ext cx="248255" cy="361942"/>
            <a:chOff x="7565408" y="4279432"/>
            <a:chExt cx="248255" cy="361942"/>
          </a:xfrm>
        </p:grpSpPr>
        <p:sp>
          <p:nvSpPr>
            <p:cNvPr id="11233" name="Google Shape;11233;p74"/>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4"/>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4"/>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4"/>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4"/>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4"/>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4"/>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4"/>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74"/>
          <p:cNvGrpSpPr/>
          <p:nvPr/>
        </p:nvGrpSpPr>
        <p:grpSpPr>
          <a:xfrm>
            <a:off x="6264109" y="4279432"/>
            <a:ext cx="225498" cy="361560"/>
            <a:chOff x="6264109" y="4279432"/>
            <a:chExt cx="225498" cy="361560"/>
          </a:xfrm>
        </p:grpSpPr>
        <p:sp>
          <p:nvSpPr>
            <p:cNvPr id="11242" name="Google Shape;11242;p74"/>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4"/>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74"/>
          <p:cNvGrpSpPr/>
          <p:nvPr/>
        </p:nvGrpSpPr>
        <p:grpSpPr>
          <a:xfrm>
            <a:off x="7929578" y="4284365"/>
            <a:ext cx="395266" cy="351312"/>
            <a:chOff x="7929578" y="4284365"/>
            <a:chExt cx="395266" cy="351312"/>
          </a:xfrm>
        </p:grpSpPr>
        <p:sp>
          <p:nvSpPr>
            <p:cNvPr id="11245" name="Google Shape;11245;p74"/>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4"/>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4"/>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4"/>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74"/>
          <p:cNvGrpSpPr/>
          <p:nvPr/>
        </p:nvGrpSpPr>
        <p:grpSpPr>
          <a:xfrm>
            <a:off x="6595502" y="4323777"/>
            <a:ext cx="426315" cy="332826"/>
            <a:chOff x="6639652" y="4323777"/>
            <a:chExt cx="426315" cy="332826"/>
          </a:xfrm>
        </p:grpSpPr>
        <p:sp>
          <p:nvSpPr>
            <p:cNvPr id="11250" name="Google Shape;11250;p74"/>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4"/>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4"/>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4"/>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4"/>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4"/>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4"/>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4"/>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4"/>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4"/>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74"/>
          <p:cNvGrpSpPr/>
          <p:nvPr/>
        </p:nvGrpSpPr>
        <p:grpSpPr>
          <a:xfrm>
            <a:off x="5357662" y="4297637"/>
            <a:ext cx="287275" cy="326296"/>
            <a:chOff x="5357662" y="4297637"/>
            <a:chExt cx="287275" cy="326296"/>
          </a:xfrm>
        </p:grpSpPr>
        <p:sp>
          <p:nvSpPr>
            <p:cNvPr id="11261" name="Google Shape;11261;p74"/>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4"/>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4"/>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4"/>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4"/>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74"/>
          <p:cNvGrpSpPr/>
          <p:nvPr/>
        </p:nvGrpSpPr>
        <p:grpSpPr>
          <a:xfrm>
            <a:off x="5774124" y="4294550"/>
            <a:ext cx="331611" cy="331674"/>
            <a:chOff x="5774124" y="4294550"/>
            <a:chExt cx="331611" cy="331674"/>
          </a:xfrm>
        </p:grpSpPr>
        <p:sp>
          <p:nvSpPr>
            <p:cNvPr id="11267" name="Google Shape;11267;p74"/>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4"/>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74"/>
          <p:cNvGrpSpPr/>
          <p:nvPr/>
        </p:nvGrpSpPr>
        <p:grpSpPr>
          <a:xfrm>
            <a:off x="4890434" y="4287389"/>
            <a:ext cx="345997" cy="346029"/>
            <a:chOff x="4890434" y="4287389"/>
            <a:chExt cx="345997" cy="346029"/>
          </a:xfrm>
        </p:grpSpPr>
        <p:sp>
          <p:nvSpPr>
            <p:cNvPr id="11270" name="Google Shape;11270;p74"/>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4"/>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4"/>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4"/>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4"/>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4"/>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4"/>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74"/>
          <p:cNvGrpSpPr/>
          <p:nvPr/>
        </p:nvGrpSpPr>
        <p:grpSpPr>
          <a:xfrm>
            <a:off x="2165809" y="3811059"/>
            <a:ext cx="422542" cy="342973"/>
            <a:chOff x="2165809" y="3811059"/>
            <a:chExt cx="422542" cy="342973"/>
          </a:xfrm>
        </p:grpSpPr>
        <p:sp>
          <p:nvSpPr>
            <p:cNvPr id="11278" name="Google Shape;11278;p74"/>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4"/>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4"/>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4"/>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4"/>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4"/>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4"/>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4"/>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4"/>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4"/>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4"/>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4"/>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4"/>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4"/>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4"/>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4"/>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4"/>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4"/>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6" name="Google Shape;11296;p74"/>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7" name="Google Shape;11297;p74"/>
          <p:cNvGrpSpPr/>
          <p:nvPr/>
        </p:nvGrpSpPr>
        <p:grpSpPr>
          <a:xfrm>
            <a:off x="903530" y="3806125"/>
            <a:ext cx="264550" cy="353222"/>
            <a:chOff x="903530" y="3806125"/>
            <a:chExt cx="264550" cy="353222"/>
          </a:xfrm>
        </p:grpSpPr>
        <p:sp>
          <p:nvSpPr>
            <p:cNvPr id="11298" name="Google Shape;11298;p74"/>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4"/>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4"/>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4"/>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2" name="Google Shape;11302;p74"/>
          <p:cNvGrpSpPr/>
          <p:nvPr/>
        </p:nvGrpSpPr>
        <p:grpSpPr>
          <a:xfrm>
            <a:off x="2611458" y="3816374"/>
            <a:ext cx="426329" cy="332375"/>
            <a:chOff x="2611458" y="3816374"/>
            <a:chExt cx="426329" cy="332375"/>
          </a:xfrm>
        </p:grpSpPr>
        <p:sp>
          <p:nvSpPr>
            <p:cNvPr id="11303" name="Google Shape;11303;p74"/>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4"/>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4"/>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4"/>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4"/>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4"/>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4"/>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4"/>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4"/>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4"/>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3" name="Google Shape;11313;p74"/>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4" name="Google Shape;11314;p74"/>
          <p:cNvGrpSpPr/>
          <p:nvPr/>
        </p:nvGrpSpPr>
        <p:grpSpPr>
          <a:xfrm>
            <a:off x="4019984" y="3805393"/>
            <a:ext cx="293704" cy="353954"/>
            <a:chOff x="4019984" y="3805393"/>
            <a:chExt cx="293704" cy="353954"/>
          </a:xfrm>
        </p:grpSpPr>
        <p:sp>
          <p:nvSpPr>
            <p:cNvPr id="11315" name="Google Shape;11315;p7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74"/>
          <p:cNvGrpSpPr/>
          <p:nvPr/>
        </p:nvGrpSpPr>
        <p:grpSpPr>
          <a:xfrm>
            <a:off x="8006505" y="3390044"/>
            <a:ext cx="323654" cy="303189"/>
            <a:chOff x="8006505" y="3390044"/>
            <a:chExt cx="323654" cy="303189"/>
          </a:xfrm>
        </p:grpSpPr>
        <p:sp>
          <p:nvSpPr>
            <p:cNvPr id="11318" name="Google Shape;11318;p74"/>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4"/>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4"/>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4"/>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4"/>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4"/>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74"/>
          <p:cNvGrpSpPr/>
          <p:nvPr/>
        </p:nvGrpSpPr>
        <p:grpSpPr>
          <a:xfrm>
            <a:off x="1299146" y="3806507"/>
            <a:ext cx="367990" cy="351312"/>
            <a:chOff x="1299146" y="3806507"/>
            <a:chExt cx="367990" cy="351312"/>
          </a:xfrm>
        </p:grpSpPr>
        <p:sp>
          <p:nvSpPr>
            <p:cNvPr id="11325" name="Google Shape;11325;p74"/>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4"/>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7" name="Google Shape;11327;p74"/>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8" name="Google Shape;11328;p74"/>
          <p:cNvGrpSpPr/>
          <p:nvPr/>
        </p:nvGrpSpPr>
        <p:grpSpPr>
          <a:xfrm>
            <a:off x="3095745" y="3805393"/>
            <a:ext cx="352840" cy="354717"/>
            <a:chOff x="3095745" y="3805393"/>
            <a:chExt cx="352840" cy="354717"/>
          </a:xfrm>
        </p:grpSpPr>
        <p:sp>
          <p:nvSpPr>
            <p:cNvPr id="11329" name="Google Shape;11329;p74"/>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4"/>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4"/>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4"/>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4"/>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4"/>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74"/>
          <p:cNvGrpSpPr/>
          <p:nvPr/>
        </p:nvGrpSpPr>
        <p:grpSpPr>
          <a:xfrm>
            <a:off x="7550258" y="3832670"/>
            <a:ext cx="371395" cy="301279"/>
            <a:chOff x="7550258" y="3832670"/>
            <a:chExt cx="371395" cy="301279"/>
          </a:xfrm>
        </p:grpSpPr>
        <p:sp>
          <p:nvSpPr>
            <p:cNvPr id="11336" name="Google Shape;11336;p74"/>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4"/>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4"/>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4"/>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4"/>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4"/>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4"/>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4"/>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4"/>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4"/>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4"/>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4"/>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4"/>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4"/>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4"/>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4"/>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4"/>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4"/>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4" name="Google Shape;11354;p74"/>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5" name="Google Shape;11355;p74"/>
          <p:cNvGrpSpPr/>
          <p:nvPr/>
        </p:nvGrpSpPr>
        <p:grpSpPr>
          <a:xfrm>
            <a:off x="6659725" y="3808035"/>
            <a:ext cx="367608" cy="350548"/>
            <a:chOff x="6659725" y="3808035"/>
            <a:chExt cx="367608" cy="350548"/>
          </a:xfrm>
        </p:grpSpPr>
        <p:sp>
          <p:nvSpPr>
            <p:cNvPr id="11356" name="Google Shape;11356;p74"/>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4"/>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8" name="Google Shape;11358;p74"/>
          <p:cNvGrpSpPr/>
          <p:nvPr/>
        </p:nvGrpSpPr>
        <p:grpSpPr>
          <a:xfrm>
            <a:off x="6219391" y="3816756"/>
            <a:ext cx="356627" cy="334252"/>
            <a:chOff x="6219391" y="3816756"/>
            <a:chExt cx="356627" cy="334252"/>
          </a:xfrm>
        </p:grpSpPr>
        <p:sp>
          <p:nvSpPr>
            <p:cNvPr id="11359" name="Google Shape;11359;p74"/>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4"/>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4"/>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4"/>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74"/>
          <p:cNvGrpSpPr/>
          <p:nvPr/>
        </p:nvGrpSpPr>
        <p:grpSpPr>
          <a:xfrm>
            <a:off x="5778676" y="3826972"/>
            <a:ext cx="349052" cy="313055"/>
            <a:chOff x="5778676" y="3826972"/>
            <a:chExt cx="349052" cy="313055"/>
          </a:xfrm>
        </p:grpSpPr>
        <p:sp>
          <p:nvSpPr>
            <p:cNvPr id="11364" name="Google Shape;11364;p74"/>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4"/>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4"/>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4"/>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4"/>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74"/>
          <p:cNvGrpSpPr/>
          <p:nvPr/>
        </p:nvGrpSpPr>
        <p:grpSpPr>
          <a:xfrm>
            <a:off x="5355784" y="3834547"/>
            <a:ext cx="299019" cy="297905"/>
            <a:chOff x="5355784" y="3834547"/>
            <a:chExt cx="299019" cy="297905"/>
          </a:xfrm>
        </p:grpSpPr>
        <p:sp>
          <p:nvSpPr>
            <p:cNvPr id="11370" name="Google Shape;11370;p74"/>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4"/>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4"/>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4"/>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4"/>
          <p:cNvGrpSpPr/>
          <p:nvPr/>
        </p:nvGrpSpPr>
        <p:grpSpPr>
          <a:xfrm>
            <a:off x="8036455" y="3807271"/>
            <a:ext cx="292176" cy="353985"/>
            <a:chOff x="8036455" y="3807271"/>
            <a:chExt cx="292176" cy="353985"/>
          </a:xfrm>
        </p:grpSpPr>
        <p:sp>
          <p:nvSpPr>
            <p:cNvPr id="11375" name="Google Shape;11375;p74"/>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4"/>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74"/>
          <p:cNvGrpSpPr/>
          <p:nvPr/>
        </p:nvGrpSpPr>
        <p:grpSpPr>
          <a:xfrm>
            <a:off x="4874902" y="3808799"/>
            <a:ext cx="345615" cy="350835"/>
            <a:chOff x="4874902" y="3808799"/>
            <a:chExt cx="345615" cy="350835"/>
          </a:xfrm>
        </p:grpSpPr>
        <p:sp>
          <p:nvSpPr>
            <p:cNvPr id="11378" name="Google Shape;11378;p74"/>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4"/>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4"/>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4"/>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4"/>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4"/>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4"/>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4"/>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4"/>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4"/>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4"/>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4"/>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4"/>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4"/>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4"/>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4"/>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4"/>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98" name="Shape 11398"/>
        <p:cNvGrpSpPr/>
        <p:nvPr/>
      </p:nvGrpSpPr>
      <p:grpSpPr>
        <a:xfrm>
          <a:off x="0" y="0"/>
          <a:ext cx="0" cy="0"/>
          <a:chOff x="0" y="0"/>
          <a:chExt cx="0" cy="0"/>
        </a:xfrm>
      </p:grpSpPr>
      <p:sp>
        <p:nvSpPr>
          <p:cNvPr id="11399" name="Google Shape;11399;p7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0" name="Google Shape;11400;p7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01" name="Google Shape;11401;p75"/>
          <p:cNvGrpSpPr/>
          <p:nvPr/>
        </p:nvGrpSpPr>
        <p:grpSpPr>
          <a:xfrm>
            <a:off x="2704005" y="4258781"/>
            <a:ext cx="342144" cy="362704"/>
            <a:chOff x="2704005" y="4258781"/>
            <a:chExt cx="342144" cy="362704"/>
          </a:xfrm>
        </p:grpSpPr>
        <p:sp>
          <p:nvSpPr>
            <p:cNvPr id="11402" name="Google Shape;11402;p75"/>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5"/>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5"/>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5"/>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5"/>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5"/>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5"/>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75"/>
          <p:cNvGrpSpPr/>
          <p:nvPr/>
        </p:nvGrpSpPr>
        <p:grpSpPr>
          <a:xfrm>
            <a:off x="2157462" y="4258496"/>
            <a:ext cx="347435" cy="363370"/>
            <a:chOff x="2157462" y="4258496"/>
            <a:chExt cx="347435" cy="363370"/>
          </a:xfrm>
        </p:grpSpPr>
        <p:sp>
          <p:nvSpPr>
            <p:cNvPr id="11410" name="Google Shape;11410;p75"/>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5"/>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5"/>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75"/>
          <p:cNvGrpSpPr/>
          <p:nvPr/>
        </p:nvGrpSpPr>
        <p:grpSpPr>
          <a:xfrm>
            <a:off x="4010963" y="3763781"/>
            <a:ext cx="343665" cy="363211"/>
            <a:chOff x="4010963" y="3763781"/>
            <a:chExt cx="343665" cy="363211"/>
          </a:xfrm>
        </p:grpSpPr>
        <p:sp>
          <p:nvSpPr>
            <p:cNvPr id="11414" name="Google Shape;11414;p75"/>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5"/>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5"/>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5"/>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5"/>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75"/>
          <p:cNvGrpSpPr/>
          <p:nvPr/>
        </p:nvGrpSpPr>
        <p:grpSpPr>
          <a:xfrm>
            <a:off x="2214042" y="3810509"/>
            <a:ext cx="368153" cy="311193"/>
            <a:chOff x="2214042" y="3810509"/>
            <a:chExt cx="368153" cy="311193"/>
          </a:xfrm>
        </p:grpSpPr>
        <p:sp>
          <p:nvSpPr>
            <p:cNvPr id="11420" name="Google Shape;11420;p75"/>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5"/>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75"/>
          <p:cNvGrpSpPr/>
          <p:nvPr/>
        </p:nvGrpSpPr>
        <p:grpSpPr>
          <a:xfrm>
            <a:off x="1768938" y="3782219"/>
            <a:ext cx="367805" cy="367773"/>
            <a:chOff x="1768938" y="3782219"/>
            <a:chExt cx="367805" cy="367773"/>
          </a:xfrm>
        </p:grpSpPr>
        <p:sp>
          <p:nvSpPr>
            <p:cNvPr id="11423" name="Google Shape;11423;p75"/>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5"/>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5"/>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5"/>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5"/>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75"/>
          <p:cNvGrpSpPr/>
          <p:nvPr/>
        </p:nvGrpSpPr>
        <p:grpSpPr>
          <a:xfrm>
            <a:off x="2681385" y="3798439"/>
            <a:ext cx="325544" cy="327413"/>
            <a:chOff x="2681385" y="3798439"/>
            <a:chExt cx="325544" cy="327413"/>
          </a:xfrm>
        </p:grpSpPr>
        <p:sp>
          <p:nvSpPr>
            <p:cNvPr id="11429" name="Google Shape;11429;p75"/>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5"/>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5"/>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5"/>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5"/>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5"/>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5"/>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75"/>
          <p:cNvGrpSpPr/>
          <p:nvPr/>
        </p:nvGrpSpPr>
        <p:grpSpPr>
          <a:xfrm>
            <a:off x="6243928" y="4263502"/>
            <a:ext cx="274254" cy="350824"/>
            <a:chOff x="6243928" y="4263502"/>
            <a:chExt cx="274254" cy="350824"/>
          </a:xfrm>
        </p:grpSpPr>
        <p:sp>
          <p:nvSpPr>
            <p:cNvPr id="11437" name="Google Shape;11437;p75"/>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5"/>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5"/>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5"/>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5"/>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5"/>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5"/>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5"/>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75"/>
          <p:cNvGrpSpPr/>
          <p:nvPr/>
        </p:nvGrpSpPr>
        <p:grpSpPr>
          <a:xfrm>
            <a:off x="3560600" y="3763338"/>
            <a:ext cx="352345" cy="363655"/>
            <a:chOff x="3560600" y="3763338"/>
            <a:chExt cx="352345" cy="363655"/>
          </a:xfrm>
        </p:grpSpPr>
        <p:sp>
          <p:nvSpPr>
            <p:cNvPr id="11446" name="Google Shape;11446;p75"/>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5"/>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5"/>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75"/>
          <p:cNvGrpSpPr/>
          <p:nvPr/>
        </p:nvGrpSpPr>
        <p:grpSpPr>
          <a:xfrm>
            <a:off x="5790556" y="4261252"/>
            <a:ext cx="279513" cy="356083"/>
            <a:chOff x="5790556" y="4261252"/>
            <a:chExt cx="279513" cy="356083"/>
          </a:xfrm>
        </p:grpSpPr>
        <p:sp>
          <p:nvSpPr>
            <p:cNvPr id="11450" name="Google Shape;11450;p75"/>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5"/>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5"/>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5"/>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5"/>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5"/>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5"/>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75"/>
          <p:cNvGrpSpPr/>
          <p:nvPr/>
        </p:nvGrpSpPr>
        <p:grpSpPr>
          <a:xfrm>
            <a:off x="5341333" y="4261252"/>
            <a:ext cx="278752" cy="356463"/>
            <a:chOff x="5341333" y="4261252"/>
            <a:chExt cx="278752" cy="356463"/>
          </a:xfrm>
        </p:grpSpPr>
        <p:sp>
          <p:nvSpPr>
            <p:cNvPr id="11458" name="Google Shape;11458;p75"/>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5"/>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5"/>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5"/>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5"/>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5"/>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5"/>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5" name="Google Shape;11465;p75"/>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6" name="Google Shape;11466;p75"/>
          <p:cNvGrpSpPr/>
          <p:nvPr/>
        </p:nvGrpSpPr>
        <p:grpSpPr>
          <a:xfrm>
            <a:off x="3103646" y="3766076"/>
            <a:ext cx="360233" cy="362451"/>
            <a:chOff x="3107608" y="3763401"/>
            <a:chExt cx="360233" cy="362451"/>
          </a:xfrm>
        </p:grpSpPr>
        <p:sp>
          <p:nvSpPr>
            <p:cNvPr id="11467" name="Google Shape;11467;p75"/>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5"/>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5"/>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5"/>
          <p:cNvGrpSpPr/>
          <p:nvPr/>
        </p:nvGrpSpPr>
        <p:grpSpPr>
          <a:xfrm>
            <a:off x="889343" y="3801227"/>
            <a:ext cx="351585" cy="339705"/>
            <a:chOff x="889343" y="3801227"/>
            <a:chExt cx="351585" cy="339705"/>
          </a:xfrm>
        </p:grpSpPr>
        <p:sp>
          <p:nvSpPr>
            <p:cNvPr id="11471" name="Google Shape;11471;p75"/>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5"/>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5"/>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5"/>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5"/>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75"/>
          <p:cNvGrpSpPr/>
          <p:nvPr/>
        </p:nvGrpSpPr>
        <p:grpSpPr>
          <a:xfrm>
            <a:off x="4896609" y="4260872"/>
            <a:ext cx="278784" cy="355323"/>
            <a:chOff x="4896609" y="4260872"/>
            <a:chExt cx="278784" cy="355323"/>
          </a:xfrm>
        </p:grpSpPr>
        <p:sp>
          <p:nvSpPr>
            <p:cNvPr id="11477" name="Google Shape;11477;p75"/>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5"/>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5"/>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5"/>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5"/>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5"/>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75"/>
          <p:cNvGrpSpPr/>
          <p:nvPr/>
        </p:nvGrpSpPr>
        <p:grpSpPr>
          <a:xfrm>
            <a:off x="7598438" y="4266131"/>
            <a:ext cx="260283" cy="345914"/>
            <a:chOff x="7598438" y="4266131"/>
            <a:chExt cx="260283" cy="345914"/>
          </a:xfrm>
        </p:grpSpPr>
        <p:sp>
          <p:nvSpPr>
            <p:cNvPr id="11484" name="Google Shape;11484;p75"/>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5"/>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5"/>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5"/>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5"/>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5"/>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5"/>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75"/>
          <p:cNvGrpSpPr/>
          <p:nvPr/>
        </p:nvGrpSpPr>
        <p:grpSpPr>
          <a:xfrm>
            <a:off x="1767069" y="3360146"/>
            <a:ext cx="286324" cy="348163"/>
            <a:chOff x="1767069" y="3360146"/>
            <a:chExt cx="286324" cy="348163"/>
          </a:xfrm>
        </p:grpSpPr>
        <p:sp>
          <p:nvSpPr>
            <p:cNvPr id="11492" name="Google Shape;11492;p75"/>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5"/>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5"/>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5"/>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5"/>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5"/>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5"/>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75"/>
          <p:cNvGrpSpPr/>
          <p:nvPr/>
        </p:nvGrpSpPr>
        <p:grpSpPr>
          <a:xfrm>
            <a:off x="7149944" y="4266131"/>
            <a:ext cx="260283" cy="345914"/>
            <a:chOff x="7149944" y="4266131"/>
            <a:chExt cx="260283" cy="345914"/>
          </a:xfrm>
        </p:grpSpPr>
        <p:sp>
          <p:nvSpPr>
            <p:cNvPr id="11500" name="Google Shape;11500;p75"/>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5"/>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5"/>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5"/>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5"/>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5"/>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75"/>
          <p:cNvGrpSpPr/>
          <p:nvPr/>
        </p:nvGrpSpPr>
        <p:grpSpPr>
          <a:xfrm>
            <a:off x="6695051" y="4259351"/>
            <a:ext cx="270104" cy="360233"/>
            <a:chOff x="6695051" y="4259351"/>
            <a:chExt cx="270104" cy="360233"/>
          </a:xfrm>
        </p:grpSpPr>
        <p:sp>
          <p:nvSpPr>
            <p:cNvPr id="11507" name="Google Shape;11507;p75"/>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5"/>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5"/>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5"/>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75"/>
          <p:cNvGrpSpPr/>
          <p:nvPr/>
        </p:nvGrpSpPr>
        <p:grpSpPr>
          <a:xfrm>
            <a:off x="8047661" y="4257451"/>
            <a:ext cx="277263" cy="362514"/>
            <a:chOff x="8047661" y="4257451"/>
            <a:chExt cx="277263" cy="362514"/>
          </a:xfrm>
        </p:grpSpPr>
        <p:sp>
          <p:nvSpPr>
            <p:cNvPr id="11512" name="Google Shape;11512;p75"/>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5"/>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5"/>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5"/>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75"/>
          <p:cNvGrpSpPr/>
          <p:nvPr/>
        </p:nvGrpSpPr>
        <p:grpSpPr>
          <a:xfrm>
            <a:off x="6248078" y="3784468"/>
            <a:ext cx="277263" cy="356115"/>
            <a:chOff x="6248078" y="3784468"/>
            <a:chExt cx="277263" cy="356115"/>
          </a:xfrm>
        </p:grpSpPr>
        <p:sp>
          <p:nvSpPr>
            <p:cNvPr id="11517" name="Google Shape;11517;p75"/>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5"/>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5"/>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5"/>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5"/>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75"/>
          <p:cNvGrpSpPr/>
          <p:nvPr/>
        </p:nvGrpSpPr>
        <p:grpSpPr>
          <a:xfrm>
            <a:off x="5800725" y="3785989"/>
            <a:ext cx="277644" cy="354594"/>
            <a:chOff x="5800725" y="3785989"/>
            <a:chExt cx="277644" cy="354594"/>
          </a:xfrm>
        </p:grpSpPr>
        <p:sp>
          <p:nvSpPr>
            <p:cNvPr id="11523" name="Google Shape;11523;p75"/>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5"/>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5"/>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5"/>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5"/>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5"/>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5"/>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75"/>
          <p:cNvGrpSpPr/>
          <p:nvPr/>
        </p:nvGrpSpPr>
        <p:grpSpPr>
          <a:xfrm>
            <a:off x="2206122" y="3360748"/>
            <a:ext cx="308183" cy="347561"/>
            <a:chOff x="2206122" y="3360748"/>
            <a:chExt cx="308183" cy="347561"/>
          </a:xfrm>
        </p:grpSpPr>
        <p:sp>
          <p:nvSpPr>
            <p:cNvPr id="11531" name="Google Shape;11531;p75"/>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5"/>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5"/>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5"/>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5"/>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75"/>
          <p:cNvGrpSpPr/>
          <p:nvPr/>
        </p:nvGrpSpPr>
        <p:grpSpPr>
          <a:xfrm>
            <a:off x="5353403" y="3785609"/>
            <a:ext cx="277992" cy="354974"/>
            <a:chOff x="5353403" y="3785609"/>
            <a:chExt cx="277992" cy="354974"/>
          </a:xfrm>
        </p:grpSpPr>
        <p:sp>
          <p:nvSpPr>
            <p:cNvPr id="11537" name="Google Shape;11537;p75"/>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5"/>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5"/>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5"/>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5"/>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5"/>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75"/>
          <p:cNvGrpSpPr/>
          <p:nvPr/>
        </p:nvGrpSpPr>
        <p:grpSpPr>
          <a:xfrm>
            <a:off x="4896229" y="3785989"/>
            <a:ext cx="278784" cy="354594"/>
            <a:chOff x="4896229" y="3785989"/>
            <a:chExt cx="278784" cy="354594"/>
          </a:xfrm>
        </p:grpSpPr>
        <p:sp>
          <p:nvSpPr>
            <p:cNvPr id="11544" name="Google Shape;11544;p75"/>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5"/>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5"/>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5"/>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5"/>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5"/>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0" name="Google Shape;11550;p75"/>
          <p:cNvGrpSpPr/>
          <p:nvPr/>
        </p:nvGrpSpPr>
        <p:grpSpPr>
          <a:xfrm>
            <a:off x="7592387" y="3787858"/>
            <a:ext cx="273874" cy="351204"/>
            <a:chOff x="7592387" y="3787858"/>
            <a:chExt cx="273874" cy="351204"/>
          </a:xfrm>
        </p:grpSpPr>
        <p:sp>
          <p:nvSpPr>
            <p:cNvPr id="11551" name="Google Shape;11551;p75"/>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5"/>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5"/>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5"/>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75"/>
          <p:cNvGrpSpPr/>
          <p:nvPr/>
        </p:nvGrpSpPr>
        <p:grpSpPr>
          <a:xfrm>
            <a:off x="7145794" y="3787858"/>
            <a:ext cx="274254" cy="350444"/>
            <a:chOff x="7145794" y="3787858"/>
            <a:chExt cx="274254" cy="350444"/>
          </a:xfrm>
        </p:grpSpPr>
        <p:sp>
          <p:nvSpPr>
            <p:cNvPr id="11556" name="Google Shape;11556;p75"/>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5"/>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5"/>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5"/>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5"/>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5"/>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75"/>
          <p:cNvGrpSpPr/>
          <p:nvPr/>
        </p:nvGrpSpPr>
        <p:grpSpPr>
          <a:xfrm>
            <a:off x="8054060" y="3787098"/>
            <a:ext cx="266334" cy="353834"/>
            <a:chOff x="8054060" y="3787098"/>
            <a:chExt cx="266334" cy="353834"/>
          </a:xfrm>
        </p:grpSpPr>
        <p:sp>
          <p:nvSpPr>
            <p:cNvPr id="11563" name="Google Shape;11563;p75"/>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5"/>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5"/>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5"/>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75"/>
          <p:cNvGrpSpPr/>
          <p:nvPr/>
        </p:nvGrpSpPr>
        <p:grpSpPr>
          <a:xfrm>
            <a:off x="6702211" y="3782599"/>
            <a:ext cx="270104" cy="361754"/>
            <a:chOff x="6702211" y="3782599"/>
            <a:chExt cx="270104" cy="361754"/>
          </a:xfrm>
        </p:grpSpPr>
        <p:sp>
          <p:nvSpPr>
            <p:cNvPr id="11568" name="Google Shape;11568;p75"/>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5"/>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5"/>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5"/>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5"/>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75"/>
          <p:cNvGrpSpPr/>
          <p:nvPr/>
        </p:nvGrpSpPr>
        <p:grpSpPr>
          <a:xfrm>
            <a:off x="3516886" y="3438727"/>
            <a:ext cx="391854" cy="269922"/>
            <a:chOff x="3516850" y="3406526"/>
            <a:chExt cx="369674" cy="254644"/>
          </a:xfrm>
        </p:grpSpPr>
        <p:sp>
          <p:nvSpPr>
            <p:cNvPr id="11574" name="Google Shape;11574;p75"/>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5"/>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5"/>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5"/>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75"/>
          <p:cNvGrpSpPr/>
          <p:nvPr/>
        </p:nvGrpSpPr>
        <p:grpSpPr>
          <a:xfrm>
            <a:off x="1310655" y="3360527"/>
            <a:ext cx="306314" cy="347403"/>
            <a:chOff x="1310655" y="3360527"/>
            <a:chExt cx="306314" cy="347403"/>
          </a:xfrm>
        </p:grpSpPr>
        <p:sp>
          <p:nvSpPr>
            <p:cNvPr id="11579" name="Google Shape;11579;p75"/>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5"/>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5"/>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5"/>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5"/>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75"/>
          <p:cNvGrpSpPr/>
          <p:nvPr/>
        </p:nvGrpSpPr>
        <p:grpSpPr>
          <a:xfrm>
            <a:off x="3119678" y="3360146"/>
            <a:ext cx="269343" cy="348543"/>
            <a:chOff x="3119678" y="3360146"/>
            <a:chExt cx="269343" cy="348543"/>
          </a:xfrm>
        </p:grpSpPr>
        <p:sp>
          <p:nvSpPr>
            <p:cNvPr id="11585" name="Google Shape;11585;p75"/>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5"/>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5"/>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5"/>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5"/>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5"/>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5"/>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75"/>
          <p:cNvGrpSpPr/>
          <p:nvPr/>
        </p:nvGrpSpPr>
        <p:grpSpPr>
          <a:xfrm>
            <a:off x="3967213" y="3356947"/>
            <a:ext cx="368185" cy="354753"/>
            <a:chOff x="3967213" y="3356947"/>
            <a:chExt cx="368185" cy="354753"/>
          </a:xfrm>
        </p:grpSpPr>
        <p:sp>
          <p:nvSpPr>
            <p:cNvPr id="11593" name="Google Shape;11593;p75"/>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5"/>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5"/>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5"/>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5"/>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75"/>
          <p:cNvGrpSpPr/>
          <p:nvPr/>
        </p:nvGrpSpPr>
        <p:grpSpPr>
          <a:xfrm>
            <a:off x="871254" y="3360146"/>
            <a:ext cx="285183" cy="347023"/>
            <a:chOff x="871254" y="3360146"/>
            <a:chExt cx="285183" cy="347023"/>
          </a:xfrm>
        </p:grpSpPr>
        <p:sp>
          <p:nvSpPr>
            <p:cNvPr id="11599" name="Google Shape;11599;p75"/>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5"/>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5"/>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5"/>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75"/>
          <p:cNvGrpSpPr/>
          <p:nvPr/>
        </p:nvGrpSpPr>
        <p:grpSpPr>
          <a:xfrm>
            <a:off x="2665165" y="3360146"/>
            <a:ext cx="281794" cy="349684"/>
            <a:chOff x="2665165" y="3360146"/>
            <a:chExt cx="281794" cy="349684"/>
          </a:xfrm>
        </p:grpSpPr>
        <p:sp>
          <p:nvSpPr>
            <p:cNvPr id="11604" name="Google Shape;11604;p75"/>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5"/>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5"/>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5"/>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5"/>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75"/>
          <p:cNvGrpSpPr/>
          <p:nvPr/>
        </p:nvGrpSpPr>
        <p:grpSpPr>
          <a:xfrm>
            <a:off x="7156344" y="3347696"/>
            <a:ext cx="264465" cy="353074"/>
            <a:chOff x="7156344" y="3347696"/>
            <a:chExt cx="264465" cy="353074"/>
          </a:xfrm>
        </p:grpSpPr>
        <p:sp>
          <p:nvSpPr>
            <p:cNvPr id="11610" name="Google Shape;11610;p75"/>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5"/>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5"/>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5"/>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5"/>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75"/>
          <p:cNvGrpSpPr/>
          <p:nvPr/>
        </p:nvGrpSpPr>
        <p:grpSpPr>
          <a:xfrm>
            <a:off x="6703732" y="3346936"/>
            <a:ext cx="264813" cy="352693"/>
            <a:chOff x="6703732" y="3346936"/>
            <a:chExt cx="264813" cy="352693"/>
          </a:xfrm>
        </p:grpSpPr>
        <p:sp>
          <p:nvSpPr>
            <p:cNvPr id="11616" name="Google Shape;11616;p75"/>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5"/>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5"/>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5"/>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5"/>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75"/>
          <p:cNvGrpSpPr/>
          <p:nvPr/>
        </p:nvGrpSpPr>
        <p:grpSpPr>
          <a:xfrm>
            <a:off x="6252228" y="3346936"/>
            <a:ext cx="265193" cy="352693"/>
            <a:chOff x="6252228" y="3346936"/>
            <a:chExt cx="265193" cy="352693"/>
          </a:xfrm>
        </p:grpSpPr>
        <p:sp>
          <p:nvSpPr>
            <p:cNvPr id="11622" name="Google Shape;11622;p75"/>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5"/>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5"/>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75"/>
          <p:cNvGrpSpPr/>
          <p:nvPr/>
        </p:nvGrpSpPr>
        <p:grpSpPr>
          <a:xfrm>
            <a:off x="5801105" y="3347696"/>
            <a:ext cx="264813" cy="351933"/>
            <a:chOff x="5801105" y="3347696"/>
            <a:chExt cx="264813" cy="351933"/>
          </a:xfrm>
        </p:grpSpPr>
        <p:sp>
          <p:nvSpPr>
            <p:cNvPr id="11626" name="Google Shape;11626;p75"/>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5"/>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5"/>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5"/>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75"/>
          <p:cNvGrpSpPr/>
          <p:nvPr/>
        </p:nvGrpSpPr>
        <p:grpSpPr>
          <a:xfrm>
            <a:off x="5349253" y="3346936"/>
            <a:ext cx="265922" cy="352693"/>
            <a:chOff x="5349253" y="3346936"/>
            <a:chExt cx="265922" cy="352693"/>
          </a:xfrm>
        </p:grpSpPr>
        <p:sp>
          <p:nvSpPr>
            <p:cNvPr id="11631" name="Google Shape;11631;p75"/>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5"/>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5"/>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5"/>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5"/>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5"/>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75"/>
          <p:cNvGrpSpPr/>
          <p:nvPr/>
        </p:nvGrpSpPr>
        <p:grpSpPr>
          <a:xfrm>
            <a:off x="4907159" y="3346936"/>
            <a:ext cx="264845" cy="354214"/>
            <a:chOff x="4907159" y="3346936"/>
            <a:chExt cx="264845" cy="354214"/>
          </a:xfrm>
        </p:grpSpPr>
        <p:sp>
          <p:nvSpPr>
            <p:cNvPr id="11638" name="Google Shape;11638;p75"/>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5"/>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75"/>
          <p:cNvGrpSpPr/>
          <p:nvPr/>
        </p:nvGrpSpPr>
        <p:grpSpPr>
          <a:xfrm>
            <a:off x="8048421" y="3334486"/>
            <a:ext cx="276503" cy="369674"/>
            <a:chOff x="8048421" y="3334486"/>
            <a:chExt cx="276503" cy="369674"/>
          </a:xfrm>
        </p:grpSpPr>
        <p:sp>
          <p:nvSpPr>
            <p:cNvPr id="11641" name="Google Shape;11641;p75"/>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5"/>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5"/>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5"/>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5"/>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5"/>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75"/>
          <p:cNvGrpSpPr/>
          <p:nvPr/>
        </p:nvGrpSpPr>
        <p:grpSpPr>
          <a:xfrm>
            <a:off x="7575787" y="3329955"/>
            <a:ext cx="295384" cy="376834"/>
            <a:chOff x="7575787" y="3329955"/>
            <a:chExt cx="295384" cy="376834"/>
          </a:xfrm>
        </p:grpSpPr>
        <p:sp>
          <p:nvSpPr>
            <p:cNvPr id="11648" name="Google Shape;11648;p75"/>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5"/>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5"/>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5"/>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5"/>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5"/>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4" name="Google Shape;11654;p75"/>
          <p:cNvGrpSpPr/>
          <p:nvPr/>
        </p:nvGrpSpPr>
        <p:grpSpPr>
          <a:xfrm>
            <a:off x="864062" y="2884503"/>
            <a:ext cx="264084" cy="347783"/>
            <a:chOff x="864062" y="2884503"/>
            <a:chExt cx="264084" cy="347783"/>
          </a:xfrm>
        </p:grpSpPr>
        <p:sp>
          <p:nvSpPr>
            <p:cNvPr id="11655" name="Google Shape;11655;p75"/>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5"/>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5"/>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5"/>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5"/>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5"/>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5"/>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5"/>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5"/>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5"/>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75"/>
          <p:cNvGrpSpPr/>
          <p:nvPr/>
        </p:nvGrpSpPr>
        <p:grpSpPr>
          <a:xfrm>
            <a:off x="3978523" y="2884661"/>
            <a:ext cx="348955" cy="346516"/>
            <a:chOff x="3978523" y="2884661"/>
            <a:chExt cx="348955" cy="346516"/>
          </a:xfrm>
        </p:grpSpPr>
        <p:sp>
          <p:nvSpPr>
            <p:cNvPr id="11666" name="Google Shape;11666;p75"/>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5"/>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5"/>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5"/>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5"/>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5"/>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5"/>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5"/>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75"/>
          <p:cNvGrpSpPr/>
          <p:nvPr/>
        </p:nvGrpSpPr>
        <p:grpSpPr>
          <a:xfrm>
            <a:off x="3527780" y="2885263"/>
            <a:ext cx="347435" cy="345534"/>
            <a:chOff x="3527780" y="2885263"/>
            <a:chExt cx="347435" cy="345534"/>
          </a:xfrm>
        </p:grpSpPr>
        <p:sp>
          <p:nvSpPr>
            <p:cNvPr id="11675" name="Google Shape;11675;p75"/>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5"/>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5"/>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5"/>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5"/>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5"/>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5"/>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5"/>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5"/>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5"/>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5"/>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5"/>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5"/>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5"/>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5"/>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5"/>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5"/>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5"/>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5"/>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5"/>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5"/>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5"/>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5"/>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75"/>
          <p:cNvGrpSpPr/>
          <p:nvPr/>
        </p:nvGrpSpPr>
        <p:grpSpPr>
          <a:xfrm>
            <a:off x="2239671" y="2884503"/>
            <a:ext cx="218053" cy="348543"/>
            <a:chOff x="2239671" y="2884503"/>
            <a:chExt cx="218053" cy="348543"/>
          </a:xfrm>
        </p:grpSpPr>
        <p:sp>
          <p:nvSpPr>
            <p:cNvPr id="11699" name="Google Shape;11699;p75"/>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5"/>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5"/>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5"/>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5"/>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75"/>
          <p:cNvGrpSpPr/>
          <p:nvPr/>
        </p:nvGrpSpPr>
        <p:grpSpPr>
          <a:xfrm>
            <a:off x="2691555" y="2884503"/>
            <a:ext cx="215044" cy="348924"/>
            <a:chOff x="2691555" y="2884503"/>
            <a:chExt cx="215044" cy="348924"/>
          </a:xfrm>
        </p:grpSpPr>
        <p:sp>
          <p:nvSpPr>
            <p:cNvPr id="11705" name="Google Shape;11705;p75"/>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5"/>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5"/>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75"/>
          <p:cNvGrpSpPr/>
          <p:nvPr/>
        </p:nvGrpSpPr>
        <p:grpSpPr>
          <a:xfrm>
            <a:off x="1770459" y="2884503"/>
            <a:ext cx="254644" cy="348828"/>
            <a:chOff x="1770459" y="2884503"/>
            <a:chExt cx="254644" cy="348828"/>
          </a:xfrm>
        </p:grpSpPr>
        <p:sp>
          <p:nvSpPr>
            <p:cNvPr id="11709" name="Google Shape;11709;p75"/>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5"/>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5"/>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5"/>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5"/>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5"/>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5"/>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5"/>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75"/>
          <p:cNvGrpSpPr/>
          <p:nvPr/>
        </p:nvGrpSpPr>
        <p:grpSpPr>
          <a:xfrm>
            <a:off x="1317466" y="2884883"/>
            <a:ext cx="258382" cy="348543"/>
            <a:chOff x="1317466" y="2884883"/>
            <a:chExt cx="258382" cy="348543"/>
          </a:xfrm>
        </p:grpSpPr>
        <p:sp>
          <p:nvSpPr>
            <p:cNvPr id="11718" name="Google Shape;11718;p75"/>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5"/>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5"/>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5"/>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5"/>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5"/>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5"/>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5"/>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75"/>
          <p:cNvGrpSpPr/>
          <p:nvPr/>
        </p:nvGrpSpPr>
        <p:grpSpPr>
          <a:xfrm>
            <a:off x="3121167" y="2884883"/>
            <a:ext cx="258414" cy="348543"/>
            <a:chOff x="3121167" y="2884883"/>
            <a:chExt cx="258414" cy="348543"/>
          </a:xfrm>
        </p:grpSpPr>
        <p:sp>
          <p:nvSpPr>
            <p:cNvPr id="11727" name="Google Shape;11727;p75"/>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5"/>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5"/>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5"/>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5"/>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5"/>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5"/>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5"/>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75"/>
          <p:cNvGrpSpPr/>
          <p:nvPr/>
        </p:nvGrpSpPr>
        <p:grpSpPr>
          <a:xfrm>
            <a:off x="4899999" y="2882095"/>
            <a:ext cx="271244" cy="346801"/>
            <a:chOff x="4899999" y="2882095"/>
            <a:chExt cx="271244" cy="346801"/>
          </a:xfrm>
        </p:grpSpPr>
        <p:sp>
          <p:nvSpPr>
            <p:cNvPr id="11736" name="Google Shape;11736;p75"/>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5"/>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5"/>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5"/>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5"/>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5"/>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5"/>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5"/>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5"/>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5"/>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6" name="Google Shape;11746;p75"/>
          <p:cNvGrpSpPr/>
          <p:nvPr/>
        </p:nvGrpSpPr>
        <p:grpSpPr>
          <a:xfrm>
            <a:off x="7162775" y="2881113"/>
            <a:ext cx="259523" cy="346294"/>
            <a:chOff x="7162775" y="2881113"/>
            <a:chExt cx="259523" cy="346294"/>
          </a:xfrm>
        </p:grpSpPr>
        <p:sp>
          <p:nvSpPr>
            <p:cNvPr id="11747" name="Google Shape;11747;p75"/>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5"/>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5"/>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5"/>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5"/>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5"/>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75"/>
          <p:cNvGrpSpPr/>
          <p:nvPr/>
        </p:nvGrpSpPr>
        <p:grpSpPr>
          <a:xfrm>
            <a:off x="6709751" y="2881842"/>
            <a:ext cx="261075" cy="347815"/>
            <a:chOff x="6709751" y="2881842"/>
            <a:chExt cx="261075" cy="347815"/>
          </a:xfrm>
        </p:grpSpPr>
        <p:sp>
          <p:nvSpPr>
            <p:cNvPr id="11754" name="Google Shape;11754;p75"/>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5"/>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5"/>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5"/>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5"/>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5"/>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75"/>
          <p:cNvGrpSpPr/>
          <p:nvPr/>
        </p:nvGrpSpPr>
        <p:grpSpPr>
          <a:xfrm>
            <a:off x="5807156" y="2881113"/>
            <a:ext cx="261043" cy="348163"/>
            <a:chOff x="5807156" y="2881113"/>
            <a:chExt cx="261043" cy="348163"/>
          </a:xfrm>
        </p:grpSpPr>
        <p:sp>
          <p:nvSpPr>
            <p:cNvPr id="11761" name="Google Shape;11761;p75"/>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5"/>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5"/>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5"/>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5"/>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75"/>
          <p:cNvGrpSpPr/>
          <p:nvPr/>
        </p:nvGrpSpPr>
        <p:grpSpPr>
          <a:xfrm>
            <a:off x="5355653" y="2881493"/>
            <a:ext cx="262184" cy="346643"/>
            <a:chOff x="5355653" y="2881493"/>
            <a:chExt cx="262184" cy="346643"/>
          </a:xfrm>
        </p:grpSpPr>
        <p:sp>
          <p:nvSpPr>
            <p:cNvPr id="11767" name="Google Shape;11767;p75"/>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5"/>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5"/>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5"/>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5"/>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75"/>
          <p:cNvGrpSpPr/>
          <p:nvPr/>
        </p:nvGrpSpPr>
        <p:grpSpPr>
          <a:xfrm>
            <a:off x="8055961" y="2881842"/>
            <a:ext cx="260283" cy="345914"/>
            <a:chOff x="8055961" y="2881842"/>
            <a:chExt cx="260283" cy="345914"/>
          </a:xfrm>
        </p:grpSpPr>
        <p:sp>
          <p:nvSpPr>
            <p:cNvPr id="11773" name="Google Shape;11773;p7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75"/>
          <p:cNvGrpSpPr/>
          <p:nvPr/>
        </p:nvGrpSpPr>
        <p:grpSpPr>
          <a:xfrm>
            <a:off x="7609368" y="2893912"/>
            <a:ext cx="264813" cy="353105"/>
            <a:chOff x="7609368" y="2893912"/>
            <a:chExt cx="264813" cy="353105"/>
          </a:xfrm>
        </p:grpSpPr>
        <p:sp>
          <p:nvSpPr>
            <p:cNvPr id="11778" name="Google Shape;11778;p75"/>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5"/>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5"/>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5"/>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5"/>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5"/>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75"/>
          <p:cNvGrpSpPr/>
          <p:nvPr/>
        </p:nvGrpSpPr>
        <p:grpSpPr>
          <a:xfrm>
            <a:off x="6248458" y="2869772"/>
            <a:ext cx="270864" cy="360645"/>
            <a:chOff x="6248458" y="2869772"/>
            <a:chExt cx="270864" cy="360645"/>
          </a:xfrm>
        </p:grpSpPr>
        <p:sp>
          <p:nvSpPr>
            <p:cNvPr id="11785" name="Google Shape;11785;p75"/>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5"/>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5"/>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5"/>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5"/>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75"/>
          <p:cNvGrpSpPr/>
          <p:nvPr/>
        </p:nvGrpSpPr>
        <p:grpSpPr>
          <a:xfrm>
            <a:off x="3075928" y="2445798"/>
            <a:ext cx="363243" cy="300675"/>
            <a:chOff x="3075928" y="2445798"/>
            <a:chExt cx="363243" cy="300675"/>
          </a:xfrm>
        </p:grpSpPr>
        <p:sp>
          <p:nvSpPr>
            <p:cNvPr id="11791" name="Google Shape;11791;p75"/>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5"/>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5"/>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5"/>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5"/>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5"/>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5"/>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5"/>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5"/>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5"/>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5"/>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75"/>
          <p:cNvGrpSpPr/>
          <p:nvPr/>
        </p:nvGrpSpPr>
        <p:grpSpPr>
          <a:xfrm>
            <a:off x="2633105" y="2431859"/>
            <a:ext cx="363243" cy="328585"/>
            <a:chOff x="2633105" y="2431859"/>
            <a:chExt cx="363243" cy="328585"/>
          </a:xfrm>
        </p:grpSpPr>
        <p:sp>
          <p:nvSpPr>
            <p:cNvPr id="11803" name="Google Shape;11803;p75"/>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5"/>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5"/>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5"/>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5"/>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5"/>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5"/>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5"/>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75"/>
          <p:cNvGrpSpPr/>
          <p:nvPr/>
        </p:nvGrpSpPr>
        <p:grpSpPr>
          <a:xfrm>
            <a:off x="2189142" y="2421310"/>
            <a:ext cx="365904" cy="350064"/>
            <a:chOff x="2189142" y="2421310"/>
            <a:chExt cx="365904" cy="350064"/>
          </a:xfrm>
        </p:grpSpPr>
        <p:sp>
          <p:nvSpPr>
            <p:cNvPr id="11812" name="Google Shape;11812;p75"/>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5"/>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5"/>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5"/>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5"/>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5"/>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5"/>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5"/>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5"/>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1" name="Google Shape;11821;p75"/>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2" name="Google Shape;11822;p75"/>
          <p:cNvGrpSpPr/>
          <p:nvPr/>
        </p:nvGrpSpPr>
        <p:grpSpPr>
          <a:xfrm>
            <a:off x="3961923" y="2486317"/>
            <a:ext cx="364415" cy="220936"/>
            <a:chOff x="3961923" y="2486317"/>
            <a:chExt cx="364415" cy="220936"/>
          </a:xfrm>
        </p:grpSpPr>
        <p:sp>
          <p:nvSpPr>
            <p:cNvPr id="11823" name="Google Shape;11823;p75"/>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5"/>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5"/>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5"/>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7" name="Google Shape;11827;p75"/>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8" name="Google Shape;11828;p75"/>
          <p:cNvGrpSpPr/>
          <p:nvPr/>
        </p:nvGrpSpPr>
        <p:grpSpPr>
          <a:xfrm>
            <a:off x="1303876" y="2419377"/>
            <a:ext cx="363275" cy="354626"/>
            <a:chOff x="1303876" y="2419377"/>
            <a:chExt cx="363275" cy="354626"/>
          </a:xfrm>
        </p:grpSpPr>
        <p:sp>
          <p:nvSpPr>
            <p:cNvPr id="11829" name="Google Shape;11829;p75"/>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5"/>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5"/>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5"/>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5"/>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5"/>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5"/>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5"/>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75"/>
          <p:cNvGrpSpPr/>
          <p:nvPr/>
        </p:nvGrpSpPr>
        <p:grpSpPr>
          <a:xfrm>
            <a:off x="861053" y="2414910"/>
            <a:ext cx="362134" cy="363623"/>
            <a:chOff x="861053" y="2414910"/>
            <a:chExt cx="362134" cy="363623"/>
          </a:xfrm>
        </p:grpSpPr>
        <p:sp>
          <p:nvSpPr>
            <p:cNvPr id="11838" name="Google Shape;11838;p75"/>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5"/>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5"/>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5"/>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5"/>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75"/>
          <p:cNvGrpSpPr/>
          <p:nvPr/>
        </p:nvGrpSpPr>
        <p:grpSpPr>
          <a:xfrm>
            <a:off x="7594288" y="2415259"/>
            <a:ext cx="279513" cy="355735"/>
            <a:chOff x="7594288" y="2415259"/>
            <a:chExt cx="279513" cy="355735"/>
          </a:xfrm>
        </p:grpSpPr>
        <p:sp>
          <p:nvSpPr>
            <p:cNvPr id="11844" name="Google Shape;11844;p75"/>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5"/>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5"/>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5"/>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5"/>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5"/>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0" name="Google Shape;11850;p75"/>
          <p:cNvGrpSpPr/>
          <p:nvPr/>
        </p:nvGrpSpPr>
        <p:grpSpPr>
          <a:xfrm>
            <a:off x="7145794" y="2415639"/>
            <a:ext cx="278784" cy="355735"/>
            <a:chOff x="7145794" y="2415639"/>
            <a:chExt cx="278784" cy="355735"/>
          </a:xfrm>
        </p:grpSpPr>
        <p:sp>
          <p:nvSpPr>
            <p:cNvPr id="11851" name="Google Shape;11851;p75"/>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5"/>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5"/>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5"/>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5"/>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5"/>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5"/>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5"/>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5"/>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5"/>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75"/>
          <p:cNvGrpSpPr/>
          <p:nvPr/>
        </p:nvGrpSpPr>
        <p:grpSpPr>
          <a:xfrm>
            <a:off x="6698441" y="2414530"/>
            <a:ext cx="277644" cy="357984"/>
            <a:chOff x="6698441" y="2414530"/>
            <a:chExt cx="277644" cy="357984"/>
          </a:xfrm>
        </p:grpSpPr>
        <p:sp>
          <p:nvSpPr>
            <p:cNvPr id="11862" name="Google Shape;11862;p75"/>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5"/>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5"/>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5"/>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5"/>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5"/>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75"/>
          <p:cNvGrpSpPr/>
          <p:nvPr/>
        </p:nvGrpSpPr>
        <p:grpSpPr>
          <a:xfrm>
            <a:off x="4897750" y="2415639"/>
            <a:ext cx="279513" cy="357255"/>
            <a:chOff x="4897750" y="2415639"/>
            <a:chExt cx="279513" cy="357255"/>
          </a:xfrm>
        </p:grpSpPr>
        <p:sp>
          <p:nvSpPr>
            <p:cNvPr id="11869" name="Google Shape;11869;p75"/>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5"/>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5"/>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5"/>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5"/>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5"/>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5"/>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5"/>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75"/>
          <p:cNvGrpSpPr/>
          <p:nvPr/>
        </p:nvGrpSpPr>
        <p:grpSpPr>
          <a:xfrm>
            <a:off x="5812066" y="2416019"/>
            <a:ext cx="264813" cy="353454"/>
            <a:chOff x="5812066" y="2416019"/>
            <a:chExt cx="264813" cy="353454"/>
          </a:xfrm>
        </p:grpSpPr>
        <p:sp>
          <p:nvSpPr>
            <p:cNvPr id="11878" name="Google Shape;11878;p75"/>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5"/>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5"/>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5"/>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5"/>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5"/>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5"/>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75"/>
          <p:cNvGrpSpPr/>
          <p:nvPr/>
        </p:nvGrpSpPr>
        <p:grpSpPr>
          <a:xfrm>
            <a:off x="8054820" y="2416399"/>
            <a:ext cx="264433" cy="353454"/>
            <a:chOff x="8054820" y="2416399"/>
            <a:chExt cx="264433" cy="353454"/>
          </a:xfrm>
        </p:grpSpPr>
        <p:sp>
          <p:nvSpPr>
            <p:cNvPr id="11886" name="Google Shape;11886;p75"/>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5"/>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5"/>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5"/>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5"/>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5"/>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75"/>
          <p:cNvGrpSpPr/>
          <p:nvPr/>
        </p:nvGrpSpPr>
        <p:grpSpPr>
          <a:xfrm>
            <a:off x="5356413" y="2413390"/>
            <a:ext cx="271212" cy="361374"/>
            <a:chOff x="5356413" y="2413390"/>
            <a:chExt cx="271212" cy="361374"/>
          </a:xfrm>
        </p:grpSpPr>
        <p:sp>
          <p:nvSpPr>
            <p:cNvPr id="11893" name="Google Shape;11893;p75"/>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5"/>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5"/>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5"/>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5"/>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75"/>
          <p:cNvGrpSpPr/>
          <p:nvPr/>
        </p:nvGrpSpPr>
        <p:grpSpPr>
          <a:xfrm>
            <a:off x="6255238" y="2412249"/>
            <a:ext cx="271244" cy="360994"/>
            <a:chOff x="6255238" y="2412249"/>
            <a:chExt cx="271244" cy="360994"/>
          </a:xfrm>
        </p:grpSpPr>
        <p:sp>
          <p:nvSpPr>
            <p:cNvPr id="11899" name="Google Shape;11899;p75"/>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5"/>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5"/>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5"/>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5"/>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5"/>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75"/>
          <p:cNvGrpSpPr/>
          <p:nvPr/>
        </p:nvGrpSpPr>
        <p:grpSpPr>
          <a:xfrm>
            <a:off x="2185372" y="1957799"/>
            <a:ext cx="366664" cy="366981"/>
            <a:chOff x="2185372" y="1957799"/>
            <a:chExt cx="366664" cy="366981"/>
          </a:xfrm>
        </p:grpSpPr>
        <p:sp>
          <p:nvSpPr>
            <p:cNvPr id="11906" name="Google Shape;11906;p75"/>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5"/>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5"/>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5"/>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5"/>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5"/>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5"/>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5"/>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75"/>
          <p:cNvGrpSpPr/>
          <p:nvPr/>
        </p:nvGrpSpPr>
        <p:grpSpPr>
          <a:xfrm>
            <a:off x="1737258" y="1988371"/>
            <a:ext cx="370814" cy="307359"/>
            <a:chOff x="1737258" y="1988371"/>
            <a:chExt cx="370814" cy="307359"/>
          </a:xfrm>
        </p:grpSpPr>
        <p:sp>
          <p:nvSpPr>
            <p:cNvPr id="11915" name="Google Shape;11915;p75"/>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5"/>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5"/>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5"/>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75"/>
          <p:cNvGrpSpPr/>
          <p:nvPr/>
        </p:nvGrpSpPr>
        <p:grpSpPr>
          <a:xfrm>
            <a:off x="848983" y="1989511"/>
            <a:ext cx="369294" cy="304350"/>
            <a:chOff x="848983" y="1989511"/>
            <a:chExt cx="369294" cy="304350"/>
          </a:xfrm>
        </p:grpSpPr>
        <p:sp>
          <p:nvSpPr>
            <p:cNvPr id="11920" name="Google Shape;11920;p75"/>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5"/>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5"/>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5"/>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5"/>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75"/>
          <p:cNvGrpSpPr/>
          <p:nvPr/>
        </p:nvGrpSpPr>
        <p:grpSpPr>
          <a:xfrm>
            <a:off x="3074027" y="1983777"/>
            <a:ext cx="380604" cy="313854"/>
            <a:chOff x="3074027" y="1983777"/>
            <a:chExt cx="380604" cy="313854"/>
          </a:xfrm>
        </p:grpSpPr>
        <p:sp>
          <p:nvSpPr>
            <p:cNvPr id="11926" name="Google Shape;11926;p75"/>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5"/>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5"/>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5"/>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5"/>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75"/>
          <p:cNvGrpSpPr/>
          <p:nvPr/>
        </p:nvGrpSpPr>
        <p:grpSpPr>
          <a:xfrm>
            <a:off x="3522521" y="1975857"/>
            <a:ext cx="367013" cy="331278"/>
            <a:chOff x="3522521" y="1975857"/>
            <a:chExt cx="367013" cy="331278"/>
          </a:xfrm>
        </p:grpSpPr>
        <p:sp>
          <p:nvSpPr>
            <p:cNvPr id="11932" name="Google Shape;11932;p75"/>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5"/>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5"/>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5"/>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5"/>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5"/>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5"/>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75"/>
          <p:cNvGrpSpPr/>
          <p:nvPr/>
        </p:nvGrpSpPr>
        <p:grpSpPr>
          <a:xfrm>
            <a:off x="2630824" y="1976966"/>
            <a:ext cx="368185" cy="330454"/>
            <a:chOff x="2630824" y="1976966"/>
            <a:chExt cx="368185" cy="330454"/>
          </a:xfrm>
        </p:grpSpPr>
        <p:sp>
          <p:nvSpPr>
            <p:cNvPr id="11940" name="Google Shape;11940;p75"/>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5"/>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5"/>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5"/>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5"/>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5"/>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5"/>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5"/>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75"/>
          <p:cNvGrpSpPr/>
          <p:nvPr/>
        </p:nvGrpSpPr>
        <p:grpSpPr>
          <a:xfrm>
            <a:off x="1293706" y="1966416"/>
            <a:ext cx="369294" cy="350444"/>
            <a:chOff x="1293706" y="1966416"/>
            <a:chExt cx="369294" cy="350444"/>
          </a:xfrm>
        </p:grpSpPr>
        <p:sp>
          <p:nvSpPr>
            <p:cNvPr id="11949" name="Google Shape;11949;p75"/>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5"/>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5"/>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5"/>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5"/>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5"/>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5"/>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5"/>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75"/>
          <p:cNvGrpSpPr/>
          <p:nvPr/>
        </p:nvGrpSpPr>
        <p:grpSpPr>
          <a:xfrm>
            <a:off x="3967213" y="1975477"/>
            <a:ext cx="368185" cy="331816"/>
            <a:chOff x="3967213" y="1975477"/>
            <a:chExt cx="368185" cy="331816"/>
          </a:xfrm>
        </p:grpSpPr>
        <p:sp>
          <p:nvSpPr>
            <p:cNvPr id="11958" name="Google Shape;11958;p75"/>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5"/>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5"/>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75"/>
          <p:cNvGrpSpPr/>
          <p:nvPr/>
        </p:nvGrpSpPr>
        <p:grpSpPr>
          <a:xfrm>
            <a:off x="8047661" y="1969046"/>
            <a:ext cx="279132" cy="356875"/>
            <a:chOff x="8047661" y="1969046"/>
            <a:chExt cx="279132" cy="356875"/>
          </a:xfrm>
        </p:grpSpPr>
        <p:sp>
          <p:nvSpPr>
            <p:cNvPr id="11962" name="Google Shape;11962;p7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75"/>
          <p:cNvGrpSpPr/>
          <p:nvPr/>
        </p:nvGrpSpPr>
        <p:grpSpPr>
          <a:xfrm>
            <a:off x="7596157" y="1968159"/>
            <a:ext cx="279544" cy="358142"/>
            <a:chOff x="7596157" y="1968159"/>
            <a:chExt cx="279544" cy="358142"/>
          </a:xfrm>
        </p:grpSpPr>
        <p:sp>
          <p:nvSpPr>
            <p:cNvPr id="11967" name="Google Shape;11967;p7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75"/>
          <p:cNvGrpSpPr/>
          <p:nvPr/>
        </p:nvGrpSpPr>
        <p:grpSpPr>
          <a:xfrm>
            <a:off x="7147315" y="1969046"/>
            <a:ext cx="279513" cy="357636"/>
            <a:chOff x="7147315" y="1969046"/>
            <a:chExt cx="279513" cy="357636"/>
          </a:xfrm>
        </p:grpSpPr>
        <p:sp>
          <p:nvSpPr>
            <p:cNvPr id="11974" name="Google Shape;11974;p75"/>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5"/>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5"/>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5"/>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5"/>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5"/>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5"/>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75"/>
          <p:cNvGrpSpPr/>
          <p:nvPr/>
        </p:nvGrpSpPr>
        <p:grpSpPr>
          <a:xfrm>
            <a:off x="6697681" y="1968317"/>
            <a:ext cx="280305" cy="359093"/>
            <a:chOff x="6697681" y="1968317"/>
            <a:chExt cx="280305" cy="359093"/>
          </a:xfrm>
        </p:grpSpPr>
        <p:sp>
          <p:nvSpPr>
            <p:cNvPr id="11982" name="Google Shape;11982;p7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75"/>
          <p:cNvGrpSpPr/>
          <p:nvPr/>
        </p:nvGrpSpPr>
        <p:grpSpPr>
          <a:xfrm>
            <a:off x="6248839" y="1967937"/>
            <a:ext cx="280273" cy="358744"/>
            <a:chOff x="6248839" y="1967937"/>
            <a:chExt cx="280273" cy="358744"/>
          </a:xfrm>
        </p:grpSpPr>
        <p:sp>
          <p:nvSpPr>
            <p:cNvPr id="11990" name="Google Shape;11990;p75"/>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5"/>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5"/>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5"/>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5"/>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5"/>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75"/>
          <p:cNvGrpSpPr/>
          <p:nvPr/>
        </p:nvGrpSpPr>
        <p:grpSpPr>
          <a:xfrm>
            <a:off x="5801485" y="1969046"/>
            <a:ext cx="279164" cy="357794"/>
            <a:chOff x="5801485" y="1969046"/>
            <a:chExt cx="279164" cy="357794"/>
          </a:xfrm>
        </p:grpSpPr>
        <p:sp>
          <p:nvSpPr>
            <p:cNvPr id="11997" name="Google Shape;11997;p75"/>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5"/>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5"/>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5"/>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5"/>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5"/>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5"/>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5"/>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5"/>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5"/>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5"/>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5"/>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5"/>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75"/>
          <p:cNvGrpSpPr/>
          <p:nvPr/>
        </p:nvGrpSpPr>
        <p:grpSpPr>
          <a:xfrm>
            <a:off x="5352643" y="1969046"/>
            <a:ext cx="278404" cy="358364"/>
            <a:chOff x="5352643" y="1969046"/>
            <a:chExt cx="278404" cy="358364"/>
          </a:xfrm>
        </p:grpSpPr>
        <p:sp>
          <p:nvSpPr>
            <p:cNvPr id="12011" name="Google Shape;12011;p75"/>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5"/>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5"/>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5"/>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75"/>
          <p:cNvGrpSpPr/>
          <p:nvPr/>
        </p:nvGrpSpPr>
        <p:grpSpPr>
          <a:xfrm>
            <a:off x="4897750" y="1968317"/>
            <a:ext cx="279132" cy="358364"/>
            <a:chOff x="4897750" y="1968317"/>
            <a:chExt cx="279132" cy="358364"/>
          </a:xfrm>
        </p:grpSpPr>
        <p:sp>
          <p:nvSpPr>
            <p:cNvPr id="12016" name="Google Shape;12016;p75"/>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5"/>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5"/>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5"/>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5"/>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5"/>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5"/>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5"/>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5"/>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5"/>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5"/>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5"/>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5"/>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9" name="Google Shape;12029;p75"/>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0" name="Google Shape;12030;p75"/>
          <p:cNvGrpSpPr/>
          <p:nvPr/>
        </p:nvGrpSpPr>
        <p:grpSpPr>
          <a:xfrm>
            <a:off x="1767449" y="1513044"/>
            <a:ext cx="324403" cy="347783"/>
            <a:chOff x="1767449" y="1513044"/>
            <a:chExt cx="324403" cy="347783"/>
          </a:xfrm>
        </p:grpSpPr>
        <p:sp>
          <p:nvSpPr>
            <p:cNvPr id="12031" name="Google Shape;12031;p75"/>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5"/>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5"/>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5"/>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5"/>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5"/>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5"/>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5"/>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5"/>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75"/>
          <p:cNvGrpSpPr/>
          <p:nvPr/>
        </p:nvGrpSpPr>
        <p:grpSpPr>
          <a:xfrm>
            <a:off x="4007193" y="1512727"/>
            <a:ext cx="320633" cy="348100"/>
            <a:chOff x="4007193" y="1512727"/>
            <a:chExt cx="320633" cy="348100"/>
          </a:xfrm>
        </p:grpSpPr>
        <p:sp>
          <p:nvSpPr>
            <p:cNvPr id="12041" name="Google Shape;12041;p75"/>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5"/>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5"/>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5"/>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5"/>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75"/>
          <p:cNvGrpSpPr/>
          <p:nvPr/>
        </p:nvGrpSpPr>
        <p:grpSpPr>
          <a:xfrm>
            <a:off x="3530425" y="1508747"/>
            <a:ext cx="368175" cy="344594"/>
            <a:chOff x="3530425" y="1508747"/>
            <a:chExt cx="368175" cy="344594"/>
          </a:xfrm>
        </p:grpSpPr>
        <p:sp>
          <p:nvSpPr>
            <p:cNvPr id="12047" name="Google Shape;12047;p75"/>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5"/>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5"/>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5"/>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75"/>
          <p:cNvGrpSpPr/>
          <p:nvPr/>
        </p:nvGrpSpPr>
        <p:grpSpPr>
          <a:xfrm>
            <a:off x="3127598" y="1513234"/>
            <a:ext cx="289714" cy="347593"/>
            <a:chOff x="3127598" y="1513234"/>
            <a:chExt cx="289714" cy="347593"/>
          </a:xfrm>
        </p:grpSpPr>
        <p:sp>
          <p:nvSpPr>
            <p:cNvPr id="12052" name="Google Shape;12052;p75"/>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5"/>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5"/>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5"/>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5"/>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75"/>
          <p:cNvGrpSpPr/>
          <p:nvPr/>
        </p:nvGrpSpPr>
        <p:grpSpPr>
          <a:xfrm>
            <a:off x="2662884" y="1513044"/>
            <a:ext cx="322914" cy="348543"/>
            <a:chOff x="2662884" y="1513044"/>
            <a:chExt cx="322914" cy="348543"/>
          </a:xfrm>
        </p:grpSpPr>
        <p:sp>
          <p:nvSpPr>
            <p:cNvPr id="12058" name="Google Shape;12058;p75"/>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5"/>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5"/>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5"/>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5"/>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5"/>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5"/>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5"/>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5"/>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5"/>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75"/>
          <p:cNvGrpSpPr/>
          <p:nvPr/>
        </p:nvGrpSpPr>
        <p:grpSpPr>
          <a:xfrm>
            <a:off x="2232511" y="1512759"/>
            <a:ext cx="299534" cy="348068"/>
            <a:chOff x="2232511" y="1512759"/>
            <a:chExt cx="299534" cy="348068"/>
          </a:xfrm>
        </p:grpSpPr>
        <p:sp>
          <p:nvSpPr>
            <p:cNvPr id="12069" name="Google Shape;12069;p75"/>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5"/>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5"/>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5"/>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5"/>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5"/>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5"/>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5"/>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5"/>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5"/>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5"/>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75"/>
          <p:cNvGrpSpPr/>
          <p:nvPr/>
        </p:nvGrpSpPr>
        <p:grpSpPr>
          <a:xfrm>
            <a:off x="1331406" y="1513361"/>
            <a:ext cx="301784" cy="348607"/>
            <a:chOff x="1331406" y="1513361"/>
            <a:chExt cx="301784" cy="348607"/>
          </a:xfrm>
        </p:grpSpPr>
        <p:sp>
          <p:nvSpPr>
            <p:cNvPr id="12081" name="Google Shape;12081;p75"/>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5"/>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5"/>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5"/>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75"/>
          <p:cNvGrpSpPr/>
          <p:nvPr/>
        </p:nvGrpSpPr>
        <p:grpSpPr>
          <a:xfrm>
            <a:off x="7144274" y="1500214"/>
            <a:ext cx="282174" cy="355735"/>
            <a:chOff x="7144274" y="1500214"/>
            <a:chExt cx="282174" cy="355735"/>
          </a:xfrm>
        </p:grpSpPr>
        <p:sp>
          <p:nvSpPr>
            <p:cNvPr id="12086" name="Google Shape;12086;p7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2" name="Google Shape;12092;p75"/>
          <p:cNvGrpSpPr/>
          <p:nvPr/>
        </p:nvGrpSpPr>
        <p:grpSpPr>
          <a:xfrm>
            <a:off x="6685262" y="1500214"/>
            <a:ext cx="289682" cy="354594"/>
            <a:chOff x="6685262" y="1500214"/>
            <a:chExt cx="289682" cy="354594"/>
          </a:xfrm>
        </p:grpSpPr>
        <p:sp>
          <p:nvSpPr>
            <p:cNvPr id="12093" name="Google Shape;12093;p7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75"/>
          <p:cNvGrpSpPr/>
          <p:nvPr/>
        </p:nvGrpSpPr>
        <p:grpSpPr>
          <a:xfrm>
            <a:off x="6200938" y="1500594"/>
            <a:ext cx="322154" cy="355355"/>
            <a:chOff x="6200938" y="1500594"/>
            <a:chExt cx="322154" cy="355355"/>
          </a:xfrm>
        </p:grpSpPr>
        <p:sp>
          <p:nvSpPr>
            <p:cNvPr id="12098" name="Google Shape;12098;p75"/>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5"/>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5"/>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5"/>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5"/>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75"/>
          <p:cNvGrpSpPr/>
          <p:nvPr/>
        </p:nvGrpSpPr>
        <p:grpSpPr>
          <a:xfrm>
            <a:off x="5289631" y="1500214"/>
            <a:ext cx="332355" cy="354974"/>
            <a:chOff x="5289631" y="1500214"/>
            <a:chExt cx="332355" cy="354974"/>
          </a:xfrm>
        </p:grpSpPr>
        <p:sp>
          <p:nvSpPr>
            <p:cNvPr id="12104" name="Google Shape;12104;p75"/>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5"/>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5"/>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5"/>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5"/>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5"/>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75"/>
          <p:cNvGrpSpPr/>
          <p:nvPr/>
        </p:nvGrpSpPr>
        <p:grpSpPr>
          <a:xfrm>
            <a:off x="5748295" y="1499833"/>
            <a:ext cx="323294" cy="356115"/>
            <a:chOff x="5748295" y="1499833"/>
            <a:chExt cx="323294" cy="356115"/>
          </a:xfrm>
        </p:grpSpPr>
        <p:sp>
          <p:nvSpPr>
            <p:cNvPr id="12111" name="Google Shape;12111;p75"/>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5"/>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5"/>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5"/>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5"/>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5"/>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5"/>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75"/>
          <p:cNvGrpSpPr/>
          <p:nvPr/>
        </p:nvGrpSpPr>
        <p:grpSpPr>
          <a:xfrm>
            <a:off x="8047661" y="1501037"/>
            <a:ext cx="278404" cy="355260"/>
            <a:chOff x="8047661" y="1501037"/>
            <a:chExt cx="278404" cy="355260"/>
          </a:xfrm>
        </p:grpSpPr>
        <p:sp>
          <p:nvSpPr>
            <p:cNvPr id="12119" name="Google Shape;12119;p75"/>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5"/>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5"/>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5"/>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75"/>
          <p:cNvGrpSpPr/>
          <p:nvPr/>
        </p:nvGrpSpPr>
        <p:grpSpPr>
          <a:xfrm>
            <a:off x="4903389" y="1500214"/>
            <a:ext cx="267854" cy="355735"/>
            <a:chOff x="4903389" y="1500214"/>
            <a:chExt cx="267854" cy="355735"/>
          </a:xfrm>
        </p:grpSpPr>
        <p:sp>
          <p:nvSpPr>
            <p:cNvPr id="12124" name="Google Shape;12124;p75"/>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5"/>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5"/>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5"/>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5"/>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9" name="Google Shape;12129;p75"/>
          <p:cNvGrpSpPr/>
          <p:nvPr/>
        </p:nvGrpSpPr>
        <p:grpSpPr>
          <a:xfrm>
            <a:off x="7613518" y="1501354"/>
            <a:ext cx="264433" cy="353074"/>
            <a:chOff x="7613518" y="1501354"/>
            <a:chExt cx="264433" cy="353074"/>
          </a:xfrm>
        </p:grpSpPr>
        <p:sp>
          <p:nvSpPr>
            <p:cNvPr id="12130" name="Google Shape;12130;p75"/>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5"/>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5"/>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5"/>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5"/>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5"/>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39" name="Shape 12139"/>
        <p:cNvGrpSpPr/>
        <p:nvPr/>
      </p:nvGrpSpPr>
      <p:grpSpPr>
        <a:xfrm>
          <a:off x="0" y="0"/>
          <a:ext cx="0" cy="0"/>
          <a:chOff x="0" y="0"/>
          <a:chExt cx="0" cy="0"/>
        </a:xfrm>
      </p:grpSpPr>
      <p:sp>
        <p:nvSpPr>
          <p:cNvPr id="12140" name="Google Shape;12140;p7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41" name="Google Shape;12141;p7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42" name="Google Shape;12142;p76"/>
          <p:cNvGrpSpPr/>
          <p:nvPr/>
        </p:nvGrpSpPr>
        <p:grpSpPr>
          <a:xfrm>
            <a:off x="1757085" y="1500675"/>
            <a:ext cx="371069" cy="359396"/>
            <a:chOff x="1757085" y="1500675"/>
            <a:chExt cx="371069" cy="359396"/>
          </a:xfrm>
        </p:grpSpPr>
        <p:sp>
          <p:nvSpPr>
            <p:cNvPr id="12143" name="Google Shape;12143;p76"/>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6"/>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6"/>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6"/>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6"/>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6"/>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6"/>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6"/>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6"/>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6"/>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6"/>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6"/>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6"/>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6"/>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6"/>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6"/>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6"/>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76"/>
          <p:cNvGrpSpPr/>
          <p:nvPr/>
        </p:nvGrpSpPr>
        <p:grpSpPr>
          <a:xfrm>
            <a:off x="2774209" y="1954691"/>
            <a:ext cx="116693" cy="374186"/>
            <a:chOff x="2774209" y="1954691"/>
            <a:chExt cx="116693" cy="374186"/>
          </a:xfrm>
        </p:grpSpPr>
        <p:sp>
          <p:nvSpPr>
            <p:cNvPr id="12173" name="Google Shape;12173;p76"/>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6"/>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76"/>
          <p:cNvGrpSpPr/>
          <p:nvPr/>
        </p:nvGrpSpPr>
        <p:grpSpPr>
          <a:xfrm>
            <a:off x="4017435" y="1499912"/>
            <a:ext cx="315092" cy="359397"/>
            <a:chOff x="4017435" y="1499912"/>
            <a:chExt cx="315092" cy="359397"/>
          </a:xfrm>
        </p:grpSpPr>
        <p:sp>
          <p:nvSpPr>
            <p:cNvPr id="12176" name="Google Shape;12176;p76"/>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6"/>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76"/>
          <p:cNvGrpSpPr/>
          <p:nvPr/>
        </p:nvGrpSpPr>
        <p:grpSpPr>
          <a:xfrm>
            <a:off x="3963652" y="1999759"/>
            <a:ext cx="374154" cy="284050"/>
            <a:chOff x="3963652" y="1999759"/>
            <a:chExt cx="374154" cy="284050"/>
          </a:xfrm>
        </p:grpSpPr>
        <p:sp>
          <p:nvSpPr>
            <p:cNvPr id="12179" name="Google Shape;12179;p76"/>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6"/>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6"/>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2" name="Google Shape;12182;p76"/>
          <p:cNvGrpSpPr/>
          <p:nvPr/>
        </p:nvGrpSpPr>
        <p:grpSpPr>
          <a:xfrm>
            <a:off x="1777536" y="2014866"/>
            <a:ext cx="376444" cy="253772"/>
            <a:chOff x="1777536" y="2014866"/>
            <a:chExt cx="376444" cy="253772"/>
          </a:xfrm>
        </p:grpSpPr>
        <p:sp>
          <p:nvSpPr>
            <p:cNvPr id="12183" name="Google Shape;12183;p76"/>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6"/>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6"/>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6"/>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6"/>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76"/>
          <p:cNvGrpSpPr/>
          <p:nvPr/>
        </p:nvGrpSpPr>
        <p:grpSpPr>
          <a:xfrm>
            <a:off x="1309875" y="2057326"/>
            <a:ext cx="374154" cy="169680"/>
            <a:chOff x="1309875" y="2057326"/>
            <a:chExt cx="374154" cy="169680"/>
          </a:xfrm>
        </p:grpSpPr>
        <p:sp>
          <p:nvSpPr>
            <p:cNvPr id="12189" name="Google Shape;12189;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6"/>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6"/>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6"/>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6"/>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6"/>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6"/>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0" name="Google Shape;12200;p76"/>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1" name="Google Shape;12201;p76"/>
          <p:cNvGrpSpPr/>
          <p:nvPr/>
        </p:nvGrpSpPr>
        <p:grpSpPr>
          <a:xfrm>
            <a:off x="2347450" y="1954564"/>
            <a:ext cx="113639" cy="373168"/>
            <a:chOff x="2347450" y="1954564"/>
            <a:chExt cx="113639" cy="373168"/>
          </a:xfrm>
        </p:grpSpPr>
        <p:sp>
          <p:nvSpPr>
            <p:cNvPr id="12202" name="Google Shape;12202;p76"/>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6"/>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4" name="Google Shape;12204;p76"/>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5" name="Google Shape;12205;p76"/>
          <p:cNvGrpSpPr/>
          <p:nvPr/>
        </p:nvGrpSpPr>
        <p:grpSpPr>
          <a:xfrm>
            <a:off x="3110102" y="1499880"/>
            <a:ext cx="330613" cy="358379"/>
            <a:chOff x="3110102" y="1499880"/>
            <a:chExt cx="330613" cy="358379"/>
          </a:xfrm>
        </p:grpSpPr>
        <p:sp>
          <p:nvSpPr>
            <p:cNvPr id="12206" name="Google Shape;12206;p76"/>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6"/>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6"/>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6"/>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6"/>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6"/>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6"/>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3" name="Google Shape;12213;p76"/>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4" name="Google Shape;12214;p76"/>
          <p:cNvGrpSpPr/>
          <p:nvPr/>
        </p:nvGrpSpPr>
        <p:grpSpPr>
          <a:xfrm>
            <a:off x="3485575" y="1999759"/>
            <a:ext cx="373772" cy="284050"/>
            <a:chOff x="3531200" y="1999759"/>
            <a:chExt cx="373772" cy="284050"/>
          </a:xfrm>
        </p:grpSpPr>
        <p:sp>
          <p:nvSpPr>
            <p:cNvPr id="12215" name="Google Shape;12215;p76"/>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6"/>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6"/>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6"/>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76"/>
          <p:cNvGrpSpPr/>
          <p:nvPr/>
        </p:nvGrpSpPr>
        <p:grpSpPr>
          <a:xfrm>
            <a:off x="2667058" y="1500293"/>
            <a:ext cx="330231" cy="359015"/>
            <a:chOff x="2667058" y="1500293"/>
            <a:chExt cx="330231" cy="359015"/>
          </a:xfrm>
        </p:grpSpPr>
        <p:sp>
          <p:nvSpPr>
            <p:cNvPr id="12220" name="Google Shape;12220;p76"/>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6"/>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6"/>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6"/>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6"/>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6"/>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6"/>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6"/>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6"/>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6"/>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6"/>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6"/>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8" name="Google Shape;12238;p76"/>
          <p:cNvGrpSpPr/>
          <p:nvPr/>
        </p:nvGrpSpPr>
        <p:grpSpPr>
          <a:xfrm>
            <a:off x="3567553" y="1499912"/>
            <a:ext cx="320022" cy="359778"/>
            <a:chOff x="3567553" y="1499912"/>
            <a:chExt cx="320022" cy="359778"/>
          </a:xfrm>
        </p:grpSpPr>
        <p:sp>
          <p:nvSpPr>
            <p:cNvPr id="12239" name="Google Shape;12239;p76"/>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6"/>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6"/>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6"/>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6"/>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6"/>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5" name="Google Shape;12245;p76"/>
          <p:cNvGrpSpPr/>
          <p:nvPr/>
        </p:nvGrpSpPr>
        <p:grpSpPr>
          <a:xfrm>
            <a:off x="1309875" y="1499912"/>
            <a:ext cx="359015" cy="358633"/>
            <a:chOff x="1309875" y="1499912"/>
            <a:chExt cx="359015" cy="358633"/>
          </a:xfrm>
        </p:grpSpPr>
        <p:sp>
          <p:nvSpPr>
            <p:cNvPr id="12246" name="Google Shape;12246;p76"/>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6"/>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6"/>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6"/>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6"/>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6"/>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6"/>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6"/>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6"/>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5" name="Google Shape;12255;p76"/>
          <p:cNvGrpSpPr/>
          <p:nvPr/>
        </p:nvGrpSpPr>
        <p:grpSpPr>
          <a:xfrm>
            <a:off x="2219466" y="1500293"/>
            <a:ext cx="330613" cy="359015"/>
            <a:chOff x="2219466" y="1500293"/>
            <a:chExt cx="330613" cy="359015"/>
          </a:xfrm>
        </p:grpSpPr>
        <p:sp>
          <p:nvSpPr>
            <p:cNvPr id="12256" name="Google Shape;12256;p76"/>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6"/>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8" name="Google Shape;12258;p76"/>
          <p:cNvGrpSpPr/>
          <p:nvPr/>
        </p:nvGrpSpPr>
        <p:grpSpPr>
          <a:xfrm>
            <a:off x="5343544" y="1509358"/>
            <a:ext cx="244676" cy="351095"/>
            <a:chOff x="5343544" y="1509358"/>
            <a:chExt cx="244676" cy="351095"/>
          </a:xfrm>
        </p:grpSpPr>
        <p:sp>
          <p:nvSpPr>
            <p:cNvPr id="12259" name="Google Shape;12259;p76"/>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6"/>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6"/>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2" name="Google Shape;12262;p76"/>
          <p:cNvGrpSpPr/>
          <p:nvPr/>
        </p:nvGrpSpPr>
        <p:grpSpPr>
          <a:xfrm>
            <a:off x="4882340" y="1509358"/>
            <a:ext cx="246171" cy="351095"/>
            <a:chOff x="4882340" y="1509358"/>
            <a:chExt cx="246171" cy="351095"/>
          </a:xfrm>
        </p:grpSpPr>
        <p:sp>
          <p:nvSpPr>
            <p:cNvPr id="12263" name="Google Shape;12263;p76"/>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6"/>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6"/>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6"/>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6"/>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76"/>
          <p:cNvGrpSpPr/>
          <p:nvPr/>
        </p:nvGrpSpPr>
        <p:grpSpPr>
          <a:xfrm>
            <a:off x="6273204" y="1509008"/>
            <a:ext cx="236343" cy="351445"/>
            <a:chOff x="6273204" y="1509008"/>
            <a:chExt cx="236343" cy="351445"/>
          </a:xfrm>
        </p:grpSpPr>
        <p:sp>
          <p:nvSpPr>
            <p:cNvPr id="12269" name="Google Shape;12269;p76"/>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6"/>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1" name="Google Shape;12271;p76"/>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2" name="Google Shape;12272;p76"/>
          <p:cNvGrpSpPr/>
          <p:nvPr/>
        </p:nvGrpSpPr>
        <p:grpSpPr>
          <a:xfrm>
            <a:off x="7219530" y="1508244"/>
            <a:ext cx="191625" cy="352209"/>
            <a:chOff x="7219530" y="1508244"/>
            <a:chExt cx="191625" cy="352209"/>
          </a:xfrm>
        </p:grpSpPr>
        <p:sp>
          <p:nvSpPr>
            <p:cNvPr id="12273" name="Google Shape;12273;p76"/>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6"/>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76"/>
          <p:cNvGrpSpPr/>
          <p:nvPr/>
        </p:nvGrpSpPr>
        <p:grpSpPr>
          <a:xfrm>
            <a:off x="7699309" y="1508626"/>
            <a:ext cx="154922" cy="351827"/>
            <a:chOff x="7699309" y="1508626"/>
            <a:chExt cx="154922" cy="351827"/>
          </a:xfrm>
        </p:grpSpPr>
        <p:sp>
          <p:nvSpPr>
            <p:cNvPr id="12276" name="Google Shape;12276;p76"/>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6"/>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6"/>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6"/>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6"/>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6"/>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6"/>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76"/>
          <p:cNvGrpSpPr/>
          <p:nvPr/>
        </p:nvGrpSpPr>
        <p:grpSpPr>
          <a:xfrm>
            <a:off x="8161690" y="1509008"/>
            <a:ext cx="153396" cy="351064"/>
            <a:chOff x="8161690" y="1509008"/>
            <a:chExt cx="153396" cy="351064"/>
          </a:xfrm>
        </p:grpSpPr>
        <p:sp>
          <p:nvSpPr>
            <p:cNvPr id="12284" name="Google Shape;12284;p76"/>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6"/>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6"/>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6"/>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76"/>
          <p:cNvGrpSpPr/>
          <p:nvPr/>
        </p:nvGrpSpPr>
        <p:grpSpPr>
          <a:xfrm>
            <a:off x="6746940" y="1508881"/>
            <a:ext cx="213221" cy="352304"/>
            <a:chOff x="6746940" y="1508881"/>
            <a:chExt cx="213221" cy="352304"/>
          </a:xfrm>
        </p:grpSpPr>
        <p:sp>
          <p:nvSpPr>
            <p:cNvPr id="12289" name="Google Shape;12289;p76"/>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6"/>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6"/>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6"/>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76"/>
          <p:cNvGrpSpPr/>
          <p:nvPr/>
        </p:nvGrpSpPr>
        <p:grpSpPr>
          <a:xfrm>
            <a:off x="5770336" y="2007615"/>
            <a:ext cx="350682" cy="292097"/>
            <a:chOff x="5770336" y="2007615"/>
            <a:chExt cx="350682" cy="292097"/>
          </a:xfrm>
        </p:grpSpPr>
        <p:sp>
          <p:nvSpPr>
            <p:cNvPr id="12294" name="Google Shape;12294;p76"/>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6"/>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6"/>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6"/>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76"/>
          <p:cNvGrpSpPr/>
          <p:nvPr/>
        </p:nvGrpSpPr>
        <p:grpSpPr>
          <a:xfrm>
            <a:off x="5326878" y="1980358"/>
            <a:ext cx="350332" cy="346229"/>
            <a:chOff x="5326878" y="1980358"/>
            <a:chExt cx="350332" cy="346229"/>
          </a:xfrm>
        </p:grpSpPr>
        <p:sp>
          <p:nvSpPr>
            <p:cNvPr id="12299" name="Google Shape;12299;p76"/>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6"/>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6"/>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6"/>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3" name="Google Shape;12303;p76"/>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4" name="Google Shape;12304;p76"/>
          <p:cNvGrpSpPr/>
          <p:nvPr/>
        </p:nvGrpSpPr>
        <p:grpSpPr>
          <a:xfrm>
            <a:off x="4883835" y="1992571"/>
            <a:ext cx="350300" cy="323043"/>
            <a:chOff x="4883835" y="1992571"/>
            <a:chExt cx="350300" cy="323043"/>
          </a:xfrm>
        </p:grpSpPr>
        <p:sp>
          <p:nvSpPr>
            <p:cNvPr id="12305" name="Google Shape;12305;p76"/>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6"/>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6"/>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6"/>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6"/>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6"/>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1" name="Google Shape;12311;p76"/>
          <p:cNvGrpSpPr/>
          <p:nvPr/>
        </p:nvGrpSpPr>
        <p:grpSpPr>
          <a:xfrm>
            <a:off x="7548967" y="1978927"/>
            <a:ext cx="333285" cy="349950"/>
            <a:chOff x="7548967" y="1978927"/>
            <a:chExt cx="333285" cy="349950"/>
          </a:xfrm>
        </p:grpSpPr>
        <p:sp>
          <p:nvSpPr>
            <p:cNvPr id="12312" name="Google Shape;12312;p76"/>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6"/>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6"/>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6"/>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6"/>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6"/>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6"/>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76"/>
          <p:cNvGrpSpPr/>
          <p:nvPr/>
        </p:nvGrpSpPr>
        <p:grpSpPr>
          <a:xfrm>
            <a:off x="6214142" y="1978927"/>
            <a:ext cx="346515" cy="350300"/>
            <a:chOff x="6214142" y="1978927"/>
            <a:chExt cx="346515" cy="350300"/>
          </a:xfrm>
        </p:grpSpPr>
        <p:sp>
          <p:nvSpPr>
            <p:cNvPr id="12320" name="Google Shape;12320;p76"/>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6"/>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76"/>
          <p:cNvGrpSpPr/>
          <p:nvPr/>
        </p:nvGrpSpPr>
        <p:grpSpPr>
          <a:xfrm>
            <a:off x="7105923" y="1978545"/>
            <a:ext cx="333285" cy="350682"/>
            <a:chOff x="7105923" y="1978545"/>
            <a:chExt cx="333285" cy="350682"/>
          </a:xfrm>
        </p:grpSpPr>
        <p:sp>
          <p:nvSpPr>
            <p:cNvPr id="12323" name="Google Shape;12323;p76"/>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6"/>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6"/>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6"/>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6"/>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6"/>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6"/>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0" name="Google Shape;12330;p76"/>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6"/>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2" name="Google Shape;12332;p76"/>
          <p:cNvGrpSpPr/>
          <p:nvPr/>
        </p:nvGrpSpPr>
        <p:grpSpPr>
          <a:xfrm>
            <a:off x="3616406" y="2422352"/>
            <a:ext cx="203393" cy="351827"/>
            <a:chOff x="3616406" y="2422352"/>
            <a:chExt cx="203393" cy="351827"/>
          </a:xfrm>
        </p:grpSpPr>
        <p:sp>
          <p:nvSpPr>
            <p:cNvPr id="12333" name="Google Shape;12333;p76"/>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6"/>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76"/>
          <p:cNvGrpSpPr/>
          <p:nvPr/>
        </p:nvGrpSpPr>
        <p:grpSpPr>
          <a:xfrm>
            <a:off x="878187" y="2421970"/>
            <a:ext cx="272696" cy="351827"/>
            <a:chOff x="913012" y="2421970"/>
            <a:chExt cx="272696" cy="351827"/>
          </a:xfrm>
        </p:grpSpPr>
        <p:sp>
          <p:nvSpPr>
            <p:cNvPr id="12336" name="Google Shape;12336;p76"/>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6"/>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6"/>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6"/>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76"/>
          <p:cNvGrpSpPr/>
          <p:nvPr/>
        </p:nvGrpSpPr>
        <p:grpSpPr>
          <a:xfrm>
            <a:off x="2274743" y="2422352"/>
            <a:ext cx="255649" cy="351445"/>
            <a:chOff x="2274743" y="2422352"/>
            <a:chExt cx="255649" cy="351445"/>
          </a:xfrm>
        </p:grpSpPr>
        <p:sp>
          <p:nvSpPr>
            <p:cNvPr id="12341" name="Google Shape;12341;p76"/>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6"/>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6"/>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4" name="Google Shape;12344;p76"/>
          <p:cNvGrpSpPr/>
          <p:nvPr/>
        </p:nvGrpSpPr>
        <p:grpSpPr>
          <a:xfrm>
            <a:off x="2708723" y="2421239"/>
            <a:ext cx="246552" cy="352558"/>
            <a:chOff x="2708723" y="2421239"/>
            <a:chExt cx="246552" cy="352558"/>
          </a:xfrm>
        </p:grpSpPr>
        <p:sp>
          <p:nvSpPr>
            <p:cNvPr id="12345" name="Google Shape;12345;p76"/>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6"/>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76"/>
          <p:cNvGrpSpPr/>
          <p:nvPr/>
        </p:nvGrpSpPr>
        <p:grpSpPr>
          <a:xfrm>
            <a:off x="1835485" y="2422352"/>
            <a:ext cx="259433" cy="350714"/>
            <a:chOff x="1835485" y="2422352"/>
            <a:chExt cx="259433" cy="350714"/>
          </a:xfrm>
        </p:grpSpPr>
        <p:sp>
          <p:nvSpPr>
            <p:cNvPr id="12348" name="Google Shape;12348;p76"/>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6"/>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6"/>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6"/>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6"/>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6"/>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6"/>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76"/>
          <p:cNvGrpSpPr/>
          <p:nvPr/>
        </p:nvGrpSpPr>
        <p:grpSpPr>
          <a:xfrm>
            <a:off x="3150240" y="2422352"/>
            <a:ext cx="212489" cy="351445"/>
            <a:chOff x="3150240" y="2422352"/>
            <a:chExt cx="212489" cy="351445"/>
          </a:xfrm>
        </p:grpSpPr>
        <p:sp>
          <p:nvSpPr>
            <p:cNvPr id="12356" name="Google Shape;12356;p76"/>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6"/>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8" name="Google Shape;12358;p76"/>
          <p:cNvGrpSpPr/>
          <p:nvPr/>
        </p:nvGrpSpPr>
        <p:grpSpPr>
          <a:xfrm>
            <a:off x="1367060" y="2422129"/>
            <a:ext cx="269261" cy="352050"/>
            <a:chOff x="1367060" y="2422129"/>
            <a:chExt cx="269261" cy="352050"/>
          </a:xfrm>
        </p:grpSpPr>
        <p:sp>
          <p:nvSpPr>
            <p:cNvPr id="12359" name="Google Shape;12359;p76"/>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6"/>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6"/>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6"/>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6"/>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6"/>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6"/>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6"/>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6"/>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6"/>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6"/>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6"/>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6"/>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6"/>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3" name="Google Shape;12373;p76"/>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4" name="Google Shape;12374;p76"/>
          <p:cNvGrpSpPr/>
          <p:nvPr/>
        </p:nvGrpSpPr>
        <p:grpSpPr>
          <a:xfrm>
            <a:off x="4882690" y="2425405"/>
            <a:ext cx="274573" cy="350682"/>
            <a:chOff x="4882690" y="2425405"/>
            <a:chExt cx="274573" cy="350682"/>
          </a:xfrm>
        </p:grpSpPr>
        <p:sp>
          <p:nvSpPr>
            <p:cNvPr id="12375" name="Google Shape;12375;p76"/>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6"/>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76"/>
          <p:cNvGrpSpPr/>
          <p:nvPr/>
        </p:nvGrpSpPr>
        <p:grpSpPr>
          <a:xfrm>
            <a:off x="6627639" y="2443884"/>
            <a:ext cx="355993" cy="313247"/>
            <a:chOff x="6627639" y="2443884"/>
            <a:chExt cx="355993" cy="313247"/>
          </a:xfrm>
        </p:grpSpPr>
        <p:sp>
          <p:nvSpPr>
            <p:cNvPr id="12378" name="Google Shape;12378;p76"/>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6"/>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6"/>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76"/>
          <p:cNvGrpSpPr/>
          <p:nvPr/>
        </p:nvGrpSpPr>
        <p:grpSpPr>
          <a:xfrm>
            <a:off x="6183451" y="2462140"/>
            <a:ext cx="351445" cy="277976"/>
            <a:chOff x="6183451" y="2462140"/>
            <a:chExt cx="351445" cy="277976"/>
          </a:xfrm>
        </p:grpSpPr>
        <p:sp>
          <p:nvSpPr>
            <p:cNvPr id="12382" name="Google Shape;12382;p76"/>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6"/>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6"/>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6"/>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6"/>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6"/>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6"/>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76"/>
          <p:cNvGrpSpPr/>
          <p:nvPr/>
        </p:nvGrpSpPr>
        <p:grpSpPr>
          <a:xfrm>
            <a:off x="5735477" y="2429858"/>
            <a:ext cx="353354" cy="341299"/>
            <a:chOff x="5735477" y="2429858"/>
            <a:chExt cx="353354" cy="341299"/>
          </a:xfrm>
        </p:grpSpPr>
        <p:sp>
          <p:nvSpPr>
            <p:cNvPr id="12390" name="Google Shape;12390;p76"/>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6"/>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6"/>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6"/>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6"/>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6"/>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6" name="Google Shape;12396;p76"/>
          <p:cNvGrpSpPr/>
          <p:nvPr/>
        </p:nvGrpSpPr>
        <p:grpSpPr>
          <a:xfrm>
            <a:off x="5243735" y="2446973"/>
            <a:ext cx="405255" cy="275499"/>
            <a:chOff x="5283337" y="2478774"/>
            <a:chExt cx="358633" cy="243913"/>
          </a:xfrm>
        </p:grpSpPr>
        <p:sp>
          <p:nvSpPr>
            <p:cNvPr id="12397" name="Google Shape;12397;p76"/>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6"/>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6"/>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6"/>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6"/>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6"/>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6"/>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6"/>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6"/>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6"/>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6"/>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6"/>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6"/>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6"/>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6"/>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6"/>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6"/>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76"/>
          <p:cNvGrpSpPr/>
          <p:nvPr/>
        </p:nvGrpSpPr>
        <p:grpSpPr>
          <a:xfrm>
            <a:off x="7964753" y="2470823"/>
            <a:ext cx="362068" cy="258670"/>
            <a:chOff x="7964753" y="2470823"/>
            <a:chExt cx="362068" cy="258670"/>
          </a:xfrm>
        </p:grpSpPr>
        <p:sp>
          <p:nvSpPr>
            <p:cNvPr id="12415" name="Google Shape;12415;p76"/>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6"/>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6"/>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6"/>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6"/>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6"/>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6"/>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6"/>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6"/>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76"/>
          <p:cNvGrpSpPr/>
          <p:nvPr/>
        </p:nvGrpSpPr>
        <p:grpSpPr>
          <a:xfrm>
            <a:off x="7524349" y="2456447"/>
            <a:ext cx="350332" cy="288948"/>
            <a:chOff x="7524349" y="2456447"/>
            <a:chExt cx="350332" cy="288948"/>
          </a:xfrm>
        </p:grpSpPr>
        <p:sp>
          <p:nvSpPr>
            <p:cNvPr id="12425" name="Google Shape;12425;p76"/>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6"/>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6"/>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6"/>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6"/>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76"/>
          <p:cNvGrpSpPr/>
          <p:nvPr/>
        </p:nvGrpSpPr>
        <p:grpSpPr>
          <a:xfrm>
            <a:off x="3972749" y="2894211"/>
            <a:ext cx="355230" cy="356725"/>
            <a:chOff x="3972749" y="2894211"/>
            <a:chExt cx="355230" cy="356725"/>
          </a:xfrm>
        </p:grpSpPr>
        <p:sp>
          <p:nvSpPr>
            <p:cNvPr id="12431" name="Google Shape;12431;p76"/>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6"/>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6"/>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6"/>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6"/>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76"/>
          <p:cNvGrpSpPr/>
          <p:nvPr/>
        </p:nvGrpSpPr>
        <p:grpSpPr>
          <a:xfrm>
            <a:off x="3527797" y="2918796"/>
            <a:ext cx="355993" cy="307904"/>
            <a:chOff x="3527797" y="2918796"/>
            <a:chExt cx="355993" cy="307904"/>
          </a:xfrm>
        </p:grpSpPr>
        <p:sp>
          <p:nvSpPr>
            <p:cNvPr id="12437" name="Google Shape;12437;p76"/>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6"/>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6"/>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6"/>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6"/>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6"/>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6"/>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6"/>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6"/>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6"/>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76"/>
          <p:cNvGrpSpPr/>
          <p:nvPr/>
        </p:nvGrpSpPr>
        <p:grpSpPr>
          <a:xfrm>
            <a:off x="3082845" y="2920959"/>
            <a:ext cx="356375" cy="302338"/>
            <a:chOff x="3082845" y="2920959"/>
            <a:chExt cx="356375" cy="302338"/>
          </a:xfrm>
        </p:grpSpPr>
        <p:sp>
          <p:nvSpPr>
            <p:cNvPr id="12448" name="Google Shape;12448;p76"/>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6"/>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0" name="Google Shape;12450;p76"/>
          <p:cNvGrpSpPr/>
          <p:nvPr/>
        </p:nvGrpSpPr>
        <p:grpSpPr>
          <a:xfrm>
            <a:off x="2639038" y="2894942"/>
            <a:ext cx="355612" cy="355612"/>
            <a:chOff x="2639038" y="2894942"/>
            <a:chExt cx="355612" cy="355612"/>
          </a:xfrm>
        </p:grpSpPr>
        <p:sp>
          <p:nvSpPr>
            <p:cNvPr id="12451" name="Google Shape;12451;p76"/>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6"/>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76"/>
          <p:cNvGrpSpPr/>
          <p:nvPr/>
        </p:nvGrpSpPr>
        <p:grpSpPr>
          <a:xfrm>
            <a:off x="2194468" y="2938865"/>
            <a:ext cx="355993" cy="267766"/>
            <a:chOff x="2194468" y="2938865"/>
            <a:chExt cx="355993" cy="267766"/>
          </a:xfrm>
        </p:grpSpPr>
        <p:sp>
          <p:nvSpPr>
            <p:cNvPr id="12454" name="Google Shape;12454;p76"/>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6"/>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6"/>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6"/>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6"/>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6"/>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6"/>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6"/>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6"/>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6"/>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6"/>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6"/>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6"/>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6"/>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6"/>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6"/>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6"/>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6"/>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6"/>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6"/>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76"/>
          <p:cNvGrpSpPr/>
          <p:nvPr/>
        </p:nvGrpSpPr>
        <p:grpSpPr>
          <a:xfrm>
            <a:off x="1749897" y="2894561"/>
            <a:ext cx="355993" cy="355612"/>
            <a:chOff x="1749897" y="2894561"/>
            <a:chExt cx="355993" cy="355612"/>
          </a:xfrm>
        </p:grpSpPr>
        <p:sp>
          <p:nvSpPr>
            <p:cNvPr id="12475" name="Google Shape;12475;p76"/>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6"/>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6"/>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6"/>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6"/>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6"/>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6"/>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6"/>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76"/>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6"/>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6"/>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76"/>
          <p:cNvGrpSpPr/>
          <p:nvPr/>
        </p:nvGrpSpPr>
        <p:grpSpPr>
          <a:xfrm>
            <a:off x="1305327" y="2894211"/>
            <a:ext cx="357520" cy="357488"/>
            <a:chOff x="1305327" y="2894211"/>
            <a:chExt cx="357520" cy="357488"/>
          </a:xfrm>
        </p:grpSpPr>
        <p:sp>
          <p:nvSpPr>
            <p:cNvPr id="12487" name="Google Shape;12487;p76"/>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6"/>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6"/>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6"/>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6"/>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76"/>
          <p:cNvGrpSpPr/>
          <p:nvPr/>
        </p:nvGrpSpPr>
        <p:grpSpPr>
          <a:xfrm>
            <a:off x="853950" y="2894720"/>
            <a:ext cx="364104" cy="353290"/>
            <a:chOff x="853950" y="2894720"/>
            <a:chExt cx="364104" cy="353290"/>
          </a:xfrm>
        </p:grpSpPr>
        <p:sp>
          <p:nvSpPr>
            <p:cNvPr id="12493" name="Google Shape;12493;p76"/>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6"/>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6"/>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6"/>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6"/>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6"/>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6"/>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76"/>
          <p:cNvGrpSpPr/>
          <p:nvPr/>
        </p:nvGrpSpPr>
        <p:grpSpPr>
          <a:xfrm>
            <a:off x="7066548" y="2912594"/>
            <a:ext cx="352209" cy="334938"/>
            <a:chOff x="7066548" y="2912594"/>
            <a:chExt cx="352209" cy="334938"/>
          </a:xfrm>
        </p:grpSpPr>
        <p:sp>
          <p:nvSpPr>
            <p:cNvPr id="12501" name="Google Shape;12501;p76"/>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6"/>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6"/>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6"/>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6"/>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6"/>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7" name="Google Shape;12507;p76"/>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6"/>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9" name="Google Shape;12509;p76"/>
          <p:cNvGrpSpPr/>
          <p:nvPr/>
        </p:nvGrpSpPr>
        <p:grpSpPr>
          <a:xfrm>
            <a:off x="7541397" y="2904802"/>
            <a:ext cx="318495" cy="352209"/>
            <a:chOff x="7541397" y="2904802"/>
            <a:chExt cx="318495" cy="352209"/>
          </a:xfrm>
        </p:grpSpPr>
        <p:sp>
          <p:nvSpPr>
            <p:cNvPr id="12510" name="Google Shape;12510;p76"/>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6"/>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76"/>
          <p:cNvGrpSpPr/>
          <p:nvPr/>
        </p:nvGrpSpPr>
        <p:grpSpPr>
          <a:xfrm>
            <a:off x="8003015" y="2904039"/>
            <a:ext cx="306759" cy="351445"/>
            <a:chOff x="8003015" y="2904039"/>
            <a:chExt cx="306759" cy="351445"/>
          </a:xfrm>
        </p:grpSpPr>
        <p:sp>
          <p:nvSpPr>
            <p:cNvPr id="12513" name="Google Shape;12513;p76"/>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6"/>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6"/>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6"/>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6"/>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6"/>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76"/>
          <p:cNvGrpSpPr/>
          <p:nvPr/>
        </p:nvGrpSpPr>
        <p:grpSpPr>
          <a:xfrm>
            <a:off x="5687770" y="2885496"/>
            <a:ext cx="369638" cy="369606"/>
            <a:chOff x="5687770" y="2885496"/>
            <a:chExt cx="369638" cy="369606"/>
          </a:xfrm>
        </p:grpSpPr>
        <p:sp>
          <p:nvSpPr>
            <p:cNvPr id="12520" name="Google Shape;12520;p76"/>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6"/>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6"/>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6"/>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6"/>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6"/>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6"/>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6"/>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6"/>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6"/>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0" name="Google Shape;12530;p76"/>
          <p:cNvGrpSpPr/>
          <p:nvPr/>
        </p:nvGrpSpPr>
        <p:grpSpPr>
          <a:xfrm>
            <a:off x="4881958" y="2904802"/>
            <a:ext cx="156417" cy="349537"/>
            <a:chOff x="4881958" y="2904802"/>
            <a:chExt cx="156417" cy="349537"/>
          </a:xfrm>
        </p:grpSpPr>
        <p:sp>
          <p:nvSpPr>
            <p:cNvPr id="12531" name="Google Shape;12531;p76"/>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6"/>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6"/>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6"/>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6"/>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6"/>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6"/>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8" name="Google Shape;12538;p76"/>
          <p:cNvGrpSpPr/>
          <p:nvPr/>
        </p:nvGrpSpPr>
        <p:grpSpPr>
          <a:xfrm>
            <a:off x="5230318" y="2886514"/>
            <a:ext cx="371133" cy="367443"/>
            <a:chOff x="5230318" y="2886514"/>
            <a:chExt cx="371133" cy="367443"/>
          </a:xfrm>
        </p:grpSpPr>
        <p:sp>
          <p:nvSpPr>
            <p:cNvPr id="12539" name="Google Shape;12539;p76"/>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6"/>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6"/>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6"/>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6"/>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6"/>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6"/>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6"/>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6"/>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76"/>
          <p:cNvGrpSpPr/>
          <p:nvPr/>
        </p:nvGrpSpPr>
        <p:grpSpPr>
          <a:xfrm>
            <a:off x="5748358" y="3434578"/>
            <a:ext cx="352590" cy="182561"/>
            <a:chOff x="5748358" y="3434578"/>
            <a:chExt cx="352590" cy="182561"/>
          </a:xfrm>
        </p:grpSpPr>
        <p:sp>
          <p:nvSpPr>
            <p:cNvPr id="12549" name="Google Shape;12549;p76"/>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6"/>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6"/>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6"/>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6"/>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6"/>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76"/>
          <p:cNvGrpSpPr/>
          <p:nvPr/>
        </p:nvGrpSpPr>
        <p:grpSpPr>
          <a:xfrm>
            <a:off x="862283" y="4274771"/>
            <a:ext cx="341204" cy="359301"/>
            <a:chOff x="862283" y="4274771"/>
            <a:chExt cx="341204" cy="359301"/>
          </a:xfrm>
        </p:grpSpPr>
        <p:sp>
          <p:nvSpPr>
            <p:cNvPr id="12556" name="Google Shape;12556;p76"/>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6"/>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6"/>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76"/>
          <p:cNvGrpSpPr/>
          <p:nvPr/>
        </p:nvGrpSpPr>
        <p:grpSpPr>
          <a:xfrm>
            <a:off x="1396957" y="4287365"/>
            <a:ext cx="301861" cy="332871"/>
            <a:chOff x="1396957" y="4287365"/>
            <a:chExt cx="301861" cy="332871"/>
          </a:xfrm>
        </p:grpSpPr>
        <p:sp>
          <p:nvSpPr>
            <p:cNvPr id="12560" name="Google Shape;12560;p76"/>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6"/>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6"/>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6"/>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6"/>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6"/>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6"/>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6"/>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6"/>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6"/>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6"/>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6"/>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6"/>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6"/>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6"/>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5" name="Google Shape;12575;p76"/>
          <p:cNvGrpSpPr/>
          <p:nvPr/>
        </p:nvGrpSpPr>
        <p:grpSpPr>
          <a:xfrm>
            <a:off x="1865381" y="4277506"/>
            <a:ext cx="396131" cy="355612"/>
            <a:chOff x="1865381" y="4277506"/>
            <a:chExt cx="396131" cy="355612"/>
          </a:xfrm>
        </p:grpSpPr>
        <p:sp>
          <p:nvSpPr>
            <p:cNvPr id="12576" name="Google Shape;12576;p76"/>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6"/>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6"/>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6"/>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6"/>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6"/>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76"/>
          <p:cNvGrpSpPr/>
          <p:nvPr/>
        </p:nvGrpSpPr>
        <p:grpSpPr>
          <a:xfrm>
            <a:off x="2411823" y="4303999"/>
            <a:ext cx="334398" cy="299953"/>
            <a:chOff x="2411823" y="4303999"/>
            <a:chExt cx="334398" cy="299953"/>
          </a:xfrm>
        </p:grpSpPr>
        <p:sp>
          <p:nvSpPr>
            <p:cNvPr id="12583" name="Google Shape;12583;p76"/>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6"/>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6"/>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6"/>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6"/>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6"/>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6"/>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76"/>
          <p:cNvGrpSpPr/>
          <p:nvPr/>
        </p:nvGrpSpPr>
        <p:grpSpPr>
          <a:xfrm>
            <a:off x="2903337" y="4279032"/>
            <a:ext cx="382519" cy="350682"/>
            <a:chOff x="2903337" y="4279032"/>
            <a:chExt cx="382519" cy="350682"/>
          </a:xfrm>
        </p:grpSpPr>
        <p:sp>
          <p:nvSpPr>
            <p:cNvPr id="12591" name="Google Shape;12591;p7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6" name="Google Shape;12606;p76"/>
          <p:cNvGrpSpPr/>
          <p:nvPr/>
        </p:nvGrpSpPr>
        <p:grpSpPr>
          <a:xfrm>
            <a:off x="3933342" y="4315767"/>
            <a:ext cx="383632" cy="276449"/>
            <a:chOff x="3933342" y="4315767"/>
            <a:chExt cx="383632" cy="276449"/>
          </a:xfrm>
        </p:grpSpPr>
        <p:sp>
          <p:nvSpPr>
            <p:cNvPr id="12607" name="Google Shape;12607;p7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76"/>
          <p:cNvGrpSpPr/>
          <p:nvPr/>
        </p:nvGrpSpPr>
        <p:grpSpPr>
          <a:xfrm>
            <a:off x="3441065" y="4302505"/>
            <a:ext cx="337069" cy="302593"/>
            <a:chOff x="3441065" y="4302505"/>
            <a:chExt cx="337069" cy="302593"/>
          </a:xfrm>
        </p:grpSpPr>
        <p:sp>
          <p:nvSpPr>
            <p:cNvPr id="12614" name="Google Shape;12614;p76"/>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6"/>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6"/>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6"/>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6"/>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6"/>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6"/>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6"/>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6"/>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6"/>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6"/>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6"/>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6"/>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76"/>
          <p:cNvGrpSpPr/>
          <p:nvPr/>
        </p:nvGrpSpPr>
        <p:grpSpPr>
          <a:xfrm>
            <a:off x="3532345" y="3362635"/>
            <a:ext cx="339328" cy="336274"/>
            <a:chOff x="3532345" y="3362635"/>
            <a:chExt cx="339328" cy="336274"/>
          </a:xfrm>
        </p:grpSpPr>
        <p:sp>
          <p:nvSpPr>
            <p:cNvPr id="12628" name="Google Shape;12628;p7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6"/>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6"/>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6"/>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3" name="Google Shape;12633;p76"/>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4" name="Google Shape;12634;p76"/>
          <p:cNvGrpSpPr/>
          <p:nvPr/>
        </p:nvGrpSpPr>
        <p:grpSpPr>
          <a:xfrm>
            <a:off x="1883955" y="3808700"/>
            <a:ext cx="162873" cy="351445"/>
            <a:chOff x="1883955" y="3808700"/>
            <a:chExt cx="162873" cy="351445"/>
          </a:xfrm>
        </p:grpSpPr>
        <p:sp>
          <p:nvSpPr>
            <p:cNvPr id="12635" name="Google Shape;12635;p76"/>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6"/>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7" name="Google Shape;12637;p76"/>
          <p:cNvGrpSpPr/>
          <p:nvPr/>
        </p:nvGrpSpPr>
        <p:grpSpPr>
          <a:xfrm>
            <a:off x="939156" y="3809209"/>
            <a:ext cx="192007" cy="351318"/>
            <a:chOff x="939156" y="3809209"/>
            <a:chExt cx="192007" cy="351318"/>
          </a:xfrm>
        </p:grpSpPr>
        <p:sp>
          <p:nvSpPr>
            <p:cNvPr id="12638" name="Google Shape;12638;p76"/>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6"/>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76"/>
          <p:cNvGrpSpPr/>
          <p:nvPr/>
        </p:nvGrpSpPr>
        <p:grpSpPr>
          <a:xfrm>
            <a:off x="2306167" y="3809845"/>
            <a:ext cx="193915" cy="349155"/>
            <a:chOff x="2306167" y="3809845"/>
            <a:chExt cx="193915" cy="349155"/>
          </a:xfrm>
        </p:grpSpPr>
        <p:sp>
          <p:nvSpPr>
            <p:cNvPr id="12641" name="Google Shape;12641;p76"/>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6"/>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6"/>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6"/>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6"/>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6"/>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6"/>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8" name="Google Shape;12648;p76"/>
          <p:cNvGrpSpPr/>
          <p:nvPr/>
        </p:nvGrpSpPr>
        <p:grpSpPr>
          <a:xfrm>
            <a:off x="1323901" y="3807173"/>
            <a:ext cx="356343" cy="356757"/>
            <a:chOff x="1323901" y="3807173"/>
            <a:chExt cx="356343" cy="356757"/>
          </a:xfrm>
        </p:grpSpPr>
        <p:sp>
          <p:nvSpPr>
            <p:cNvPr id="12649" name="Google Shape;12649;p76"/>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6"/>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6"/>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6"/>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6"/>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6"/>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6"/>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6"/>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6"/>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6"/>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6"/>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6"/>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6"/>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6"/>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6"/>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6"/>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6"/>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6"/>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6"/>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6"/>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6"/>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6"/>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6"/>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6"/>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3" name="Google Shape;12673;p76"/>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4" name="Google Shape;12674;p76"/>
          <p:cNvGrpSpPr/>
          <p:nvPr/>
        </p:nvGrpSpPr>
        <p:grpSpPr>
          <a:xfrm>
            <a:off x="859262" y="3353920"/>
            <a:ext cx="306759" cy="351445"/>
            <a:chOff x="859262" y="3353920"/>
            <a:chExt cx="306759" cy="351445"/>
          </a:xfrm>
        </p:grpSpPr>
        <p:sp>
          <p:nvSpPr>
            <p:cNvPr id="12675" name="Google Shape;12675;p7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0" name="Google Shape;12680;p76"/>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1" name="Google Shape;12681;p76"/>
          <p:cNvGrpSpPr/>
          <p:nvPr/>
        </p:nvGrpSpPr>
        <p:grpSpPr>
          <a:xfrm>
            <a:off x="3967437" y="3837102"/>
            <a:ext cx="364708" cy="295405"/>
            <a:chOff x="3967437" y="3837102"/>
            <a:chExt cx="364708" cy="295405"/>
          </a:xfrm>
        </p:grpSpPr>
        <p:sp>
          <p:nvSpPr>
            <p:cNvPr id="12682" name="Google Shape;12682;p76"/>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6"/>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6"/>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6"/>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6"/>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7" name="Google Shape;12687;p76"/>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6"/>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6"/>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0" name="Google Shape;12690;p76"/>
          <p:cNvGrpSpPr/>
          <p:nvPr/>
        </p:nvGrpSpPr>
        <p:grpSpPr>
          <a:xfrm>
            <a:off x="5811827" y="3806451"/>
            <a:ext cx="283743" cy="308444"/>
            <a:chOff x="5964227" y="3858701"/>
            <a:chExt cx="283743" cy="308444"/>
          </a:xfrm>
        </p:grpSpPr>
        <p:sp>
          <p:nvSpPr>
            <p:cNvPr id="12691" name="Google Shape;12691;p76"/>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6"/>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6"/>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6"/>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5" name="Google Shape;12695;p76"/>
          <p:cNvGrpSpPr/>
          <p:nvPr/>
        </p:nvGrpSpPr>
        <p:grpSpPr>
          <a:xfrm>
            <a:off x="6243508" y="3873073"/>
            <a:ext cx="320372" cy="213602"/>
            <a:chOff x="6395908" y="3873073"/>
            <a:chExt cx="320372" cy="213602"/>
          </a:xfrm>
        </p:grpSpPr>
        <p:sp>
          <p:nvSpPr>
            <p:cNvPr id="12696" name="Google Shape;12696;p76"/>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6"/>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6"/>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6"/>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6"/>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6"/>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6"/>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6"/>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6"/>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6"/>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76"/>
          <p:cNvGrpSpPr/>
          <p:nvPr/>
        </p:nvGrpSpPr>
        <p:grpSpPr>
          <a:xfrm>
            <a:off x="7262890" y="3802816"/>
            <a:ext cx="357138" cy="352018"/>
            <a:chOff x="7415290" y="3802816"/>
            <a:chExt cx="357138" cy="352018"/>
          </a:xfrm>
        </p:grpSpPr>
        <p:sp>
          <p:nvSpPr>
            <p:cNvPr id="12707" name="Google Shape;12707;p76"/>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6"/>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6"/>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6"/>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6"/>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6"/>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6"/>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6"/>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5" name="Google Shape;12715;p76"/>
          <p:cNvGrpSpPr/>
          <p:nvPr/>
        </p:nvGrpSpPr>
        <p:grpSpPr>
          <a:xfrm>
            <a:off x="6737312" y="3833413"/>
            <a:ext cx="355230" cy="293401"/>
            <a:chOff x="6889712" y="3833413"/>
            <a:chExt cx="355230" cy="293401"/>
          </a:xfrm>
        </p:grpSpPr>
        <p:sp>
          <p:nvSpPr>
            <p:cNvPr id="12716" name="Google Shape;12716;p76"/>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6"/>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6"/>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6"/>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6"/>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76"/>
          <p:cNvGrpSpPr/>
          <p:nvPr/>
        </p:nvGrpSpPr>
        <p:grpSpPr>
          <a:xfrm>
            <a:off x="7707152" y="3835870"/>
            <a:ext cx="282318" cy="337168"/>
            <a:chOff x="1635875" y="237775"/>
            <a:chExt cx="4370250" cy="5219325"/>
          </a:xfrm>
        </p:grpSpPr>
        <p:sp>
          <p:nvSpPr>
            <p:cNvPr id="12722" name="Google Shape;12722;p76"/>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6"/>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76"/>
          <p:cNvGrpSpPr/>
          <p:nvPr/>
        </p:nvGrpSpPr>
        <p:grpSpPr>
          <a:xfrm>
            <a:off x="3103963" y="3361140"/>
            <a:ext cx="297886" cy="337578"/>
            <a:chOff x="3103963" y="3361140"/>
            <a:chExt cx="297886" cy="337578"/>
          </a:xfrm>
        </p:grpSpPr>
        <p:sp>
          <p:nvSpPr>
            <p:cNvPr id="12725" name="Google Shape;12725;p76"/>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6"/>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6"/>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6"/>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6"/>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6"/>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6"/>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6"/>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6"/>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6"/>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6"/>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6"/>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76"/>
          <p:cNvGrpSpPr/>
          <p:nvPr/>
        </p:nvGrpSpPr>
        <p:grpSpPr>
          <a:xfrm>
            <a:off x="2667821" y="3361108"/>
            <a:ext cx="273046" cy="337801"/>
            <a:chOff x="2667821" y="3361108"/>
            <a:chExt cx="273046" cy="337801"/>
          </a:xfrm>
        </p:grpSpPr>
        <p:sp>
          <p:nvSpPr>
            <p:cNvPr id="12750" name="Google Shape;12750;p76"/>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6"/>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6"/>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6"/>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6"/>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6"/>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6"/>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6"/>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6"/>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6"/>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6"/>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6"/>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6"/>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6"/>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6"/>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6"/>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6"/>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6"/>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6"/>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76"/>
          <p:cNvGrpSpPr/>
          <p:nvPr/>
        </p:nvGrpSpPr>
        <p:grpSpPr>
          <a:xfrm>
            <a:off x="2212469" y="3360313"/>
            <a:ext cx="282715" cy="338660"/>
            <a:chOff x="2212469" y="3360313"/>
            <a:chExt cx="282715" cy="338660"/>
          </a:xfrm>
        </p:grpSpPr>
        <p:sp>
          <p:nvSpPr>
            <p:cNvPr id="12770" name="Google Shape;12770;p76"/>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6"/>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6"/>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76"/>
          <p:cNvGrpSpPr/>
          <p:nvPr/>
        </p:nvGrpSpPr>
        <p:grpSpPr>
          <a:xfrm>
            <a:off x="1768821" y="3361108"/>
            <a:ext cx="278739" cy="339073"/>
            <a:chOff x="1768821" y="3361108"/>
            <a:chExt cx="278739" cy="339073"/>
          </a:xfrm>
        </p:grpSpPr>
        <p:sp>
          <p:nvSpPr>
            <p:cNvPr id="12774" name="Google Shape;12774;p76"/>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6"/>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6"/>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6"/>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6"/>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6"/>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6"/>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6"/>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6"/>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6"/>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6"/>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5" name="Google Shape;12785;p76"/>
          <p:cNvGrpSpPr/>
          <p:nvPr/>
        </p:nvGrpSpPr>
        <p:grpSpPr>
          <a:xfrm>
            <a:off x="5337883" y="3336873"/>
            <a:ext cx="307141" cy="376826"/>
            <a:chOff x="5337883" y="3336873"/>
            <a:chExt cx="307141" cy="376826"/>
          </a:xfrm>
        </p:grpSpPr>
        <p:sp>
          <p:nvSpPr>
            <p:cNvPr id="12786" name="Google Shape;12786;p76"/>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6"/>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8" name="Google Shape;12788;p76"/>
          <p:cNvGrpSpPr/>
          <p:nvPr/>
        </p:nvGrpSpPr>
        <p:grpSpPr>
          <a:xfrm>
            <a:off x="4883835" y="3337255"/>
            <a:ext cx="323425" cy="377557"/>
            <a:chOff x="4883835" y="3337255"/>
            <a:chExt cx="323425" cy="377557"/>
          </a:xfrm>
        </p:grpSpPr>
        <p:sp>
          <p:nvSpPr>
            <p:cNvPr id="12789" name="Google Shape;12789;p76"/>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6"/>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6"/>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76"/>
          <p:cNvGrpSpPr/>
          <p:nvPr/>
        </p:nvGrpSpPr>
        <p:grpSpPr>
          <a:xfrm>
            <a:off x="6193310" y="3407289"/>
            <a:ext cx="352590" cy="237488"/>
            <a:chOff x="6193310" y="3407289"/>
            <a:chExt cx="352590" cy="237488"/>
          </a:xfrm>
        </p:grpSpPr>
        <p:sp>
          <p:nvSpPr>
            <p:cNvPr id="12793" name="Google Shape;12793;p76"/>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6"/>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6"/>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6"/>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6"/>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76"/>
          <p:cNvGrpSpPr/>
          <p:nvPr/>
        </p:nvGrpSpPr>
        <p:grpSpPr>
          <a:xfrm>
            <a:off x="6637117" y="3397843"/>
            <a:ext cx="353735" cy="254504"/>
            <a:chOff x="6637117" y="3397843"/>
            <a:chExt cx="353735" cy="254504"/>
          </a:xfrm>
        </p:grpSpPr>
        <p:sp>
          <p:nvSpPr>
            <p:cNvPr id="12799" name="Google Shape;12799;p76"/>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6"/>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6"/>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6"/>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6"/>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6"/>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76"/>
          <p:cNvGrpSpPr/>
          <p:nvPr/>
        </p:nvGrpSpPr>
        <p:grpSpPr>
          <a:xfrm>
            <a:off x="7075994" y="3349531"/>
            <a:ext cx="360637" cy="352336"/>
            <a:chOff x="7075994" y="3349531"/>
            <a:chExt cx="360637" cy="352336"/>
          </a:xfrm>
        </p:grpSpPr>
        <p:sp>
          <p:nvSpPr>
            <p:cNvPr id="12806" name="Google Shape;12806;p76"/>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6"/>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6"/>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6"/>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6"/>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6"/>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6"/>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3" name="Google Shape;12813;p76"/>
          <p:cNvGrpSpPr/>
          <p:nvPr/>
        </p:nvGrpSpPr>
        <p:grpSpPr>
          <a:xfrm>
            <a:off x="7651983" y="3349181"/>
            <a:ext cx="107183" cy="352399"/>
            <a:chOff x="7651983" y="3349181"/>
            <a:chExt cx="107183" cy="352399"/>
          </a:xfrm>
        </p:grpSpPr>
        <p:sp>
          <p:nvSpPr>
            <p:cNvPr id="12814" name="Google Shape;12814;p76"/>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6"/>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76"/>
          <p:cNvGrpSpPr/>
          <p:nvPr/>
        </p:nvGrpSpPr>
        <p:grpSpPr>
          <a:xfrm>
            <a:off x="7973468" y="3382322"/>
            <a:ext cx="352590" cy="287072"/>
            <a:chOff x="7973468" y="3382322"/>
            <a:chExt cx="352590" cy="287072"/>
          </a:xfrm>
        </p:grpSpPr>
        <p:sp>
          <p:nvSpPr>
            <p:cNvPr id="12817" name="Google Shape;12817;p76"/>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6"/>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6"/>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6"/>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6"/>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6"/>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6"/>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6"/>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6"/>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6"/>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6"/>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6"/>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32" name="Shape 12832"/>
        <p:cNvGrpSpPr/>
        <p:nvPr/>
      </p:nvGrpSpPr>
      <p:grpSpPr>
        <a:xfrm>
          <a:off x="0" y="0"/>
          <a:ext cx="0" cy="0"/>
          <a:chOff x="0" y="0"/>
          <a:chExt cx="0" cy="0"/>
        </a:xfrm>
      </p:grpSpPr>
      <p:sp>
        <p:nvSpPr>
          <p:cNvPr id="12833" name="Google Shape;12833;p7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34" name="Google Shape;12834;p77"/>
          <p:cNvGrpSpPr/>
          <p:nvPr/>
        </p:nvGrpSpPr>
        <p:grpSpPr>
          <a:xfrm>
            <a:off x="849677" y="1500658"/>
            <a:ext cx="347872" cy="347488"/>
            <a:chOff x="849677" y="1500658"/>
            <a:chExt cx="347872" cy="347488"/>
          </a:xfrm>
        </p:grpSpPr>
        <p:sp>
          <p:nvSpPr>
            <p:cNvPr id="12835" name="Google Shape;12835;p77"/>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7"/>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7"/>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7"/>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7"/>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7"/>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1" name="Google Shape;12841;p77"/>
          <p:cNvGrpSpPr/>
          <p:nvPr/>
        </p:nvGrpSpPr>
        <p:grpSpPr>
          <a:xfrm>
            <a:off x="1415853" y="1500658"/>
            <a:ext cx="315872" cy="347488"/>
            <a:chOff x="1415853" y="1500658"/>
            <a:chExt cx="315872" cy="347488"/>
          </a:xfrm>
        </p:grpSpPr>
        <p:sp>
          <p:nvSpPr>
            <p:cNvPr id="12842" name="Google Shape;12842;p77"/>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7"/>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7"/>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7"/>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77"/>
          <p:cNvGrpSpPr/>
          <p:nvPr/>
        </p:nvGrpSpPr>
        <p:grpSpPr>
          <a:xfrm>
            <a:off x="4697389" y="1500658"/>
            <a:ext cx="347520" cy="347104"/>
            <a:chOff x="4697389" y="1500658"/>
            <a:chExt cx="347520" cy="347104"/>
          </a:xfrm>
        </p:grpSpPr>
        <p:sp>
          <p:nvSpPr>
            <p:cNvPr id="12847" name="Google Shape;12847;p77"/>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7"/>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7"/>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77"/>
          <p:cNvGrpSpPr/>
          <p:nvPr/>
        </p:nvGrpSpPr>
        <p:grpSpPr>
          <a:xfrm>
            <a:off x="3603533" y="1964946"/>
            <a:ext cx="347520" cy="353760"/>
            <a:chOff x="3603533" y="1964946"/>
            <a:chExt cx="347520" cy="353760"/>
          </a:xfrm>
        </p:grpSpPr>
        <p:sp>
          <p:nvSpPr>
            <p:cNvPr id="12851" name="Google Shape;12851;p77"/>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7"/>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7"/>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77"/>
          <p:cNvGrpSpPr/>
          <p:nvPr/>
        </p:nvGrpSpPr>
        <p:grpSpPr>
          <a:xfrm>
            <a:off x="1950765" y="1964338"/>
            <a:ext cx="357792" cy="352448"/>
            <a:chOff x="1950765" y="1964338"/>
            <a:chExt cx="357792" cy="352448"/>
          </a:xfrm>
        </p:grpSpPr>
        <p:sp>
          <p:nvSpPr>
            <p:cNvPr id="12855" name="Google Shape;12855;p77"/>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7"/>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7"/>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7"/>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77"/>
          <p:cNvGrpSpPr/>
          <p:nvPr/>
        </p:nvGrpSpPr>
        <p:grpSpPr>
          <a:xfrm>
            <a:off x="7435629" y="1964690"/>
            <a:ext cx="367712" cy="353248"/>
            <a:chOff x="7435629" y="1964690"/>
            <a:chExt cx="367712" cy="353248"/>
          </a:xfrm>
        </p:grpSpPr>
        <p:sp>
          <p:nvSpPr>
            <p:cNvPr id="12860" name="Google Shape;12860;p77"/>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7"/>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7"/>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7"/>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77"/>
          <p:cNvGrpSpPr/>
          <p:nvPr/>
        </p:nvGrpSpPr>
        <p:grpSpPr>
          <a:xfrm>
            <a:off x="2512749" y="1965042"/>
            <a:ext cx="333024" cy="352896"/>
            <a:chOff x="2512749" y="1965042"/>
            <a:chExt cx="333024" cy="352896"/>
          </a:xfrm>
        </p:grpSpPr>
        <p:sp>
          <p:nvSpPr>
            <p:cNvPr id="12865" name="Google Shape;12865;p77"/>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7"/>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7"/>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7"/>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7"/>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77"/>
          <p:cNvGrpSpPr/>
          <p:nvPr/>
        </p:nvGrpSpPr>
        <p:grpSpPr>
          <a:xfrm>
            <a:off x="1398317" y="1981778"/>
            <a:ext cx="365792" cy="335392"/>
            <a:chOff x="1398317" y="1981778"/>
            <a:chExt cx="365792" cy="335392"/>
          </a:xfrm>
        </p:grpSpPr>
        <p:sp>
          <p:nvSpPr>
            <p:cNvPr id="12871" name="Google Shape;12871;p77"/>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7"/>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7"/>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7"/>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7"/>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7"/>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77"/>
          <p:cNvGrpSpPr/>
          <p:nvPr/>
        </p:nvGrpSpPr>
        <p:grpSpPr>
          <a:xfrm>
            <a:off x="3052237" y="2003570"/>
            <a:ext cx="353600" cy="314752"/>
            <a:chOff x="3052237" y="2003570"/>
            <a:chExt cx="353600" cy="314752"/>
          </a:xfrm>
        </p:grpSpPr>
        <p:sp>
          <p:nvSpPr>
            <p:cNvPr id="12878" name="Google Shape;12878;p77"/>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7"/>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7"/>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1" name="Google Shape;12881;p77"/>
          <p:cNvGrpSpPr/>
          <p:nvPr/>
        </p:nvGrpSpPr>
        <p:grpSpPr>
          <a:xfrm>
            <a:off x="1404013" y="2958066"/>
            <a:ext cx="368096" cy="223968"/>
            <a:chOff x="1404013" y="2958066"/>
            <a:chExt cx="368096" cy="223968"/>
          </a:xfrm>
        </p:grpSpPr>
        <p:sp>
          <p:nvSpPr>
            <p:cNvPr id="12882" name="Google Shape;12882;p77"/>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7"/>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4" name="Google Shape;12884;p77"/>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7"/>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6" name="Google Shape;12886;p77"/>
          <p:cNvGrpSpPr/>
          <p:nvPr/>
        </p:nvGrpSpPr>
        <p:grpSpPr>
          <a:xfrm>
            <a:off x="1951149" y="2885202"/>
            <a:ext cx="370368" cy="367328"/>
            <a:chOff x="1951149" y="2885202"/>
            <a:chExt cx="370368" cy="367328"/>
          </a:xfrm>
        </p:grpSpPr>
        <p:sp>
          <p:nvSpPr>
            <p:cNvPr id="12887" name="Google Shape;12887;p77"/>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7"/>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7"/>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77"/>
          <p:cNvGrpSpPr/>
          <p:nvPr/>
        </p:nvGrpSpPr>
        <p:grpSpPr>
          <a:xfrm>
            <a:off x="2501677" y="2906162"/>
            <a:ext cx="367328" cy="327296"/>
            <a:chOff x="2501677" y="2906162"/>
            <a:chExt cx="367328" cy="327296"/>
          </a:xfrm>
        </p:grpSpPr>
        <p:sp>
          <p:nvSpPr>
            <p:cNvPr id="12891" name="Google Shape;12891;p77"/>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7"/>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7"/>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4" name="Google Shape;12894;p77"/>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5" name="Google Shape;12895;p77"/>
          <p:cNvGrpSpPr/>
          <p:nvPr/>
        </p:nvGrpSpPr>
        <p:grpSpPr>
          <a:xfrm>
            <a:off x="3050317" y="2893714"/>
            <a:ext cx="367712" cy="354240"/>
            <a:chOff x="3050317" y="2893714"/>
            <a:chExt cx="367712" cy="354240"/>
          </a:xfrm>
        </p:grpSpPr>
        <p:sp>
          <p:nvSpPr>
            <p:cNvPr id="12896" name="Google Shape;12896;p77"/>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7"/>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8" name="Google Shape;12898;p77"/>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7"/>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0" name="Google Shape;12900;p77"/>
          <p:cNvGrpSpPr/>
          <p:nvPr/>
        </p:nvGrpSpPr>
        <p:grpSpPr>
          <a:xfrm>
            <a:off x="7531277" y="2886354"/>
            <a:ext cx="185184" cy="367296"/>
            <a:chOff x="7531277" y="2886354"/>
            <a:chExt cx="185184" cy="367296"/>
          </a:xfrm>
        </p:grpSpPr>
        <p:sp>
          <p:nvSpPr>
            <p:cNvPr id="12901" name="Google Shape;12901;p77"/>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7"/>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7"/>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77"/>
          <p:cNvGrpSpPr/>
          <p:nvPr/>
        </p:nvGrpSpPr>
        <p:grpSpPr>
          <a:xfrm>
            <a:off x="6926637" y="2886738"/>
            <a:ext cx="297184" cy="367296"/>
            <a:chOff x="6926637" y="2886738"/>
            <a:chExt cx="297184" cy="367296"/>
          </a:xfrm>
        </p:grpSpPr>
        <p:sp>
          <p:nvSpPr>
            <p:cNvPr id="12905" name="Google Shape;12905;p77"/>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7"/>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7"/>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8" name="Google Shape;12908;p77"/>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7"/>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0" name="Google Shape;12910;p77"/>
          <p:cNvGrpSpPr/>
          <p:nvPr/>
        </p:nvGrpSpPr>
        <p:grpSpPr>
          <a:xfrm>
            <a:off x="6340653" y="2886354"/>
            <a:ext cx="370368" cy="368064"/>
            <a:chOff x="6340653" y="2886354"/>
            <a:chExt cx="370368" cy="368064"/>
          </a:xfrm>
        </p:grpSpPr>
        <p:sp>
          <p:nvSpPr>
            <p:cNvPr id="12911" name="Google Shape;12911;p77"/>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7"/>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7"/>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7"/>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7"/>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7"/>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77"/>
          <p:cNvGrpSpPr/>
          <p:nvPr/>
        </p:nvGrpSpPr>
        <p:grpSpPr>
          <a:xfrm>
            <a:off x="5246797" y="1981426"/>
            <a:ext cx="354752" cy="336512"/>
            <a:chOff x="5246797" y="1981426"/>
            <a:chExt cx="354752" cy="336512"/>
          </a:xfrm>
        </p:grpSpPr>
        <p:sp>
          <p:nvSpPr>
            <p:cNvPr id="12918" name="Google Shape;12918;p77"/>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7"/>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77"/>
          <p:cNvGrpSpPr/>
          <p:nvPr/>
        </p:nvGrpSpPr>
        <p:grpSpPr>
          <a:xfrm>
            <a:off x="4148749" y="2102066"/>
            <a:ext cx="355136" cy="216256"/>
            <a:chOff x="4148749" y="2102066"/>
            <a:chExt cx="355136" cy="216256"/>
          </a:xfrm>
        </p:grpSpPr>
        <p:sp>
          <p:nvSpPr>
            <p:cNvPr id="12921" name="Google Shape;12921;p77"/>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7"/>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77"/>
          <p:cNvGrpSpPr/>
          <p:nvPr/>
        </p:nvGrpSpPr>
        <p:grpSpPr>
          <a:xfrm>
            <a:off x="5794669" y="2001426"/>
            <a:ext cx="354752" cy="315360"/>
            <a:chOff x="5794669" y="2001426"/>
            <a:chExt cx="354752" cy="315360"/>
          </a:xfrm>
        </p:grpSpPr>
        <p:sp>
          <p:nvSpPr>
            <p:cNvPr id="12924" name="Google Shape;12924;p77"/>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7"/>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77"/>
          <p:cNvGrpSpPr/>
          <p:nvPr/>
        </p:nvGrpSpPr>
        <p:grpSpPr>
          <a:xfrm>
            <a:off x="6345229" y="2029842"/>
            <a:ext cx="352832" cy="289216"/>
            <a:chOff x="6345229" y="2029842"/>
            <a:chExt cx="352832" cy="289216"/>
          </a:xfrm>
        </p:grpSpPr>
        <p:sp>
          <p:nvSpPr>
            <p:cNvPr id="12927" name="Google Shape;12927;p77"/>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7"/>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77"/>
          <p:cNvGrpSpPr/>
          <p:nvPr/>
        </p:nvGrpSpPr>
        <p:grpSpPr>
          <a:xfrm>
            <a:off x="4697389" y="2036338"/>
            <a:ext cx="354752" cy="281984"/>
            <a:chOff x="4697389" y="2036338"/>
            <a:chExt cx="354752" cy="281984"/>
          </a:xfrm>
        </p:grpSpPr>
        <p:sp>
          <p:nvSpPr>
            <p:cNvPr id="12930" name="Google Shape;12930;p77"/>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7"/>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2" name="Google Shape;12932;p77"/>
          <p:cNvGrpSpPr/>
          <p:nvPr/>
        </p:nvGrpSpPr>
        <p:grpSpPr>
          <a:xfrm>
            <a:off x="1404013" y="2424754"/>
            <a:ext cx="353600" cy="354944"/>
            <a:chOff x="1404013" y="2424754"/>
            <a:chExt cx="353600" cy="354944"/>
          </a:xfrm>
        </p:grpSpPr>
        <p:sp>
          <p:nvSpPr>
            <p:cNvPr id="12933" name="Google Shape;12933;p77"/>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7"/>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7"/>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7"/>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7"/>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8" name="Google Shape;12938;p77"/>
          <p:cNvGrpSpPr/>
          <p:nvPr/>
        </p:nvGrpSpPr>
        <p:grpSpPr>
          <a:xfrm>
            <a:off x="854253" y="2428274"/>
            <a:ext cx="355104" cy="351040"/>
            <a:chOff x="854253" y="2428274"/>
            <a:chExt cx="355104" cy="351040"/>
          </a:xfrm>
        </p:grpSpPr>
        <p:sp>
          <p:nvSpPr>
            <p:cNvPr id="12939" name="Google Shape;12939;p77"/>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7"/>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77"/>
          <p:cNvGrpSpPr/>
          <p:nvPr/>
        </p:nvGrpSpPr>
        <p:grpSpPr>
          <a:xfrm>
            <a:off x="6896909" y="2440946"/>
            <a:ext cx="354752" cy="275904"/>
            <a:chOff x="6896909" y="2440946"/>
            <a:chExt cx="354752" cy="275904"/>
          </a:xfrm>
        </p:grpSpPr>
        <p:sp>
          <p:nvSpPr>
            <p:cNvPr id="12942" name="Google Shape;12942;p77"/>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7"/>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4" name="Google Shape;12944;p77"/>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5" name="Google Shape;12945;p77"/>
          <p:cNvGrpSpPr/>
          <p:nvPr/>
        </p:nvGrpSpPr>
        <p:grpSpPr>
          <a:xfrm>
            <a:off x="5265069" y="2424754"/>
            <a:ext cx="321984" cy="354560"/>
            <a:chOff x="5265069" y="2424754"/>
            <a:chExt cx="321984" cy="354560"/>
          </a:xfrm>
        </p:grpSpPr>
        <p:sp>
          <p:nvSpPr>
            <p:cNvPr id="12946" name="Google Shape;12946;p77"/>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7"/>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8" name="Google Shape;12948;p77"/>
          <p:cNvGrpSpPr/>
          <p:nvPr/>
        </p:nvGrpSpPr>
        <p:grpSpPr>
          <a:xfrm>
            <a:off x="4150669" y="2466770"/>
            <a:ext cx="355104" cy="259584"/>
            <a:chOff x="4150669" y="2466770"/>
            <a:chExt cx="355104" cy="259584"/>
          </a:xfrm>
        </p:grpSpPr>
        <p:sp>
          <p:nvSpPr>
            <p:cNvPr id="12949" name="Google Shape;12949;p77"/>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7"/>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7"/>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7"/>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77"/>
          <p:cNvGrpSpPr/>
          <p:nvPr/>
        </p:nvGrpSpPr>
        <p:grpSpPr>
          <a:xfrm>
            <a:off x="4699693" y="2424946"/>
            <a:ext cx="354336" cy="353984"/>
            <a:chOff x="4699693" y="2424946"/>
            <a:chExt cx="354336" cy="353984"/>
          </a:xfrm>
        </p:grpSpPr>
        <p:sp>
          <p:nvSpPr>
            <p:cNvPr id="12954" name="Google Shape;12954;p77"/>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7"/>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6" name="Google Shape;12956;p77"/>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7"/>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8" name="Google Shape;12958;p77"/>
          <p:cNvGrpSpPr/>
          <p:nvPr/>
        </p:nvGrpSpPr>
        <p:grpSpPr>
          <a:xfrm>
            <a:off x="1953037" y="2552242"/>
            <a:ext cx="355136" cy="227072"/>
            <a:chOff x="1953037" y="2552242"/>
            <a:chExt cx="355136" cy="227072"/>
          </a:xfrm>
        </p:grpSpPr>
        <p:sp>
          <p:nvSpPr>
            <p:cNvPr id="12959" name="Google Shape;12959;p77"/>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7"/>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1" name="Google Shape;12961;p77"/>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2" name="Google Shape;12962;p77"/>
          <p:cNvGrpSpPr/>
          <p:nvPr/>
        </p:nvGrpSpPr>
        <p:grpSpPr>
          <a:xfrm>
            <a:off x="2500941" y="2527218"/>
            <a:ext cx="355104" cy="250944"/>
            <a:chOff x="2500941" y="2527218"/>
            <a:chExt cx="355104" cy="250944"/>
          </a:xfrm>
        </p:grpSpPr>
        <p:sp>
          <p:nvSpPr>
            <p:cNvPr id="12963" name="Google Shape;12963;p77"/>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7"/>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7"/>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7"/>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7"/>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8" name="Google Shape;12968;p77"/>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9" name="Google Shape;12969;p77"/>
          <p:cNvGrpSpPr/>
          <p:nvPr/>
        </p:nvGrpSpPr>
        <p:grpSpPr>
          <a:xfrm>
            <a:off x="7993805" y="2427122"/>
            <a:ext cx="356256" cy="351808"/>
            <a:chOff x="7993805" y="2427122"/>
            <a:chExt cx="356256" cy="351808"/>
          </a:xfrm>
        </p:grpSpPr>
        <p:sp>
          <p:nvSpPr>
            <p:cNvPr id="12970" name="Google Shape;12970;p77"/>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7"/>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7"/>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3" name="Google Shape;12973;p77"/>
          <p:cNvGrpSpPr/>
          <p:nvPr/>
        </p:nvGrpSpPr>
        <p:grpSpPr>
          <a:xfrm>
            <a:off x="878637" y="1965010"/>
            <a:ext cx="308640" cy="353312"/>
            <a:chOff x="878637" y="1965010"/>
            <a:chExt cx="308640" cy="353312"/>
          </a:xfrm>
        </p:grpSpPr>
        <p:sp>
          <p:nvSpPr>
            <p:cNvPr id="12974" name="Google Shape;12974;p77"/>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7"/>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7"/>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77"/>
          <p:cNvGrpSpPr/>
          <p:nvPr/>
        </p:nvGrpSpPr>
        <p:grpSpPr>
          <a:xfrm>
            <a:off x="6896141" y="1964722"/>
            <a:ext cx="348256" cy="352448"/>
            <a:chOff x="6896141" y="1964722"/>
            <a:chExt cx="348256" cy="352448"/>
          </a:xfrm>
        </p:grpSpPr>
        <p:sp>
          <p:nvSpPr>
            <p:cNvPr id="12978" name="Google Shape;12978;p77"/>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7"/>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7"/>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1" name="Google Shape;12981;p77"/>
          <p:cNvGrpSpPr/>
          <p:nvPr/>
        </p:nvGrpSpPr>
        <p:grpSpPr>
          <a:xfrm>
            <a:off x="7989997" y="2015378"/>
            <a:ext cx="355136" cy="303328"/>
            <a:chOff x="7989997" y="2015378"/>
            <a:chExt cx="355136" cy="303328"/>
          </a:xfrm>
        </p:grpSpPr>
        <p:sp>
          <p:nvSpPr>
            <p:cNvPr id="12982" name="Google Shape;12982;p77"/>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7"/>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7"/>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77"/>
          <p:cNvGrpSpPr/>
          <p:nvPr/>
        </p:nvGrpSpPr>
        <p:grpSpPr>
          <a:xfrm>
            <a:off x="3598221" y="1509362"/>
            <a:ext cx="348640" cy="330784"/>
            <a:chOff x="3598221" y="1509362"/>
            <a:chExt cx="348640" cy="330784"/>
          </a:xfrm>
        </p:grpSpPr>
        <p:sp>
          <p:nvSpPr>
            <p:cNvPr id="12986" name="Google Shape;12986;p77"/>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7"/>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7"/>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7"/>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0" name="Google Shape;12990;p77"/>
          <p:cNvGrpSpPr/>
          <p:nvPr/>
        </p:nvGrpSpPr>
        <p:grpSpPr>
          <a:xfrm>
            <a:off x="5246797" y="1500658"/>
            <a:ext cx="347872" cy="347488"/>
            <a:chOff x="5246797" y="1500658"/>
            <a:chExt cx="347872" cy="347488"/>
          </a:xfrm>
        </p:grpSpPr>
        <p:sp>
          <p:nvSpPr>
            <p:cNvPr id="12991" name="Google Shape;12991;p77"/>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7"/>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7"/>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7"/>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77"/>
          <p:cNvGrpSpPr/>
          <p:nvPr/>
        </p:nvGrpSpPr>
        <p:grpSpPr>
          <a:xfrm>
            <a:off x="5796589" y="1500658"/>
            <a:ext cx="349024" cy="346752"/>
            <a:chOff x="5796589" y="1500658"/>
            <a:chExt cx="349024" cy="346752"/>
          </a:xfrm>
        </p:grpSpPr>
        <p:sp>
          <p:nvSpPr>
            <p:cNvPr id="12996" name="Google Shape;12996;p77"/>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7" name="Google Shape;12997;p77"/>
            <p:cNvGrpSpPr/>
            <p:nvPr/>
          </p:nvGrpSpPr>
          <p:grpSpPr>
            <a:xfrm>
              <a:off x="5796589" y="1500658"/>
              <a:ext cx="349024" cy="346752"/>
              <a:chOff x="5796589" y="1500658"/>
              <a:chExt cx="349024" cy="346752"/>
            </a:xfrm>
          </p:grpSpPr>
          <p:sp>
            <p:nvSpPr>
              <p:cNvPr id="12998" name="Google Shape;12998;p77"/>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7"/>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7"/>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7"/>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02" name="Google Shape;13002;p77"/>
          <p:cNvGrpSpPr/>
          <p:nvPr/>
        </p:nvGrpSpPr>
        <p:grpSpPr>
          <a:xfrm>
            <a:off x="6895373" y="1502578"/>
            <a:ext cx="348640" cy="343296"/>
            <a:chOff x="6895373" y="1502578"/>
            <a:chExt cx="348640" cy="343296"/>
          </a:xfrm>
        </p:grpSpPr>
        <p:sp>
          <p:nvSpPr>
            <p:cNvPr id="13003" name="Google Shape;13003;p77"/>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7"/>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7"/>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77"/>
          <p:cNvGrpSpPr/>
          <p:nvPr/>
        </p:nvGrpSpPr>
        <p:grpSpPr>
          <a:xfrm>
            <a:off x="4147597" y="1505458"/>
            <a:ext cx="347904" cy="336992"/>
            <a:chOff x="4147597" y="1505458"/>
            <a:chExt cx="347904" cy="336992"/>
          </a:xfrm>
        </p:grpSpPr>
        <p:sp>
          <p:nvSpPr>
            <p:cNvPr id="13007" name="Google Shape;13007;p77"/>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7"/>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7"/>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7"/>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7"/>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7"/>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7"/>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77"/>
          <p:cNvGrpSpPr/>
          <p:nvPr/>
        </p:nvGrpSpPr>
        <p:grpSpPr>
          <a:xfrm>
            <a:off x="2499405" y="1499890"/>
            <a:ext cx="347488" cy="348256"/>
            <a:chOff x="2499405" y="1499890"/>
            <a:chExt cx="347488" cy="348256"/>
          </a:xfrm>
        </p:grpSpPr>
        <p:sp>
          <p:nvSpPr>
            <p:cNvPr id="13015" name="Google Shape;13015;p77"/>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7"/>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7"/>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7"/>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7"/>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77"/>
          <p:cNvGrpSpPr/>
          <p:nvPr/>
        </p:nvGrpSpPr>
        <p:grpSpPr>
          <a:xfrm>
            <a:off x="1956845" y="1500498"/>
            <a:ext cx="331520" cy="348032"/>
            <a:chOff x="1956845" y="1500498"/>
            <a:chExt cx="331520" cy="348032"/>
          </a:xfrm>
        </p:grpSpPr>
        <p:sp>
          <p:nvSpPr>
            <p:cNvPr id="13021" name="Google Shape;13021;p77"/>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7"/>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7"/>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7"/>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7"/>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7"/>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7"/>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7"/>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7"/>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7"/>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7"/>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7"/>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3" name="Google Shape;13033;p77"/>
          <p:cNvGrpSpPr/>
          <p:nvPr/>
        </p:nvGrpSpPr>
        <p:grpSpPr>
          <a:xfrm>
            <a:off x="6345613" y="1549874"/>
            <a:ext cx="348640" cy="250656"/>
            <a:chOff x="6345613" y="1549874"/>
            <a:chExt cx="348640" cy="250656"/>
          </a:xfrm>
        </p:grpSpPr>
        <p:sp>
          <p:nvSpPr>
            <p:cNvPr id="13034" name="Google Shape;13034;p77"/>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77"/>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7"/>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7"/>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7"/>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7"/>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77"/>
          <p:cNvGrpSpPr/>
          <p:nvPr/>
        </p:nvGrpSpPr>
        <p:grpSpPr>
          <a:xfrm>
            <a:off x="7444781" y="1507026"/>
            <a:ext cx="348640" cy="334272"/>
            <a:chOff x="7444781" y="1507026"/>
            <a:chExt cx="348640" cy="334272"/>
          </a:xfrm>
        </p:grpSpPr>
        <p:sp>
          <p:nvSpPr>
            <p:cNvPr id="13041" name="Google Shape;13041;p77"/>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7"/>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7"/>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7"/>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7"/>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77"/>
          <p:cNvGrpSpPr/>
          <p:nvPr/>
        </p:nvGrpSpPr>
        <p:grpSpPr>
          <a:xfrm>
            <a:off x="7995341" y="1506738"/>
            <a:ext cx="347872" cy="334944"/>
            <a:chOff x="7995341" y="1506738"/>
            <a:chExt cx="347872" cy="334944"/>
          </a:xfrm>
        </p:grpSpPr>
        <p:sp>
          <p:nvSpPr>
            <p:cNvPr id="13047" name="Google Shape;13047;p77"/>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7"/>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7"/>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7"/>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7"/>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7"/>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3" name="Google Shape;13053;p77"/>
          <p:cNvGrpSpPr/>
          <p:nvPr/>
        </p:nvGrpSpPr>
        <p:grpSpPr>
          <a:xfrm>
            <a:off x="3048045" y="1522930"/>
            <a:ext cx="347872" cy="303904"/>
            <a:chOff x="3048045" y="1522930"/>
            <a:chExt cx="347872" cy="303904"/>
          </a:xfrm>
        </p:grpSpPr>
        <p:sp>
          <p:nvSpPr>
            <p:cNvPr id="13054" name="Google Shape;13054;p7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5" name="Google Shape;13055;p77"/>
            <p:cNvGrpSpPr/>
            <p:nvPr/>
          </p:nvGrpSpPr>
          <p:grpSpPr>
            <a:xfrm>
              <a:off x="3048045" y="1522930"/>
              <a:ext cx="347872" cy="303904"/>
              <a:chOff x="3048045" y="1522930"/>
              <a:chExt cx="347872" cy="303904"/>
            </a:xfrm>
          </p:grpSpPr>
          <p:sp>
            <p:nvSpPr>
              <p:cNvPr id="13056" name="Google Shape;13056;p77"/>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7"/>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58" name="Google Shape;13058;p77"/>
          <p:cNvGrpSpPr/>
          <p:nvPr/>
        </p:nvGrpSpPr>
        <p:grpSpPr>
          <a:xfrm>
            <a:off x="1133133" y="3351922"/>
            <a:ext cx="313984" cy="358560"/>
            <a:chOff x="1133133" y="3351922"/>
            <a:chExt cx="313984" cy="358560"/>
          </a:xfrm>
        </p:grpSpPr>
        <p:sp>
          <p:nvSpPr>
            <p:cNvPr id="13059" name="Google Shape;13059;p77"/>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7"/>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7"/>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7"/>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7"/>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7"/>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7"/>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7"/>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7"/>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7"/>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7"/>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7"/>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7"/>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7"/>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7"/>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7"/>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5" name="Google Shape;13075;p77"/>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6" name="Google Shape;13076;p77"/>
          <p:cNvGrpSpPr/>
          <p:nvPr/>
        </p:nvGrpSpPr>
        <p:grpSpPr>
          <a:xfrm>
            <a:off x="2795053" y="3352594"/>
            <a:ext cx="288448" cy="357120"/>
            <a:chOff x="2795053" y="3352594"/>
            <a:chExt cx="288448" cy="357120"/>
          </a:xfrm>
        </p:grpSpPr>
        <p:sp>
          <p:nvSpPr>
            <p:cNvPr id="13077" name="Google Shape;13077;p77"/>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7"/>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7"/>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7"/>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7"/>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7"/>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7"/>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7"/>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7"/>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77"/>
          <p:cNvGrpSpPr/>
          <p:nvPr/>
        </p:nvGrpSpPr>
        <p:grpSpPr>
          <a:xfrm>
            <a:off x="2236525" y="3353202"/>
            <a:ext cx="304832" cy="356512"/>
            <a:chOff x="2236525" y="3353202"/>
            <a:chExt cx="304832" cy="356512"/>
          </a:xfrm>
        </p:grpSpPr>
        <p:sp>
          <p:nvSpPr>
            <p:cNvPr id="13087" name="Google Shape;13087;p77"/>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7"/>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7"/>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77"/>
          <p:cNvGrpSpPr/>
          <p:nvPr/>
        </p:nvGrpSpPr>
        <p:grpSpPr>
          <a:xfrm>
            <a:off x="3910637" y="3352690"/>
            <a:ext cx="256800" cy="357024"/>
            <a:chOff x="3910637" y="3352690"/>
            <a:chExt cx="256800" cy="357024"/>
          </a:xfrm>
        </p:grpSpPr>
        <p:sp>
          <p:nvSpPr>
            <p:cNvPr id="13091" name="Google Shape;13091;p77"/>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7"/>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7"/>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4" name="Google Shape;13094;p77"/>
          <p:cNvGrpSpPr/>
          <p:nvPr/>
        </p:nvGrpSpPr>
        <p:grpSpPr>
          <a:xfrm>
            <a:off x="6056429" y="3351922"/>
            <a:ext cx="360064" cy="360096"/>
            <a:chOff x="6056429" y="3351922"/>
            <a:chExt cx="360064" cy="360096"/>
          </a:xfrm>
        </p:grpSpPr>
        <p:sp>
          <p:nvSpPr>
            <p:cNvPr id="13095" name="Google Shape;13095;p77"/>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7"/>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7"/>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8" name="Google Shape;13098;p77"/>
          <p:cNvGrpSpPr/>
          <p:nvPr/>
        </p:nvGrpSpPr>
        <p:grpSpPr>
          <a:xfrm>
            <a:off x="6608877" y="3353074"/>
            <a:ext cx="357408" cy="357408"/>
            <a:chOff x="6608877" y="3353074"/>
            <a:chExt cx="357408" cy="357408"/>
          </a:xfrm>
        </p:grpSpPr>
        <p:sp>
          <p:nvSpPr>
            <p:cNvPr id="13099" name="Google Shape;13099;p77"/>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7"/>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7"/>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7"/>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7"/>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7"/>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7"/>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6" name="Google Shape;13106;p77"/>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7" name="Google Shape;13107;p77"/>
          <p:cNvGrpSpPr/>
          <p:nvPr/>
        </p:nvGrpSpPr>
        <p:grpSpPr>
          <a:xfrm>
            <a:off x="3316269" y="3352402"/>
            <a:ext cx="344832" cy="356544"/>
            <a:chOff x="3316269" y="3352402"/>
            <a:chExt cx="344832" cy="356544"/>
          </a:xfrm>
        </p:grpSpPr>
        <p:sp>
          <p:nvSpPr>
            <p:cNvPr id="13108" name="Google Shape;13108;p77"/>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7"/>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7"/>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1" name="Google Shape;13111;p77"/>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2" name="Google Shape;13112;p77"/>
          <p:cNvGrpSpPr/>
          <p:nvPr/>
        </p:nvGrpSpPr>
        <p:grpSpPr>
          <a:xfrm>
            <a:off x="4959533" y="3370226"/>
            <a:ext cx="357408" cy="323488"/>
            <a:chOff x="4959533" y="3370226"/>
            <a:chExt cx="357408" cy="323488"/>
          </a:xfrm>
        </p:grpSpPr>
        <p:sp>
          <p:nvSpPr>
            <p:cNvPr id="13113" name="Google Shape;13113;p77"/>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7"/>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77"/>
          <p:cNvGrpSpPr/>
          <p:nvPr/>
        </p:nvGrpSpPr>
        <p:grpSpPr>
          <a:xfrm>
            <a:off x="7158637" y="3353074"/>
            <a:ext cx="357056" cy="357408"/>
            <a:chOff x="7158637" y="3353074"/>
            <a:chExt cx="357056" cy="357408"/>
          </a:xfrm>
        </p:grpSpPr>
        <p:sp>
          <p:nvSpPr>
            <p:cNvPr id="13116" name="Google Shape;13116;p77"/>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7"/>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7"/>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7"/>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77"/>
          <p:cNvGrpSpPr/>
          <p:nvPr/>
        </p:nvGrpSpPr>
        <p:grpSpPr>
          <a:xfrm>
            <a:off x="5508909" y="3371506"/>
            <a:ext cx="358560" cy="319552"/>
            <a:chOff x="5508909" y="3371506"/>
            <a:chExt cx="358560" cy="319552"/>
          </a:xfrm>
        </p:grpSpPr>
        <p:sp>
          <p:nvSpPr>
            <p:cNvPr id="13121" name="Google Shape;13121;p77"/>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7"/>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7"/>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7"/>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7"/>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7"/>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7"/>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7"/>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7"/>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7"/>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34" name="Shape 13134"/>
        <p:cNvGrpSpPr/>
        <p:nvPr/>
      </p:nvGrpSpPr>
      <p:grpSpPr>
        <a:xfrm>
          <a:off x="0" y="0"/>
          <a:ext cx="0" cy="0"/>
          <a:chOff x="0" y="0"/>
          <a:chExt cx="0" cy="0"/>
        </a:xfrm>
      </p:grpSpPr>
      <p:sp>
        <p:nvSpPr>
          <p:cNvPr id="13135" name="Google Shape;13135;p7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36" name="Google Shape;13136;p78"/>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7" name="Google Shape;13137;p78"/>
          <p:cNvGrpSpPr/>
          <p:nvPr/>
        </p:nvGrpSpPr>
        <p:grpSpPr>
          <a:xfrm>
            <a:off x="3303268" y="3817349"/>
            <a:ext cx="346056" cy="345674"/>
            <a:chOff x="3303268" y="3817349"/>
            <a:chExt cx="346056" cy="345674"/>
          </a:xfrm>
        </p:grpSpPr>
        <p:sp>
          <p:nvSpPr>
            <p:cNvPr id="13138" name="Google Shape;13138;p7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78"/>
          <p:cNvGrpSpPr/>
          <p:nvPr/>
        </p:nvGrpSpPr>
        <p:grpSpPr>
          <a:xfrm>
            <a:off x="3752358" y="3817349"/>
            <a:ext cx="346056" cy="345674"/>
            <a:chOff x="3752358" y="3817349"/>
            <a:chExt cx="346056" cy="345674"/>
          </a:xfrm>
        </p:grpSpPr>
        <p:sp>
          <p:nvSpPr>
            <p:cNvPr id="13143" name="Google Shape;13143;p7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78"/>
          <p:cNvGrpSpPr/>
          <p:nvPr/>
        </p:nvGrpSpPr>
        <p:grpSpPr>
          <a:xfrm>
            <a:off x="5100008" y="3817349"/>
            <a:ext cx="346024" cy="345674"/>
            <a:chOff x="5100008" y="3817349"/>
            <a:chExt cx="346024" cy="345674"/>
          </a:xfrm>
        </p:grpSpPr>
        <p:sp>
          <p:nvSpPr>
            <p:cNvPr id="13148" name="Google Shape;13148;p78"/>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8"/>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78"/>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1" name="Google Shape;13151;p78"/>
          <p:cNvGrpSpPr/>
          <p:nvPr/>
        </p:nvGrpSpPr>
        <p:grpSpPr>
          <a:xfrm>
            <a:off x="5998919" y="3817349"/>
            <a:ext cx="345674" cy="345674"/>
            <a:chOff x="5998919" y="3817349"/>
            <a:chExt cx="345674" cy="345674"/>
          </a:xfrm>
        </p:grpSpPr>
        <p:sp>
          <p:nvSpPr>
            <p:cNvPr id="13152" name="Google Shape;13152;p78"/>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8"/>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8"/>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5" name="Google Shape;13155;p78"/>
          <p:cNvGrpSpPr/>
          <p:nvPr/>
        </p:nvGrpSpPr>
        <p:grpSpPr>
          <a:xfrm>
            <a:off x="4201447" y="3817349"/>
            <a:ext cx="346024" cy="345674"/>
            <a:chOff x="4201447" y="3817349"/>
            <a:chExt cx="346024" cy="345674"/>
          </a:xfrm>
        </p:grpSpPr>
        <p:sp>
          <p:nvSpPr>
            <p:cNvPr id="13156" name="Google Shape;13156;p7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78"/>
          <p:cNvGrpSpPr/>
          <p:nvPr/>
        </p:nvGrpSpPr>
        <p:grpSpPr>
          <a:xfrm>
            <a:off x="4650919" y="3817349"/>
            <a:ext cx="346024" cy="345674"/>
            <a:chOff x="4650919" y="3817349"/>
            <a:chExt cx="346024" cy="345674"/>
          </a:xfrm>
        </p:grpSpPr>
        <p:sp>
          <p:nvSpPr>
            <p:cNvPr id="13159" name="Google Shape;13159;p78"/>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8"/>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8"/>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2" name="Google Shape;13162;p78"/>
          <p:cNvGrpSpPr/>
          <p:nvPr/>
        </p:nvGrpSpPr>
        <p:grpSpPr>
          <a:xfrm>
            <a:off x="5549861" y="3817349"/>
            <a:ext cx="345642" cy="345674"/>
            <a:chOff x="5549861" y="3817349"/>
            <a:chExt cx="345642" cy="345674"/>
          </a:xfrm>
        </p:grpSpPr>
        <p:sp>
          <p:nvSpPr>
            <p:cNvPr id="13163" name="Google Shape;13163;p7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6" name="Google Shape;13166;p78"/>
          <p:cNvGrpSpPr/>
          <p:nvPr/>
        </p:nvGrpSpPr>
        <p:grpSpPr>
          <a:xfrm>
            <a:off x="1306445" y="3397829"/>
            <a:ext cx="367255" cy="269855"/>
            <a:chOff x="1306445" y="3397829"/>
            <a:chExt cx="367255" cy="269855"/>
          </a:xfrm>
        </p:grpSpPr>
        <p:sp>
          <p:nvSpPr>
            <p:cNvPr id="13167" name="Google Shape;13167;p78"/>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8"/>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8"/>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8"/>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8"/>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8"/>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3" name="Google Shape;13173;p78"/>
          <p:cNvGrpSpPr/>
          <p:nvPr/>
        </p:nvGrpSpPr>
        <p:grpSpPr>
          <a:xfrm>
            <a:off x="1781317" y="3391400"/>
            <a:ext cx="367255" cy="282364"/>
            <a:chOff x="1781317" y="3391400"/>
            <a:chExt cx="367255" cy="282364"/>
          </a:xfrm>
        </p:grpSpPr>
        <p:sp>
          <p:nvSpPr>
            <p:cNvPr id="13174" name="Google Shape;13174;p78"/>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8"/>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8"/>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8"/>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8"/>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8"/>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0" name="Google Shape;13180;p78"/>
          <p:cNvGrpSpPr/>
          <p:nvPr/>
        </p:nvGrpSpPr>
        <p:grpSpPr>
          <a:xfrm>
            <a:off x="3678830" y="3370933"/>
            <a:ext cx="369164" cy="323297"/>
            <a:chOff x="3678830" y="3370933"/>
            <a:chExt cx="369164" cy="323297"/>
          </a:xfrm>
        </p:grpSpPr>
        <p:sp>
          <p:nvSpPr>
            <p:cNvPr id="13181" name="Google Shape;13181;p78"/>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8"/>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8"/>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8"/>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8"/>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8"/>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78"/>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8"/>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8"/>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8"/>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8"/>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2" name="Google Shape;13192;p78"/>
          <p:cNvGrpSpPr/>
          <p:nvPr/>
        </p:nvGrpSpPr>
        <p:grpSpPr>
          <a:xfrm>
            <a:off x="859265" y="3348175"/>
            <a:ext cx="312316" cy="368400"/>
            <a:chOff x="859265" y="3348175"/>
            <a:chExt cx="312316" cy="368400"/>
          </a:xfrm>
        </p:grpSpPr>
        <p:sp>
          <p:nvSpPr>
            <p:cNvPr id="13193" name="Google Shape;13193;p78"/>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8"/>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8"/>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8"/>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8"/>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8" name="Google Shape;13198;p78"/>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9" name="Google Shape;13199;p78"/>
          <p:cNvGrpSpPr/>
          <p:nvPr/>
        </p:nvGrpSpPr>
        <p:grpSpPr>
          <a:xfrm>
            <a:off x="2766374" y="3361013"/>
            <a:ext cx="330110" cy="308908"/>
            <a:chOff x="2766264" y="3394042"/>
            <a:chExt cx="294873" cy="275934"/>
          </a:xfrm>
        </p:grpSpPr>
        <p:sp>
          <p:nvSpPr>
            <p:cNvPr id="13200" name="Google Shape;13200;p78"/>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8"/>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8"/>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8"/>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78"/>
          <p:cNvGrpSpPr/>
          <p:nvPr/>
        </p:nvGrpSpPr>
        <p:grpSpPr>
          <a:xfrm>
            <a:off x="3214972" y="3359188"/>
            <a:ext cx="346406" cy="347552"/>
            <a:chOff x="3214972" y="3359188"/>
            <a:chExt cx="346406" cy="347552"/>
          </a:xfrm>
        </p:grpSpPr>
        <p:sp>
          <p:nvSpPr>
            <p:cNvPr id="13205" name="Google Shape;13205;p78"/>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8"/>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8"/>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8"/>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8"/>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8"/>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8"/>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8"/>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8"/>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8"/>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8"/>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8"/>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8"/>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8"/>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78"/>
          <p:cNvGrpSpPr/>
          <p:nvPr/>
        </p:nvGrpSpPr>
        <p:grpSpPr>
          <a:xfrm>
            <a:off x="4629306" y="3409193"/>
            <a:ext cx="367255" cy="244486"/>
            <a:chOff x="4629306" y="3409193"/>
            <a:chExt cx="367255" cy="244486"/>
          </a:xfrm>
        </p:grpSpPr>
        <p:sp>
          <p:nvSpPr>
            <p:cNvPr id="13220" name="Google Shape;13220;p7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0" name="Google Shape;13230;p78"/>
          <p:cNvGrpSpPr/>
          <p:nvPr/>
        </p:nvGrpSpPr>
        <p:grpSpPr>
          <a:xfrm>
            <a:off x="4193490" y="3350084"/>
            <a:ext cx="289939" cy="334661"/>
            <a:chOff x="4193490" y="3350084"/>
            <a:chExt cx="289939" cy="334661"/>
          </a:xfrm>
        </p:grpSpPr>
        <p:sp>
          <p:nvSpPr>
            <p:cNvPr id="13231" name="Google Shape;13231;p78"/>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8"/>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8"/>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8"/>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8"/>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8"/>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8"/>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8"/>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78"/>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8"/>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1" name="Google Shape;13241;p78"/>
          <p:cNvGrpSpPr/>
          <p:nvPr/>
        </p:nvGrpSpPr>
        <p:grpSpPr>
          <a:xfrm>
            <a:off x="6533281" y="3351230"/>
            <a:ext cx="357037" cy="357005"/>
            <a:chOff x="6533281" y="3351230"/>
            <a:chExt cx="357037" cy="357005"/>
          </a:xfrm>
        </p:grpSpPr>
        <p:sp>
          <p:nvSpPr>
            <p:cNvPr id="13242" name="Google Shape;13242;p78"/>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8"/>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8"/>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78"/>
          <p:cNvGrpSpPr/>
          <p:nvPr/>
        </p:nvGrpSpPr>
        <p:grpSpPr>
          <a:xfrm>
            <a:off x="6058441" y="3351230"/>
            <a:ext cx="357387" cy="357005"/>
            <a:chOff x="6058441" y="3351230"/>
            <a:chExt cx="357387" cy="357005"/>
          </a:xfrm>
        </p:grpSpPr>
        <p:sp>
          <p:nvSpPr>
            <p:cNvPr id="13246" name="Google Shape;13246;p78"/>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8"/>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8" name="Google Shape;13248;p78"/>
          <p:cNvGrpSpPr/>
          <p:nvPr/>
        </p:nvGrpSpPr>
        <p:grpSpPr>
          <a:xfrm>
            <a:off x="7957483" y="3350848"/>
            <a:ext cx="357387" cy="357387"/>
            <a:chOff x="7957483" y="3350848"/>
            <a:chExt cx="357387" cy="357387"/>
          </a:xfrm>
        </p:grpSpPr>
        <p:sp>
          <p:nvSpPr>
            <p:cNvPr id="13249" name="Google Shape;13249;p7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78"/>
          <p:cNvGrpSpPr/>
          <p:nvPr/>
        </p:nvGrpSpPr>
        <p:grpSpPr>
          <a:xfrm>
            <a:off x="7007771" y="3351230"/>
            <a:ext cx="357387" cy="357005"/>
            <a:chOff x="7007771" y="3351230"/>
            <a:chExt cx="357387" cy="357005"/>
          </a:xfrm>
        </p:grpSpPr>
        <p:sp>
          <p:nvSpPr>
            <p:cNvPr id="13253" name="Google Shape;13253;p78"/>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8"/>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8"/>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8"/>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8"/>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8" name="Google Shape;13258;p78"/>
          <p:cNvGrpSpPr/>
          <p:nvPr/>
        </p:nvGrpSpPr>
        <p:grpSpPr>
          <a:xfrm>
            <a:off x="5108729" y="3351230"/>
            <a:ext cx="357005" cy="357005"/>
            <a:chOff x="5108729" y="3351230"/>
            <a:chExt cx="357005" cy="357005"/>
          </a:xfrm>
        </p:grpSpPr>
        <p:sp>
          <p:nvSpPr>
            <p:cNvPr id="13259" name="Google Shape;13259;p78"/>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8"/>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1" name="Google Shape;13261;p78"/>
          <p:cNvGrpSpPr/>
          <p:nvPr/>
        </p:nvGrpSpPr>
        <p:grpSpPr>
          <a:xfrm>
            <a:off x="5583569" y="3351230"/>
            <a:ext cx="357419" cy="357005"/>
            <a:chOff x="5583569" y="3351230"/>
            <a:chExt cx="357419" cy="357005"/>
          </a:xfrm>
        </p:grpSpPr>
        <p:sp>
          <p:nvSpPr>
            <p:cNvPr id="13262" name="Google Shape;13262;p78"/>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8"/>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78"/>
          <p:cNvGrpSpPr/>
          <p:nvPr/>
        </p:nvGrpSpPr>
        <p:grpSpPr>
          <a:xfrm>
            <a:off x="7482229" y="3351230"/>
            <a:ext cx="357419" cy="357005"/>
            <a:chOff x="7482229" y="3351230"/>
            <a:chExt cx="357419" cy="357005"/>
          </a:xfrm>
        </p:grpSpPr>
        <p:sp>
          <p:nvSpPr>
            <p:cNvPr id="13265" name="Google Shape;13265;p78"/>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8"/>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8"/>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8"/>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8"/>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0" name="Google Shape;13270;p78"/>
          <p:cNvGrpSpPr/>
          <p:nvPr/>
        </p:nvGrpSpPr>
        <p:grpSpPr>
          <a:xfrm>
            <a:off x="3764485" y="2890682"/>
            <a:ext cx="222874" cy="345737"/>
            <a:chOff x="3764485" y="2890682"/>
            <a:chExt cx="222874" cy="345737"/>
          </a:xfrm>
        </p:grpSpPr>
        <p:sp>
          <p:nvSpPr>
            <p:cNvPr id="13271" name="Google Shape;13271;p78"/>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8"/>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8"/>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78"/>
          <p:cNvGrpSpPr/>
          <p:nvPr/>
        </p:nvGrpSpPr>
        <p:grpSpPr>
          <a:xfrm>
            <a:off x="2238616" y="2908131"/>
            <a:ext cx="422596" cy="310382"/>
            <a:chOff x="2278533" y="2937377"/>
            <a:chExt cx="346788" cy="254704"/>
          </a:xfrm>
        </p:grpSpPr>
        <p:sp>
          <p:nvSpPr>
            <p:cNvPr id="13275" name="Google Shape;13275;p78"/>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8"/>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7" name="Google Shape;13277;p78"/>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8" name="Google Shape;13278;p78"/>
          <p:cNvGrpSpPr/>
          <p:nvPr/>
        </p:nvGrpSpPr>
        <p:grpSpPr>
          <a:xfrm>
            <a:off x="1836637" y="2891510"/>
            <a:ext cx="286152" cy="346438"/>
            <a:chOff x="1836637" y="2891510"/>
            <a:chExt cx="286152" cy="346438"/>
          </a:xfrm>
        </p:grpSpPr>
        <p:sp>
          <p:nvSpPr>
            <p:cNvPr id="13279" name="Google Shape;13279;p78"/>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8"/>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8"/>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78"/>
          <p:cNvGrpSpPr/>
          <p:nvPr/>
        </p:nvGrpSpPr>
        <p:grpSpPr>
          <a:xfrm>
            <a:off x="5585861" y="2905929"/>
            <a:ext cx="379764" cy="337684"/>
            <a:chOff x="5585861" y="2905929"/>
            <a:chExt cx="379764" cy="337684"/>
          </a:xfrm>
        </p:grpSpPr>
        <p:sp>
          <p:nvSpPr>
            <p:cNvPr id="13283" name="Google Shape;13283;p78"/>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8"/>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8"/>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8"/>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7" name="Google Shape;13287;p78"/>
          <p:cNvGrpSpPr/>
          <p:nvPr/>
        </p:nvGrpSpPr>
        <p:grpSpPr>
          <a:xfrm>
            <a:off x="1327676" y="2910480"/>
            <a:ext cx="347934" cy="310024"/>
            <a:chOff x="1327676" y="2910480"/>
            <a:chExt cx="347934" cy="310024"/>
          </a:xfrm>
        </p:grpSpPr>
        <p:sp>
          <p:nvSpPr>
            <p:cNvPr id="13288" name="Google Shape;13288;p78"/>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8"/>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8"/>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8"/>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8"/>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3" name="Google Shape;13293;p78"/>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4" name="Google Shape;13294;p78"/>
          <p:cNvGrpSpPr/>
          <p:nvPr/>
        </p:nvGrpSpPr>
        <p:grpSpPr>
          <a:xfrm>
            <a:off x="2753401" y="2869564"/>
            <a:ext cx="382828" cy="358601"/>
            <a:chOff x="2753373" y="2902523"/>
            <a:chExt cx="347552" cy="325557"/>
          </a:xfrm>
        </p:grpSpPr>
        <p:sp>
          <p:nvSpPr>
            <p:cNvPr id="13295" name="Google Shape;13295;p78"/>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78"/>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8"/>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8"/>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8"/>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8"/>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1" name="Google Shape;13301;p78"/>
          <p:cNvGrpSpPr/>
          <p:nvPr/>
        </p:nvGrpSpPr>
        <p:grpSpPr>
          <a:xfrm>
            <a:off x="849016" y="2903255"/>
            <a:ext cx="356655" cy="335425"/>
            <a:chOff x="849016" y="2903255"/>
            <a:chExt cx="356655" cy="335425"/>
          </a:xfrm>
        </p:grpSpPr>
        <p:sp>
          <p:nvSpPr>
            <p:cNvPr id="13302" name="Google Shape;13302;p78"/>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8"/>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8"/>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8"/>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8"/>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8"/>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8"/>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8"/>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8"/>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8"/>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8"/>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78"/>
          <p:cNvGrpSpPr/>
          <p:nvPr/>
        </p:nvGrpSpPr>
        <p:grpSpPr>
          <a:xfrm>
            <a:off x="4210933" y="2926777"/>
            <a:ext cx="280072" cy="275520"/>
            <a:chOff x="4210933" y="2926777"/>
            <a:chExt cx="280072" cy="275520"/>
          </a:xfrm>
        </p:grpSpPr>
        <p:sp>
          <p:nvSpPr>
            <p:cNvPr id="13314" name="Google Shape;13314;p78"/>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8"/>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8"/>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8"/>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8"/>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8"/>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8"/>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8"/>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8"/>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78"/>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78"/>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8"/>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8"/>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78"/>
          <p:cNvGrpSpPr/>
          <p:nvPr/>
        </p:nvGrpSpPr>
        <p:grpSpPr>
          <a:xfrm>
            <a:off x="4667216" y="2915382"/>
            <a:ext cx="320273" cy="318395"/>
            <a:chOff x="4667216" y="2915382"/>
            <a:chExt cx="320273" cy="318395"/>
          </a:xfrm>
        </p:grpSpPr>
        <p:sp>
          <p:nvSpPr>
            <p:cNvPr id="13328" name="Google Shape;13328;p78"/>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8"/>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8"/>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8"/>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2" name="Google Shape;13332;p78"/>
          <p:cNvGrpSpPr/>
          <p:nvPr/>
        </p:nvGrpSpPr>
        <p:grpSpPr>
          <a:xfrm>
            <a:off x="5170480" y="2934639"/>
            <a:ext cx="261929" cy="280550"/>
            <a:chOff x="5170480" y="2934639"/>
            <a:chExt cx="261929" cy="280550"/>
          </a:xfrm>
        </p:grpSpPr>
        <p:sp>
          <p:nvSpPr>
            <p:cNvPr id="13333" name="Google Shape;13333;p78"/>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78"/>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78"/>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8"/>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8"/>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8"/>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8"/>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78"/>
          <p:cNvGrpSpPr/>
          <p:nvPr/>
        </p:nvGrpSpPr>
        <p:grpSpPr>
          <a:xfrm>
            <a:off x="6069423" y="2891892"/>
            <a:ext cx="362321" cy="364231"/>
            <a:chOff x="6069423" y="2891892"/>
            <a:chExt cx="362321" cy="364231"/>
          </a:xfrm>
        </p:grpSpPr>
        <p:sp>
          <p:nvSpPr>
            <p:cNvPr id="13341" name="Google Shape;13341;p78"/>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8"/>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8"/>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8"/>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8"/>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8"/>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78"/>
          <p:cNvGrpSpPr/>
          <p:nvPr/>
        </p:nvGrpSpPr>
        <p:grpSpPr>
          <a:xfrm>
            <a:off x="6571955" y="2919170"/>
            <a:ext cx="308878" cy="311170"/>
            <a:chOff x="6571955" y="2919170"/>
            <a:chExt cx="308878" cy="311170"/>
          </a:xfrm>
        </p:grpSpPr>
        <p:sp>
          <p:nvSpPr>
            <p:cNvPr id="13348" name="Google Shape;13348;p78"/>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8"/>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78"/>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78"/>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8"/>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8"/>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8"/>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8"/>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78"/>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8"/>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8" name="Google Shape;13358;p78"/>
          <p:cNvGrpSpPr/>
          <p:nvPr/>
        </p:nvGrpSpPr>
        <p:grpSpPr>
          <a:xfrm>
            <a:off x="7500054" y="2934735"/>
            <a:ext cx="350576" cy="280454"/>
            <a:chOff x="7500054" y="2934735"/>
            <a:chExt cx="350576" cy="280454"/>
          </a:xfrm>
        </p:grpSpPr>
        <p:sp>
          <p:nvSpPr>
            <p:cNvPr id="13359" name="Google Shape;13359;p7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78"/>
          <p:cNvGrpSpPr/>
          <p:nvPr/>
        </p:nvGrpSpPr>
        <p:grpSpPr>
          <a:xfrm>
            <a:off x="7024430" y="2874662"/>
            <a:ext cx="332012" cy="355454"/>
            <a:chOff x="7055134" y="2919170"/>
            <a:chExt cx="290321" cy="310820"/>
          </a:xfrm>
        </p:grpSpPr>
        <p:sp>
          <p:nvSpPr>
            <p:cNvPr id="13368" name="Google Shape;13368;p78"/>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78"/>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8"/>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8"/>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8"/>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8"/>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8"/>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8"/>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8"/>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8"/>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8"/>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8"/>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78"/>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8"/>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2" name="Google Shape;13382;p78"/>
          <p:cNvGrpSpPr/>
          <p:nvPr/>
        </p:nvGrpSpPr>
        <p:grpSpPr>
          <a:xfrm>
            <a:off x="7985143" y="2900613"/>
            <a:ext cx="330109" cy="347552"/>
            <a:chOff x="7985143" y="2900613"/>
            <a:chExt cx="330109" cy="347552"/>
          </a:xfrm>
        </p:grpSpPr>
        <p:sp>
          <p:nvSpPr>
            <p:cNvPr id="13383" name="Google Shape;13383;p78"/>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78"/>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78"/>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8"/>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8"/>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8"/>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8"/>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8"/>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1" name="Google Shape;13391;p78"/>
          <p:cNvGrpSpPr/>
          <p:nvPr/>
        </p:nvGrpSpPr>
        <p:grpSpPr>
          <a:xfrm>
            <a:off x="7990840" y="2435226"/>
            <a:ext cx="354363" cy="353631"/>
            <a:chOff x="7990840" y="2435226"/>
            <a:chExt cx="354363" cy="353631"/>
          </a:xfrm>
        </p:grpSpPr>
        <p:sp>
          <p:nvSpPr>
            <p:cNvPr id="13392" name="Google Shape;13392;p78"/>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8"/>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8"/>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5" name="Google Shape;13395;p78"/>
          <p:cNvGrpSpPr/>
          <p:nvPr/>
        </p:nvGrpSpPr>
        <p:grpSpPr>
          <a:xfrm>
            <a:off x="1817317" y="2480330"/>
            <a:ext cx="350958" cy="263043"/>
            <a:chOff x="1817317" y="2480330"/>
            <a:chExt cx="350958" cy="263043"/>
          </a:xfrm>
        </p:grpSpPr>
        <p:sp>
          <p:nvSpPr>
            <p:cNvPr id="13396" name="Google Shape;13396;p78"/>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8"/>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8"/>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8"/>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8"/>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1" name="Google Shape;13401;p78"/>
          <p:cNvGrpSpPr/>
          <p:nvPr/>
        </p:nvGrpSpPr>
        <p:grpSpPr>
          <a:xfrm>
            <a:off x="1341727" y="2483349"/>
            <a:ext cx="419913" cy="308109"/>
            <a:chOff x="1341727" y="2483349"/>
            <a:chExt cx="419913" cy="308109"/>
          </a:xfrm>
        </p:grpSpPr>
        <p:sp>
          <p:nvSpPr>
            <p:cNvPr id="13402" name="Google Shape;13402;p78"/>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8"/>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8"/>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78"/>
          <p:cNvGrpSpPr/>
          <p:nvPr/>
        </p:nvGrpSpPr>
        <p:grpSpPr>
          <a:xfrm>
            <a:off x="854332" y="2447736"/>
            <a:ext cx="376358" cy="330109"/>
            <a:chOff x="854332" y="2447736"/>
            <a:chExt cx="376358" cy="330109"/>
          </a:xfrm>
        </p:grpSpPr>
        <p:sp>
          <p:nvSpPr>
            <p:cNvPr id="13406" name="Google Shape;13406;p78"/>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8"/>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8"/>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8"/>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8"/>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8"/>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8"/>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8"/>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4" name="Google Shape;13414;p78"/>
          <p:cNvGrpSpPr/>
          <p:nvPr/>
        </p:nvGrpSpPr>
        <p:grpSpPr>
          <a:xfrm>
            <a:off x="4206763" y="2450951"/>
            <a:ext cx="322151" cy="322374"/>
            <a:chOff x="4206763" y="2450951"/>
            <a:chExt cx="322151" cy="322374"/>
          </a:xfrm>
        </p:grpSpPr>
        <p:sp>
          <p:nvSpPr>
            <p:cNvPr id="13415" name="Google Shape;13415;p78"/>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8"/>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78"/>
          <p:cNvGrpSpPr/>
          <p:nvPr/>
        </p:nvGrpSpPr>
        <p:grpSpPr>
          <a:xfrm>
            <a:off x="7528096" y="2450059"/>
            <a:ext cx="327976" cy="324316"/>
            <a:chOff x="7528096" y="2450059"/>
            <a:chExt cx="327976" cy="324316"/>
          </a:xfrm>
        </p:grpSpPr>
        <p:sp>
          <p:nvSpPr>
            <p:cNvPr id="13418" name="Google Shape;13418;p78"/>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8"/>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8"/>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8"/>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8"/>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3" name="Google Shape;13423;p78"/>
          <p:cNvGrpSpPr/>
          <p:nvPr/>
        </p:nvGrpSpPr>
        <p:grpSpPr>
          <a:xfrm>
            <a:off x="7077129" y="2512542"/>
            <a:ext cx="282364" cy="198619"/>
            <a:chOff x="7077129" y="2512542"/>
            <a:chExt cx="282364" cy="198619"/>
          </a:xfrm>
        </p:grpSpPr>
        <p:sp>
          <p:nvSpPr>
            <p:cNvPr id="13424" name="Google Shape;13424;p78"/>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8"/>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8"/>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8"/>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8"/>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8"/>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0" name="Google Shape;13430;p78"/>
          <p:cNvGrpSpPr/>
          <p:nvPr/>
        </p:nvGrpSpPr>
        <p:grpSpPr>
          <a:xfrm>
            <a:off x="3725461" y="2444712"/>
            <a:ext cx="334279" cy="334661"/>
            <a:chOff x="3725461" y="2444712"/>
            <a:chExt cx="334279" cy="334661"/>
          </a:xfrm>
        </p:grpSpPr>
        <p:sp>
          <p:nvSpPr>
            <p:cNvPr id="13431" name="Google Shape;13431;p78"/>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8"/>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8"/>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8"/>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8"/>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8"/>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8"/>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78"/>
          <p:cNvGrpSpPr/>
          <p:nvPr/>
        </p:nvGrpSpPr>
        <p:grpSpPr>
          <a:xfrm>
            <a:off x="6577238" y="2457221"/>
            <a:ext cx="332019" cy="310788"/>
            <a:chOff x="6577238" y="2457221"/>
            <a:chExt cx="332019" cy="310788"/>
          </a:xfrm>
        </p:grpSpPr>
        <p:sp>
          <p:nvSpPr>
            <p:cNvPr id="13439" name="Google Shape;13439;p78"/>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8"/>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8"/>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8"/>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8"/>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8"/>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5" name="Google Shape;13445;p78"/>
          <p:cNvGrpSpPr/>
          <p:nvPr/>
        </p:nvGrpSpPr>
        <p:grpSpPr>
          <a:xfrm>
            <a:off x="2818561" y="2439778"/>
            <a:ext cx="247892" cy="346024"/>
            <a:chOff x="2818561" y="2439778"/>
            <a:chExt cx="247892" cy="346024"/>
          </a:xfrm>
        </p:grpSpPr>
        <p:sp>
          <p:nvSpPr>
            <p:cNvPr id="13446" name="Google Shape;13446;p78"/>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8"/>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8"/>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8"/>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8"/>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8"/>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8"/>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8"/>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8"/>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8"/>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8"/>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8"/>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78"/>
          <p:cNvGrpSpPr/>
          <p:nvPr/>
        </p:nvGrpSpPr>
        <p:grpSpPr>
          <a:xfrm>
            <a:off x="3207778" y="2474632"/>
            <a:ext cx="419933" cy="275170"/>
            <a:chOff x="3207778" y="2474632"/>
            <a:chExt cx="419933" cy="275170"/>
          </a:xfrm>
        </p:grpSpPr>
        <p:sp>
          <p:nvSpPr>
            <p:cNvPr id="13459" name="Google Shape;13459;p78"/>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8"/>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8"/>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8"/>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8"/>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8"/>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8"/>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8"/>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8"/>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8"/>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8"/>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8"/>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8"/>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8"/>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3" name="Google Shape;13473;p78"/>
          <p:cNvGrpSpPr/>
          <p:nvPr/>
        </p:nvGrpSpPr>
        <p:grpSpPr>
          <a:xfrm>
            <a:off x="6099375" y="2456075"/>
            <a:ext cx="337684" cy="314194"/>
            <a:chOff x="6099375" y="2456075"/>
            <a:chExt cx="337684" cy="314194"/>
          </a:xfrm>
        </p:grpSpPr>
        <p:sp>
          <p:nvSpPr>
            <p:cNvPr id="13474" name="Google Shape;13474;p78"/>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8"/>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78"/>
          <p:cNvGrpSpPr/>
          <p:nvPr/>
        </p:nvGrpSpPr>
        <p:grpSpPr>
          <a:xfrm>
            <a:off x="2312623" y="2468584"/>
            <a:ext cx="312698" cy="286534"/>
            <a:chOff x="2312623" y="2468584"/>
            <a:chExt cx="312698" cy="286534"/>
          </a:xfrm>
        </p:grpSpPr>
        <p:sp>
          <p:nvSpPr>
            <p:cNvPr id="13477" name="Google Shape;13477;p78"/>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8"/>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8"/>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0" name="Google Shape;13480;p78"/>
          <p:cNvGrpSpPr/>
          <p:nvPr/>
        </p:nvGrpSpPr>
        <p:grpSpPr>
          <a:xfrm>
            <a:off x="5618805" y="2440924"/>
            <a:ext cx="345292" cy="342618"/>
            <a:chOff x="5618805" y="2440924"/>
            <a:chExt cx="345292" cy="342618"/>
          </a:xfrm>
        </p:grpSpPr>
        <p:sp>
          <p:nvSpPr>
            <p:cNvPr id="13481" name="Google Shape;13481;p78"/>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8"/>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8"/>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8"/>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8"/>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6" name="Google Shape;13486;p78"/>
          <p:cNvGrpSpPr/>
          <p:nvPr/>
        </p:nvGrpSpPr>
        <p:grpSpPr>
          <a:xfrm>
            <a:off x="4653179" y="2446590"/>
            <a:ext cx="377886" cy="331255"/>
            <a:chOff x="4653179" y="2446590"/>
            <a:chExt cx="377886" cy="331255"/>
          </a:xfrm>
        </p:grpSpPr>
        <p:sp>
          <p:nvSpPr>
            <p:cNvPr id="13487" name="Google Shape;13487;p78"/>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8"/>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8"/>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8"/>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1" name="Google Shape;13491;p78"/>
          <p:cNvGrpSpPr/>
          <p:nvPr/>
        </p:nvGrpSpPr>
        <p:grpSpPr>
          <a:xfrm>
            <a:off x="5184517" y="2459481"/>
            <a:ext cx="252062" cy="305122"/>
            <a:chOff x="5184517" y="2459481"/>
            <a:chExt cx="252062" cy="305122"/>
          </a:xfrm>
        </p:grpSpPr>
        <p:sp>
          <p:nvSpPr>
            <p:cNvPr id="13492" name="Google Shape;13492;p78"/>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8"/>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8"/>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8"/>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8"/>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8"/>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8" name="Google Shape;13498;p78"/>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9" name="Google Shape;13499;p78"/>
          <p:cNvGrpSpPr/>
          <p:nvPr/>
        </p:nvGrpSpPr>
        <p:grpSpPr>
          <a:xfrm>
            <a:off x="6155459" y="1969108"/>
            <a:ext cx="249770" cy="363849"/>
            <a:chOff x="6155459" y="1969108"/>
            <a:chExt cx="249770" cy="363849"/>
          </a:xfrm>
        </p:grpSpPr>
        <p:sp>
          <p:nvSpPr>
            <p:cNvPr id="13500" name="Google Shape;13500;p78"/>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78"/>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78"/>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8"/>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8"/>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8"/>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8"/>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8"/>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8"/>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9" name="Google Shape;13509;p78"/>
          <p:cNvGrpSpPr/>
          <p:nvPr/>
        </p:nvGrpSpPr>
        <p:grpSpPr>
          <a:xfrm>
            <a:off x="2280029" y="1970604"/>
            <a:ext cx="353631" cy="354395"/>
            <a:chOff x="2280029" y="1970604"/>
            <a:chExt cx="353631" cy="354395"/>
          </a:xfrm>
        </p:grpSpPr>
        <p:sp>
          <p:nvSpPr>
            <p:cNvPr id="13510" name="Google Shape;13510;p78"/>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8"/>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8"/>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8"/>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4" name="Google Shape;13514;p78"/>
          <p:cNvGrpSpPr/>
          <p:nvPr/>
        </p:nvGrpSpPr>
        <p:grpSpPr>
          <a:xfrm>
            <a:off x="8065100" y="2000174"/>
            <a:ext cx="255086" cy="301685"/>
            <a:chOff x="8065100" y="2000174"/>
            <a:chExt cx="255086" cy="301685"/>
          </a:xfrm>
        </p:grpSpPr>
        <p:sp>
          <p:nvSpPr>
            <p:cNvPr id="13515" name="Google Shape;13515;p78"/>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8"/>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8"/>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8"/>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78"/>
          <p:cNvGrpSpPr/>
          <p:nvPr/>
        </p:nvGrpSpPr>
        <p:grpSpPr>
          <a:xfrm>
            <a:off x="6633705" y="1969108"/>
            <a:ext cx="249420" cy="363849"/>
            <a:chOff x="6633705" y="1969108"/>
            <a:chExt cx="249420" cy="363849"/>
          </a:xfrm>
        </p:grpSpPr>
        <p:sp>
          <p:nvSpPr>
            <p:cNvPr id="13520" name="Google Shape;13520;p78"/>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8"/>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8"/>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8"/>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8"/>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8"/>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8"/>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8"/>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78"/>
          <p:cNvGrpSpPr/>
          <p:nvPr/>
        </p:nvGrpSpPr>
        <p:grpSpPr>
          <a:xfrm>
            <a:off x="5211031" y="1969108"/>
            <a:ext cx="226661" cy="363467"/>
            <a:chOff x="5211031" y="1969108"/>
            <a:chExt cx="226661" cy="363467"/>
          </a:xfrm>
        </p:grpSpPr>
        <p:sp>
          <p:nvSpPr>
            <p:cNvPr id="13529" name="Google Shape;13529;p7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1" name="Google Shape;13531;p78"/>
          <p:cNvGrpSpPr/>
          <p:nvPr/>
        </p:nvGrpSpPr>
        <p:grpSpPr>
          <a:xfrm>
            <a:off x="3712952" y="1970604"/>
            <a:ext cx="354363" cy="354395"/>
            <a:chOff x="3712952" y="1970604"/>
            <a:chExt cx="354363" cy="354395"/>
          </a:xfrm>
        </p:grpSpPr>
        <p:sp>
          <p:nvSpPr>
            <p:cNvPr id="13532" name="Google Shape;13532;p78"/>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8"/>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8"/>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8"/>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8"/>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8"/>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8"/>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8"/>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8"/>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1" name="Google Shape;13541;p78"/>
          <p:cNvGrpSpPr/>
          <p:nvPr/>
        </p:nvGrpSpPr>
        <p:grpSpPr>
          <a:xfrm>
            <a:off x="3235438" y="1970604"/>
            <a:ext cx="354363" cy="354745"/>
            <a:chOff x="3235438" y="1970604"/>
            <a:chExt cx="354363" cy="354745"/>
          </a:xfrm>
        </p:grpSpPr>
        <p:sp>
          <p:nvSpPr>
            <p:cNvPr id="13542" name="Google Shape;13542;p78"/>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78"/>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8"/>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8"/>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8"/>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8"/>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8"/>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8"/>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8"/>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8"/>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8"/>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8"/>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8"/>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78"/>
          <p:cNvGrpSpPr/>
          <p:nvPr/>
        </p:nvGrpSpPr>
        <p:grpSpPr>
          <a:xfrm>
            <a:off x="1329585" y="1989925"/>
            <a:ext cx="341472" cy="335074"/>
            <a:chOff x="1329585" y="1989925"/>
            <a:chExt cx="341472" cy="335074"/>
          </a:xfrm>
        </p:grpSpPr>
        <p:sp>
          <p:nvSpPr>
            <p:cNvPr id="13556" name="Google Shape;13556;p78"/>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8"/>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8"/>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78"/>
          <p:cNvGrpSpPr/>
          <p:nvPr/>
        </p:nvGrpSpPr>
        <p:grpSpPr>
          <a:xfrm>
            <a:off x="5591871" y="1989906"/>
            <a:ext cx="416649" cy="325597"/>
            <a:chOff x="5626763" y="2013829"/>
            <a:chExt cx="351722" cy="274788"/>
          </a:xfrm>
        </p:grpSpPr>
        <p:sp>
          <p:nvSpPr>
            <p:cNvPr id="13560" name="Google Shape;13560;p78"/>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8"/>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8"/>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8"/>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8"/>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8"/>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8"/>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8"/>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8"/>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8"/>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78"/>
          <p:cNvGrpSpPr/>
          <p:nvPr/>
        </p:nvGrpSpPr>
        <p:grpSpPr>
          <a:xfrm>
            <a:off x="7576605" y="1983877"/>
            <a:ext cx="276698" cy="333133"/>
            <a:chOff x="7576605" y="1983877"/>
            <a:chExt cx="276698" cy="333133"/>
          </a:xfrm>
        </p:grpSpPr>
        <p:sp>
          <p:nvSpPr>
            <p:cNvPr id="13571" name="Google Shape;13571;p78"/>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8"/>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3" name="Google Shape;13573;p78"/>
          <p:cNvGrpSpPr/>
          <p:nvPr/>
        </p:nvGrpSpPr>
        <p:grpSpPr>
          <a:xfrm>
            <a:off x="853568" y="1975538"/>
            <a:ext cx="337334" cy="353599"/>
            <a:chOff x="853568" y="1975538"/>
            <a:chExt cx="337334" cy="353599"/>
          </a:xfrm>
        </p:grpSpPr>
        <p:sp>
          <p:nvSpPr>
            <p:cNvPr id="13574" name="Google Shape;13574;p78"/>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8"/>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8"/>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8"/>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8" name="Google Shape;13578;p78"/>
          <p:cNvGrpSpPr/>
          <p:nvPr/>
        </p:nvGrpSpPr>
        <p:grpSpPr>
          <a:xfrm>
            <a:off x="2770052" y="2009628"/>
            <a:ext cx="327085" cy="277080"/>
            <a:chOff x="2770052" y="2009628"/>
            <a:chExt cx="327085" cy="277080"/>
          </a:xfrm>
        </p:grpSpPr>
        <p:sp>
          <p:nvSpPr>
            <p:cNvPr id="13579" name="Google Shape;13579;p78"/>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8"/>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1" name="Google Shape;13581;p78"/>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2" name="Google Shape;13582;p78"/>
          <p:cNvGrpSpPr/>
          <p:nvPr/>
        </p:nvGrpSpPr>
        <p:grpSpPr>
          <a:xfrm>
            <a:off x="4195399" y="1970604"/>
            <a:ext cx="344878" cy="343573"/>
            <a:chOff x="4195399" y="1970604"/>
            <a:chExt cx="344878" cy="343573"/>
          </a:xfrm>
        </p:grpSpPr>
        <p:sp>
          <p:nvSpPr>
            <p:cNvPr id="13583" name="Google Shape;13583;p78"/>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8"/>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8"/>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8"/>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78"/>
          <p:cNvGrpSpPr/>
          <p:nvPr/>
        </p:nvGrpSpPr>
        <p:grpSpPr>
          <a:xfrm>
            <a:off x="4674791" y="1977447"/>
            <a:ext cx="344528" cy="344114"/>
            <a:chOff x="4674791" y="1977447"/>
            <a:chExt cx="344528" cy="344114"/>
          </a:xfrm>
        </p:grpSpPr>
        <p:sp>
          <p:nvSpPr>
            <p:cNvPr id="13588" name="Google Shape;13588;p78"/>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8"/>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8"/>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8"/>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8"/>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8"/>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8"/>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8"/>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8"/>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8"/>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8"/>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8"/>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8"/>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8"/>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8"/>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8"/>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8"/>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8"/>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8"/>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8"/>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8"/>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8"/>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8"/>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8"/>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78"/>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8"/>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4" name="Google Shape;13614;p78"/>
          <p:cNvGrpSpPr/>
          <p:nvPr/>
        </p:nvGrpSpPr>
        <p:grpSpPr>
          <a:xfrm>
            <a:off x="6083810" y="1547297"/>
            <a:ext cx="382819" cy="310788"/>
            <a:chOff x="6083810" y="1547297"/>
            <a:chExt cx="382819" cy="310788"/>
          </a:xfrm>
        </p:grpSpPr>
        <p:sp>
          <p:nvSpPr>
            <p:cNvPr id="13615" name="Google Shape;13615;p78"/>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8"/>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8"/>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8"/>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8"/>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8"/>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8"/>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8"/>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8"/>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8"/>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8"/>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8"/>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8"/>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8"/>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8"/>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8"/>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8"/>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8"/>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78"/>
          <p:cNvGrpSpPr/>
          <p:nvPr/>
        </p:nvGrpSpPr>
        <p:grpSpPr>
          <a:xfrm>
            <a:off x="6558300" y="1538193"/>
            <a:ext cx="382788" cy="328613"/>
            <a:chOff x="6558300" y="1538193"/>
            <a:chExt cx="382788" cy="328613"/>
          </a:xfrm>
        </p:grpSpPr>
        <p:sp>
          <p:nvSpPr>
            <p:cNvPr id="13634" name="Google Shape;13634;p78"/>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8"/>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78"/>
          <p:cNvGrpSpPr/>
          <p:nvPr/>
        </p:nvGrpSpPr>
        <p:grpSpPr>
          <a:xfrm>
            <a:off x="5194002" y="1511297"/>
            <a:ext cx="259605" cy="346024"/>
            <a:chOff x="5194002" y="1511297"/>
            <a:chExt cx="259605" cy="346024"/>
          </a:xfrm>
        </p:grpSpPr>
        <p:sp>
          <p:nvSpPr>
            <p:cNvPr id="13637" name="Google Shape;13637;p78"/>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8"/>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8"/>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8"/>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1" name="Google Shape;13641;p78"/>
          <p:cNvGrpSpPr/>
          <p:nvPr/>
        </p:nvGrpSpPr>
        <p:grpSpPr>
          <a:xfrm>
            <a:off x="1394741" y="1512061"/>
            <a:ext cx="252444" cy="351722"/>
            <a:chOff x="1394741" y="1512061"/>
            <a:chExt cx="252444" cy="351722"/>
          </a:xfrm>
        </p:grpSpPr>
        <p:sp>
          <p:nvSpPr>
            <p:cNvPr id="13642" name="Google Shape;13642;p78"/>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8"/>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8"/>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8"/>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8"/>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8"/>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8"/>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8"/>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8"/>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8"/>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8"/>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8"/>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8"/>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8"/>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8"/>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8"/>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8"/>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9" name="Google Shape;13659;p78"/>
          <p:cNvGrpSpPr/>
          <p:nvPr/>
        </p:nvGrpSpPr>
        <p:grpSpPr>
          <a:xfrm>
            <a:off x="855096" y="1504485"/>
            <a:ext cx="380910" cy="339594"/>
            <a:chOff x="855096" y="1504485"/>
            <a:chExt cx="380910" cy="339594"/>
          </a:xfrm>
        </p:grpSpPr>
        <p:sp>
          <p:nvSpPr>
            <p:cNvPr id="13660" name="Google Shape;13660;p78"/>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8"/>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8"/>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8"/>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8"/>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78"/>
          <p:cNvGrpSpPr/>
          <p:nvPr/>
        </p:nvGrpSpPr>
        <p:grpSpPr>
          <a:xfrm>
            <a:off x="1819576" y="1511679"/>
            <a:ext cx="352103" cy="352103"/>
            <a:chOff x="1819576" y="1511679"/>
            <a:chExt cx="352103" cy="352103"/>
          </a:xfrm>
        </p:grpSpPr>
        <p:sp>
          <p:nvSpPr>
            <p:cNvPr id="13666" name="Google Shape;13666;p78"/>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8"/>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8"/>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8"/>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0" name="Google Shape;13670;p78"/>
          <p:cNvGrpSpPr/>
          <p:nvPr/>
        </p:nvGrpSpPr>
        <p:grpSpPr>
          <a:xfrm>
            <a:off x="5621097" y="1500761"/>
            <a:ext cx="371424" cy="355446"/>
            <a:chOff x="5621097" y="1500761"/>
            <a:chExt cx="371424" cy="355446"/>
          </a:xfrm>
        </p:grpSpPr>
        <p:sp>
          <p:nvSpPr>
            <p:cNvPr id="13671" name="Google Shape;13671;p78"/>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8"/>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3" name="Google Shape;13673;p78"/>
          <p:cNvGrpSpPr/>
          <p:nvPr/>
        </p:nvGrpSpPr>
        <p:grpSpPr>
          <a:xfrm>
            <a:off x="4670239" y="1541599"/>
            <a:ext cx="359679" cy="321833"/>
            <a:chOff x="4670239" y="1541599"/>
            <a:chExt cx="359679" cy="321833"/>
          </a:xfrm>
        </p:grpSpPr>
        <p:sp>
          <p:nvSpPr>
            <p:cNvPr id="13674" name="Google Shape;13674;p7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9" name="Google Shape;13679;p78"/>
          <p:cNvGrpSpPr/>
          <p:nvPr/>
        </p:nvGrpSpPr>
        <p:grpSpPr>
          <a:xfrm>
            <a:off x="4212429" y="1502385"/>
            <a:ext cx="321037" cy="353822"/>
            <a:chOff x="4212429" y="1502385"/>
            <a:chExt cx="321037" cy="353822"/>
          </a:xfrm>
        </p:grpSpPr>
        <p:sp>
          <p:nvSpPr>
            <p:cNvPr id="13680" name="Google Shape;13680;p78"/>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8"/>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8"/>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8"/>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4" name="Google Shape;13684;p78"/>
          <p:cNvGrpSpPr/>
          <p:nvPr/>
        </p:nvGrpSpPr>
        <p:grpSpPr>
          <a:xfrm>
            <a:off x="2302788" y="1505981"/>
            <a:ext cx="336188" cy="335425"/>
            <a:chOff x="2302788" y="1505981"/>
            <a:chExt cx="336188" cy="335425"/>
          </a:xfrm>
        </p:grpSpPr>
        <p:sp>
          <p:nvSpPr>
            <p:cNvPr id="13685" name="Google Shape;13685;p78"/>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8"/>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8"/>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8"/>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8"/>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8"/>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8"/>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8"/>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8"/>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8"/>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8"/>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8"/>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8"/>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8"/>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8"/>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8"/>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8"/>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2" name="Google Shape;13702;p78"/>
          <p:cNvGrpSpPr/>
          <p:nvPr/>
        </p:nvGrpSpPr>
        <p:grpSpPr>
          <a:xfrm>
            <a:off x="2780301" y="1521896"/>
            <a:ext cx="333133" cy="321037"/>
            <a:chOff x="2780301" y="1521896"/>
            <a:chExt cx="333133" cy="321037"/>
          </a:xfrm>
        </p:grpSpPr>
        <p:sp>
          <p:nvSpPr>
            <p:cNvPr id="13703" name="Google Shape;13703;p78"/>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8"/>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8"/>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8"/>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8"/>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8"/>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8"/>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8"/>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8"/>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8"/>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8"/>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8"/>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8"/>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8"/>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8"/>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8"/>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8"/>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8"/>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8"/>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8"/>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3" name="Google Shape;13723;p78"/>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8"/>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8"/>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6" name="Google Shape;13726;p78"/>
          <p:cNvGrpSpPr/>
          <p:nvPr/>
        </p:nvGrpSpPr>
        <p:grpSpPr>
          <a:xfrm>
            <a:off x="3316159" y="1515085"/>
            <a:ext cx="211892" cy="339594"/>
            <a:chOff x="3316159" y="1515085"/>
            <a:chExt cx="211892" cy="339594"/>
          </a:xfrm>
        </p:grpSpPr>
        <p:sp>
          <p:nvSpPr>
            <p:cNvPr id="13727" name="Google Shape;13727;p78"/>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8"/>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8"/>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8"/>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8"/>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8"/>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3" name="Google Shape;13733;p78"/>
          <p:cNvGrpSpPr/>
          <p:nvPr/>
        </p:nvGrpSpPr>
        <p:grpSpPr>
          <a:xfrm>
            <a:off x="3716358" y="1544655"/>
            <a:ext cx="361971" cy="314958"/>
            <a:chOff x="3716358" y="1544655"/>
            <a:chExt cx="361971" cy="314958"/>
          </a:xfrm>
        </p:grpSpPr>
        <p:sp>
          <p:nvSpPr>
            <p:cNvPr id="13734" name="Google Shape;13734;p7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9" name="Google Shape;13739;p78"/>
            <p:cNvGrpSpPr/>
            <p:nvPr/>
          </p:nvGrpSpPr>
          <p:grpSpPr>
            <a:xfrm>
              <a:off x="3716358" y="1544655"/>
              <a:ext cx="361971" cy="314958"/>
              <a:chOff x="3716358" y="1544655"/>
              <a:chExt cx="361971" cy="314958"/>
            </a:xfrm>
          </p:grpSpPr>
          <p:sp>
            <p:nvSpPr>
              <p:cNvPr id="13740" name="Google Shape;13740;p7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45" name="Google Shape;13745;p78"/>
          <p:cNvGrpSpPr/>
          <p:nvPr/>
        </p:nvGrpSpPr>
        <p:grpSpPr>
          <a:xfrm>
            <a:off x="7011924" y="1557552"/>
            <a:ext cx="499533" cy="305136"/>
            <a:chOff x="7009649" y="1541981"/>
            <a:chExt cx="524940" cy="320655"/>
          </a:xfrm>
        </p:grpSpPr>
        <p:sp>
          <p:nvSpPr>
            <p:cNvPr id="13746" name="Google Shape;13746;p78"/>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4" name="Google Shape;13754;p78"/>
          <p:cNvGrpSpPr/>
          <p:nvPr/>
        </p:nvGrpSpPr>
        <p:grpSpPr>
          <a:xfrm>
            <a:off x="8034034" y="1518109"/>
            <a:ext cx="282746" cy="340358"/>
            <a:chOff x="8034034" y="1518109"/>
            <a:chExt cx="282746" cy="340358"/>
          </a:xfrm>
        </p:grpSpPr>
        <p:sp>
          <p:nvSpPr>
            <p:cNvPr id="13755" name="Google Shape;13755;p78"/>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8"/>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8"/>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8"/>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9" name="Google Shape;13759;p78"/>
          <p:cNvGrpSpPr/>
          <p:nvPr/>
        </p:nvGrpSpPr>
        <p:grpSpPr>
          <a:xfrm>
            <a:off x="7582302" y="1499934"/>
            <a:ext cx="369133" cy="360411"/>
            <a:chOff x="7582302" y="1499934"/>
            <a:chExt cx="369133" cy="360411"/>
          </a:xfrm>
        </p:grpSpPr>
        <p:sp>
          <p:nvSpPr>
            <p:cNvPr id="13760" name="Google Shape;13760;p78"/>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8"/>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8"/>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78"/>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8"/>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3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619" name="Google Shape;619;p34"/>
          <p:cNvSpPr txBox="1"/>
          <p:nvPr>
            <p:ph idx="1" type="body"/>
          </p:nvPr>
        </p:nvSpPr>
        <p:spPr>
          <a:xfrm>
            <a:off x="720000" y="1518000"/>
            <a:ext cx="4085400" cy="308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2D5DE2"/>
              </a:buClr>
              <a:buSzPts val="1100"/>
              <a:buFont typeface="Arial"/>
              <a:buNone/>
            </a:pPr>
            <a:r>
              <a:rPr lang="en">
                <a:solidFill>
                  <a:srgbClr val="8E8BD8"/>
                </a:solidFill>
              </a:rPr>
              <a:t>Do you know what helps you make your point clear? Lists like this one:</a:t>
            </a:r>
            <a:endParaRPr>
              <a:solidFill>
                <a:srgbClr val="8E8BD8"/>
              </a:solidFill>
            </a:endParaRPr>
          </a:p>
          <a:p>
            <a:pPr indent="0" lvl="0" marL="0" rtl="0" algn="l">
              <a:spcBef>
                <a:spcPts val="0"/>
              </a:spcBef>
              <a:spcAft>
                <a:spcPts val="0"/>
              </a:spcAft>
              <a:buClr>
                <a:srgbClr val="2D5DE2"/>
              </a:buClr>
              <a:buSzPts val="1100"/>
              <a:buFont typeface="Arial"/>
              <a:buNone/>
            </a:pPr>
            <a:r>
              <a:t/>
            </a:r>
            <a:endParaRPr>
              <a:solidFill>
                <a:srgbClr val="8E8BD8"/>
              </a:solidFill>
            </a:endParaRPr>
          </a:p>
          <a:p>
            <a:pPr indent="-330200" lvl="0" marL="457200" rtl="0" algn="l">
              <a:spcBef>
                <a:spcPts val="0"/>
              </a:spcBef>
              <a:spcAft>
                <a:spcPts val="0"/>
              </a:spcAft>
              <a:buClr>
                <a:srgbClr val="8E8BD8"/>
              </a:buClr>
              <a:buSzPts val="1600"/>
              <a:buFont typeface="Titillium Web"/>
              <a:buChar char="●"/>
            </a:pPr>
            <a:r>
              <a:rPr lang="en">
                <a:solidFill>
                  <a:srgbClr val="8E8BD8"/>
                </a:solidFill>
              </a:rPr>
              <a:t>They’re simple</a:t>
            </a:r>
            <a:endParaRPr>
              <a:solidFill>
                <a:srgbClr val="8E8BD8"/>
              </a:solidFill>
            </a:endParaRPr>
          </a:p>
          <a:p>
            <a:pPr indent="-330200" lvl="0" marL="457200" rtl="0" algn="l">
              <a:spcBef>
                <a:spcPts val="0"/>
              </a:spcBef>
              <a:spcAft>
                <a:spcPts val="0"/>
              </a:spcAft>
              <a:buClr>
                <a:srgbClr val="8E8BD8"/>
              </a:buClr>
              <a:buSzPts val="1600"/>
              <a:buFont typeface="Titillium Web"/>
              <a:buChar char="●"/>
            </a:pPr>
            <a:r>
              <a:rPr lang="en">
                <a:solidFill>
                  <a:srgbClr val="8E8BD8"/>
                </a:solidFill>
              </a:rPr>
              <a:t>You can organize your ideas clearly</a:t>
            </a:r>
            <a:endParaRPr>
              <a:solidFill>
                <a:srgbClr val="8E8BD8"/>
              </a:solidFill>
            </a:endParaRPr>
          </a:p>
          <a:p>
            <a:pPr indent="-330200" lvl="0" marL="457200" rtl="0" algn="l">
              <a:spcBef>
                <a:spcPts val="0"/>
              </a:spcBef>
              <a:spcAft>
                <a:spcPts val="0"/>
              </a:spcAft>
              <a:buClr>
                <a:srgbClr val="8E8BD8"/>
              </a:buClr>
              <a:buSzPts val="1600"/>
              <a:buFont typeface="Titillium Web"/>
              <a:buChar char="●"/>
            </a:pPr>
            <a:r>
              <a:rPr lang="en">
                <a:solidFill>
                  <a:srgbClr val="8E8BD8"/>
                </a:solidFill>
              </a:rPr>
              <a:t>You’ll never forget to buy milk! </a:t>
            </a:r>
            <a:endParaRPr>
              <a:solidFill>
                <a:srgbClr val="8E8BD8"/>
              </a:solidFill>
            </a:endParaRPr>
          </a:p>
          <a:p>
            <a:pPr indent="0" lvl="0" marL="457200" rtl="0" algn="l">
              <a:spcBef>
                <a:spcPts val="0"/>
              </a:spcBef>
              <a:spcAft>
                <a:spcPts val="0"/>
              </a:spcAft>
              <a:buClr>
                <a:srgbClr val="263238"/>
              </a:buClr>
              <a:buSzPts val="1100"/>
              <a:buFont typeface="Arial"/>
              <a:buNone/>
            </a:pPr>
            <a:r>
              <a:t/>
            </a:r>
            <a:endParaRPr>
              <a:solidFill>
                <a:srgbClr val="8E8BD8"/>
              </a:solidFill>
            </a:endParaRPr>
          </a:p>
          <a:p>
            <a:pPr indent="0" lvl="0" marL="0" rtl="0" algn="l">
              <a:spcBef>
                <a:spcPts val="0"/>
              </a:spcBef>
              <a:spcAft>
                <a:spcPts val="0"/>
              </a:spcAft>
              <a:buClr>
                <a:schemeClr val="dk1"/>
              </a:buClr>
              <a:buSzPts val="1100"/>
              <a:buFont typeface="Arial"/>
              <a:buNone/>
            </a:pPr>
            <a:r>
              <a:rPr lang="en">
                <a:solidFill>
                  <a:srgbClr val="8E8BD8"/>
                </a:solidFill>
              </a:rPr>
              <a:t>And the most important thing: the audience won’t miss the point of your presentation</a:t>
            </a:r>
            <a:endParaRPr>
              <a:solidFill>
                <a:srgbClr val="8E8BD8"/>
              </a:solidFill>
            </a:endParaRPr>
          </a:p>
        </p:txBody>
      </p:sp>
      <p:grpSp>
        <p:nvGrpSpPr>
          <p:cNvPr id="620" name="Google Shape;620;p34"/>
          <p:cNvGrpSpPr/>
          <p:nvPr/>
        </p:nvGrpSpPr>
        <p:grpSpPr>
          <a:xfrm>
            <a:off x="5737775" y="2025425"/>
            <a:ext cx="1803600" cy="1803600"/>
            <a:chOff x="5737775" y="2025425"/>
            <a:chExt cx="1803600" cy="1803600"/>
          </a:xfrm>
        </p:grpSpPr>
        <p:sp>
          <p:nvSpPr>
            <p:cNvPr id="621" name="Google Shape;621;p34"/>
            <p:cNvSpPr/>
            <p:nvPr/>
          </p:nvSpPr>
          <p:spPr>
            <a:xfrm>
              <a:off x="6152448" y="2425929"/>
              <a:ext cx="974250" cy="1002608"/>
            </a:xfrm>
            <a:custGeom>
              <a:rect b="b" l="l" r="r" t="t"/>
              <a:pathLst>
                <a:path extrusionOk="0" h="208768" w="202863">
                  <a:moveTo>
                    <a:pt x="109179" y="12004"/>
                  </a:moveTo>
                  <a:cubicBezTo>
                    <a:pt x="107515" y="12004"/>
                    <a:pt x="106145" y="13374"/>
                    <a:pt x="106145" y="15070"/>
                  </a:cubicBezTo>
                  <a:cubicBezTo>
                    <a:pt x="106145" y="16767"/>
                    <a:pt x="107515" y="18137"/>
                    <a:pt x="109179" y="18137"/>
                  </a:cubicBezTo>
                  <a:lnTo>
                    <a:pt x="115181" y="18137"/>
                  </a:lnTo>
                  <a:cubicBezTo>
                    <a:pt x="116877" y="18137"/>
                    <a:pt x="118247" y="16767"/>
                    <a:pt x="118247" y="15070"/>
                  </a:cubicBezTo>
                  <a:cubicBezTo>
                    <a:pt x="118247" y="13374"/>
                    <a:pt x="116877" y="12004"/>
                    <a:pt x="115181" y="12004"/>
                  </a:cubicBezTo>
                  <a:close/>
                  <a:moveTo>
                    <a:pt x="127185" y="12004"/>
                  </a:moveTo>
                  <a:cubicBezTo>
                    <a:pt x="125488" y="12004"/>
                    <a:pt x="124118" y="13374"/>
                    <a:pt x="124118" y="15070"/>
                  </a:cubicBezTo>
                  <a:cubicBezTo>
                    <a:pt x="124118" y="16767"/>
                    <a:pt x="125488" y="18137"/>
                    <a:pt x="127185" y="18137"/>
                  </a:cubicBezTo>
                  <a:lnTo>
                    <a:pt x="133187" y="18137"/>
                  </a:lnTo>
                  <a:cubicBezTo>
                    <a:pt x="134850" y="18137"/>
                    <a:pt x="136253" y="16767"/>
                    <a:pt x="136253" y="15070"/>
                  </a:cubicBezTo>
                  <a:cubicBezTo>
                    <a:pt x="136253" y="13374"/>
                    <a:pt x="134850" y="12004"/>
                    <a:pt x="133187" y="12004"/>
                  </a:cubicBezTo>
                  <a:close/>
                  <a:moveTo>
                    <a:pt x="145158" y="12004"/>
                  </a:moveTo>
                  <a:cubicBezTo>
                    <a:pt x="143462" y="12004"/>
                    <a:pt x="142124" y="13374"/>
                    <a:pt x="142124" y="15070"/>
                  </a:cubicBezTo>
                  <a:cubicBezTo>
                    <a:pt x="142124" y="16767"/>
                    <a:pt x="143462" y="18137"/>
                    <a:pt x="145158" y="18137"/>
                  </a:cubicBezTo>
                  <a:lnTo>
                    <a:pt x="151160" y="18137"/>
                  </a:lnTo>
                  <a:cubicBezTo>
                    <a:pt x="152856" y="18137"/>
                    <a:pt x="154226" y="16767"/>
                    <a:pt x="154226" y="15070"/>
                  </a:cubicBezTo>
                  <a:cubicBezTo>
                    <a:pt x="154226" y="13374"/>
                    <a:pt x="152856" y="12004"/>
                    <a:pt x="151160" y="12004"/>
                  </a:cubicBezTo>
                  <a:close/>
                  <a:moveTo>
                    <a:pt x="109146" y="63609"/>
                  </a:moveTo>
                  <a:cubicBezTo>
                    <a:pt x="110875" y="63609"/>
                    <a:pt x="112441" y="64294"/>
                    <a:pt x="113550" y="65435"/>
                  </a:cubicBezTo>
                  <a:cubicBezTo>
                    <a:pt x="114691" y="66545"/>
                    <a:pt x="115376" y="68078"/>
                    <a:pt x="115376" y="69807"/>
                  </a:cubicBezTo>
                  <a:cubicBezTo>
                    <a:pt x="115376" y="71503"/>
                    <a:pt x="114691" y="73036"/>
                    <a:pt x="113550" y="74178"/>
                  </a:cubicBezTo>
                  <a:cubicBezTo>
                    <a:pt x="112441" y="75287"/>
                    <a:pt x="110875" y="75972"/>
                    <a:pt x="109146" y="75972"/>
                  </a:cubicBezTo>
                  <a:lnTo>
                    <a:pt x="93391" y="75972"/>
                  </a:lnTo>
                  <a:lnTo>
                    <a:pt x="93391" y="63609"/>
                  </a:lnTo>
                  <a:close/>
                  <a:moveTo>
                    <a:pt x="109146" y="82104"/>
                  </a:moveTo>
                  <a:cubicBezTo>
                    <a:pt x="110875" y="82104"/>
                    <a:pt x="112441" y="82789"/>
                    <a:pt x="113550" y="83931"/>
                  </a:cubicBezTo>
                  <a:cubicBezTo>
                    <a:pt x="114691" y="85040"/>
                    <a:pt x="115376" y="86606"/>
                    <a:pt x="115376" y="88302"/>
                  </a:cubicBezTo>
                  <a:cubicBezTo>
                    <a:pt x="115376" y="89998"/>
                    <a:pt x="114691" y="91564"/>
                    <a:pt x="113550" y="92673"/>
                  </a:cubicBezTo>
                  <a:cubicBezTo>
                    <a:pt x="112441" y="93782"/>
                    <a:pt x="110875" y="94500"/>
                    <a:pt x="109146" y="94500"/>
                  </a:cubicBezTo>
                  <a:lnTo>
                    <a:pt x="93391" y="94500"/>
                  </a:lnTo>
                  <a:lnTo>
                    <a:pt x="93391" y="82104"/>
                  </a:lnTo>
                  <a:close/>
                  <a:moveTo>
                    <a:pt x="97305" y="50822"/>
                  </a:moveTo>
                  <a:cubicBezTo>
                    <a:pt x="95609" y="50822"/>
                    <a:pt x="94271" y="52159"/>
                    <a:pt x="94271" y="53855"/>
                  </a:cubicBezTo>
                  <a:lnTo>
                    <a:pt x="94271" y="57476"/>
                  </a:lnTo>
                  <a:lnTo>
                    <a:pt x="84420" y="57476"/>
                  </a:lnTo>
                  <a:cubicBezTo>
                    <a:pt x="82724" y="57476"/>
                    <a:pt x="81354" y="58846"/>
                    <a:pt x="81354" y="60542"/>
                  </a:cubicBezTo>
                  <a:cubicBezTo>
                    <a:pt x="81354" y="62239"/>
                    <a:pt x="82724" y="63609"/>
                    <a:pt x="84420" y="63609"/>
                  </a:cubicBezTo>
                  <a:lnTo>
                    <a:pt x="87258" y="63609"/>
                  </a:lnTo>
                  <a:lnTo>
                    <a:pt x="87258" y="94500"/>
                  </a:lnTo>
                  <a:lnTo>
                    <a:pt x="84420" y="94500"/>
                  </a:lnTo>
                  <a:cubicBezTo>
                    <a:pt x="82724" y="94500"/>
                    <a:pt x="81354" y="95870"/>
                    <a:pt x="81354" y="97566"/>
                  </a:cubicBezTo>
                  <a:cubicBezTo>
                    <a:pt x="81354" y="99230"/>
                    <a:pt x="82724" y="100632"/>
                    <a:pt x="84420" y="100632"/>
                  </a:cubicBezTo>
                  <a:lnTo>
                    <a:pt x="94271" y="100632"/>
                  </a:lnTo>
                  <a:lnTo>
                    <a:pt x="94271" y="104220"/>
                  </a:lnTo>
                  <a:cubicBezTo>
                    <a:pt x="94271" y="105917"/>
                    <a:pt x="95609" y="107287"/>
                    <a:pt x="97305" y="107287"/>
                  </a:cubicBezTo>
                  <a:cubicBezTo>
                    <a:pt x="99001" y="107287"/>
                    <a:pt x="100371" y="105917"/>
                    <a:pt x="100371" y="104220"/>
                  </a:cubicBezTo>
                  <a:lnTo>
                    <a:pt x="100371" y="100632"/>
                  </a:lnTo>
                  <a:lnTo>
                    <a:pt x="106080" y="100632"/>
                  </a:lnTo>
                  <a:lnTo>
                    <a:pt x="106080" y="104220"/>
                  </a:lnTo>
                  <a:cubicBezTo>
                    <a:pt x="106080" y="105917"/>
                    <a:pt x="107450" y="107287"/>
                    <a:pt x="109146" y="107287"/>
                  </a:cubicBezTo>
                  <a:cubicBezTo>
                    <a:pt x="110810" y="107287"/>
                    <a:pt x="112212" y="105917"/>
                    <a:pt x="112212" y="104220"/>
                  </a:cubicBezTo>
                  <a:lnTo>
                    <a:pt x="112212" y="100208"/>
                  </a:lnTo>
                  <a:cubicBezTo>
                    <a:pt x="114365" y="99654"/>
                    <a:pt x="116322" y="98545"/>
                    <a:pt x="117855" y="97011"/>
                  </a:cubicBezTo>
                  <a:cubicBezTo>
                    <a:pt x="120106" y="94761"/>
                    <a:pt x="121509" y="91694"/>
                    <a:pt x="121509" y="88302"/>
                  </a:cubicBezTo>
                  <a:cubicBezTo>
                    <a:pt x="121509" y="84746"/>
                    <a:pt x="119943" y="81387"/>
                    <a:pt x="117268" y="79038"/>
                  </a:cubicBezTo>
                  <a:cubicBezTo>
                    <a:pt x="119943" y="76722"/>
                    <a:pt x="121509" y="73362"/>
                    <a:pt x="121509" y="69807"/>
                  </a:cubicBezTo>
                  <a:cubicBezTo>
                    <a:pt x="121509" y="66414"/>
                    <a:pt x="120106" y="63315"/>
                    <a:pt x="117855" y="61097"/>
                  </a:cubicBezTo>
                  <a:cubicBezTo>
                    <a:pt x="116322" y="59564"/>
                    <a:pt x="114365" y="58422"/>
                    <a:pt x="112212" y="57868"/>
                  </a:cubicBezTo>
                  <a:lnTo>
                    <a:pt x="112212" y="53855"/>
                  </a:lnTo>
                  <a:cubicBezTo>
                    <a:pt x="112212" y="52159"/>
                    <a:pt x="110810" y="50822"/>
                    <a:pt x="109146" y="50822"/>
                  </a:cubicBezTo>
                  <a:cubicBezTo>
                    <a:pt x="107450" y="50822"/>
                    <a:pt x="106080" y="52159"/>
                    <a:pt x="106080" y="53855"/>
                  </a:cubicBezTo>
                  <a:lnTo>
                    <a:pt x="106080" y="57476"/>
                  </a:lnTo>
                  <a:lnTo>
                    <a:pt x="100371" y="57476"/>
                  </a:lnTo>
                  <a:lnTo>
                    <a:pt x="100371" y="53855"/>
                  </a:lnTo>
                  <a:cubicBezTo>
                    <a:pt x="100371" y="52159"/>
                    <a:pt x="99001" y="50822"/>
                    <a:pt x="97305" y="50822"/>
                  </a:cubicBezTo>
                  <a:close/>
                  <a:moveTo>
                    <a:pt x="101448" y="37187"/>
                  </a:moveTo>
                  <a:cubicBezTo>
                    <a:pt x="89868" y="37187"/>
                    <a:pt x="79397" y="41851"/>
                    <a:pt x="71829" y="49452"/>
                  </a:cubicBezTo>
                  <a:cubicBezTo>
                    <a:pt x="64261" y="57020"/>
                    <a:pt x="59564" y="67491"/>
                    <a:pt x="59564" y="79038"/>
                  </a:cubicBezTo>
                  <a:cubicBezTo>
                    <a:pt x="59564" y="90618"/>
                    <a:pt x="64261" y="101089"/>
                    <a:pt x="71829" y="108657"/>
                  </a:cubicBezTo>
                  <a:cubicBezTo>
                    <a:pt x="79397" y="116225"/>
                    <a:pt x="89868" y="120922"/>
                    <a:pt x="101448" y="120922"/>
                  </a:cubicBezTo>
                  <a:cubicBezTo>
                    <a:pt x="112995" y="120922"/>
                    <a:pt x="123466" y="116225"/>
                    <a:pt x="131034" y="108657"/>
                  </a:cubicBezTo>
                  <a:cubicBezTo>
                    <a:pt x="138634" y="101089"/>
                    <a:pt x="143299" y="90618"/>
                    <a:pt x="143299" y="79038"/>
                  </a:cubicBezTo>
                  <a:cubicBezTo>
                    <a:pt x="143299" y="75809"/>
                    <a:pt x="142940" y="72612"/>
                    <a:pt x="142222" y="69546"/>
                  </a:cubicBezTo>
                  <a:cubicBezTo>
                    <a:pt x="141472" y="66381"/>
                    <a:pt x="140396" y="63380"/>
                    <a:pt x="138993" y="60542"/>
                  </a:cubicBezTo>
                  <a:cubicBezTo>
                    <a:pt x="138454" y="59465"/>
                    <a:pt x="137360" y="58842"/>
                    <a:pt x="136231" y="58842"/>
                  </a:cubicBezTo>
                  <a:cubicBezTo>
                    <a:pt x="135787" y="58842"/>
                    <a:pt x="135338" y="58938"/>
                    <a:pt x="134916" y="59140"/>
                  </a:cubicBezTo>
                  <a:cubicBezTo>
                    <a:pt x="133382" y="59923"/>
                    <a:pt x="132795" y="61749"/>
                    <a:pt x="133513" y="63250"/>
                  </a:cubicBezTo>
                  <a:cubicBezTo>
                    <a:pt x="134720" y="65664"/>
                    <a:pt x="135633" y="68241"/>
                    <a:pt x="136253" y="70916"/>
                  </a:cubicBezTo>
                  <a:cubicBezTo>
                    <a:pt x="136873" y="73525"/>
                    <a:pt x="137199" y="76233"/>
                    <a:pt x="137199" y="79038"/>
                  </a:cubicBezTo>
                  <a:cubicBezTo>
                    <a:pt x="137199" y="88922"/>
                    <a:pt x="133187" y="97860"/>
                    <a:pt x="126728" y="104318"/>
                  </a:cubicBezTo>
                  <a:cubicBezTo>
                    <a:pt x="120237" y="110810"/>
                    <a:pt x="111299" y="114789"/>
                    <a:pt x="101448" y="114789"/>
                  </a:cubicBezTo>
                  <a:cubicBezTo>
                    <a:pt x="91564" y="114789"/>
                    <a:pt x="82626" y="110810"/>
                    <a:pt x="76135" y="104318"/>
                  </a:cubicBezTo>
                  <a:cubicBezTo>
                    <a:pt x="69676" y="97860"/>
                    <a:pt x="65664" y="88922"/>
                    <a:pt x="65664" y="79038"/>
                  </a:cubicBezTo>
                  <a:cubicBezTo>
                    <a:pt x="65664" y="69187"/>
                    <a:pt x="69676" y="60216"/>
                    <a:pt x="76135" y="53758"/>
                  </a:cubicBezTo>
                  <a:cubicBezTo>
                    <a:pt x="82626" y="47299"/>
                    <a:pt x="91564" y="43287"/>
                    <a:pt x="101448" y="43287"/>
                  </a:cubicBezTo>
                  <a:cubicBezTo>
                    <a:pt x="106112" y="43287"/>
                    <a:pt x="110581" y="44167"/>
                    <a:pt x="114626" y="45798"/>
                  </a:cubicBezTo>
                  <a:cubicBezTo>
                    <a:pt x="118867" y="47462"/>
                    <a:pt x="122683" y="49941"/>
                    <a:pt x="125978" y="53007"/>
                  </a:cubicBezTo>
                  <a:cubicBezTo>
                    <a:pt x="126557" y="53571"/>
                    <a:pt x="127301" y="53849"/>
                    <a:pt x="128048" y="53849"/>
                  </a:cubicBezTo>
                  <a:cubicBezTo>
                    <a:pt x="128859" y="53849"/>
                    <a:pt x="129673" y="53522"/>
                    <a:pt x="130284" y="52877"/>
                  </a:cubicBezTo>
                  <a:cubicBezTo>
                    <a:pt x="131425" y="51670"/>
                    <a:pt x="131360" y="49745"/>
                    <a:pt x="130153" y="48571"/>
                  </a:cubicBezTo>
                  <a:cubicBezTo>
                    <a:pt x="126337" y="44983"/>
                    <a:pt x="121835" y="42112"/>
                    <a:pt x="116877" y="40122"/>
                  </a:cubicBezTo>
                  <a:cubicBezTo>
                    <a:pt x="112082" y="38230"/>
                    <a:pt x="106863" y="37187"/>
                    <a:pt x="101448" y="37187"/>
                  </a:cubicBezTo>
                  <a:close/>
                  <a:moveTo>
                    <a:pt x="159576" y="30141"/>
                  </a:moveTo>
                  <a:lnTo>
                    <a:pt x="159576" y="127935"/>
                  </a:lnTo>
                  <a:lnTo>
                    <a:pt x="43287" y="127935"/>
                  </a:lnTo>
                  <a:lnTo>
                    <a:pt x="43287" y="30141"/>
                  </a:lnTo>
                  <a:close/>
                  <a:moveTo>
                    <a:pt x="165676" y="43678"/>
                  </a:moveTo>
                  <a:cubicBezTo>
                    <a:pt x="167796" y="44233"/>
                    <a:pt x="169688" y="45342"/>
                    <a:pt x="171189" y="46842"/>
                  </a:cubicBezTo>
                  <a:cubicBezTo>
                    <a:pt x="173374" y="49060"/>
                    <a:pt x="174744" y="52094"/>
                    <a:pt x="174744" y="55421"/>
                  </a:cubicBezTo>
                  <a:lnTo>
                    <a:pt x="174744" y="143495"/>
                  </a:lnTo>
                  <a:lnTo>
                    <a:pt x="28119" y="143495"/>
                  </a:lnTo>
                  <a:lnTo>
                    <a:pt x="28119" y="55421"/>
                  </a:lnTo>
                  <a:cubicBezTo>
                    <a:pt x="28119" y="52094"/>
                    <a:pt x="29489" y="49060"/>
                    <a:pt x="31674" y="46842"/>
                  </a:cubicBezTo>
                  <a:cubicBezTo>
                    <a:pt x="33175" y="45342"/>
                    <a:pt x="35067" y="44233"/>
                    <a:pt x="37187" y="43678"/>
                  </a:cubicBezTo>
                  <a:lnTo>
                    <a:pt x="37187" y="131001"/>
                  </a:lnTo>
                  <a:cubicBezTo>
                    <a:pt x="37187" y="132698"/>
                    <a:pt x="38557" y="134068"/>
                    <a:pt x="40253" y="134068"/>
                  </a:cubicBezTo>
                  <a:lnTo>
                    <a:pt x="162642" y="134068"/>
                  </a:lnTo>
                  <a:cubicBezTo>
                    <a:pt x="164306" y="134068"/>
                    <a:pt x="165676" y="132698"/>
                    <a:pt x="165676" y="131001"/>
                  </a:cubicBezTo>
                  <a:lnTo>
                    <a:pt x="165676" y="43678"/>
                  </a:lnTo>
                  <a:close/>
                  <a:moveTo>
                    <a:pt x="36926" y="155564"/>
                  </a:moveTo>
                  <a:cubicBezTo>
                    <a:pt x="35230" y="155564"/>
                    <a:pt x="33892" y="156902"/>
                    <a:pt x="33892" y="158598"/>
                  </a:cubicBezTo>
                  <a:cubicBezTo>
                    <a:pt x="33892" y="160294"/>
                    <a:pt x="35230" y="161664"/>
                    <a:pt x="36926" y="161664"/>
                  </a:cubicBezTo>
                  <a:lnTo>
                    <a:pt x="165937" y="161664"/>
                  </a:lnTo>
                  <a:cubicBezTo>
                    <a:pt x="167633" y="161664"/>
                    <a:pt x="169003" y="160294"/>
                    <a:pt x="169003" y="158598"/>
                  </a:cubicBezTo>
                  <a:cubicBezTo>
                    <a:pt x="169003" y="156902"/>
                    <a:pt x="167633" y="155564"/>
                    <a:pt x="165937" y="155564"/>
                  </a:cubicBezTo>
                  <a:close/>
                  <a:moveTo>
                    <a:pt x="30989" y="167438"/>
                  </a:moveTo>
                  <a:cubicBezTo>
                    <a:pt x="29293" y="167438"/>
                    <a:pt x="27923" y="168775"/>
                    <a:pt x="27923" y="170471"/>
                  </a:cubicBezTo>
                  <a:cubicBezTo>
                    <a:pt x="27923" y="172168"/>
                    <a:pt x="29293" y="173538"/>
                    <a:pt x="30989" y="173538"/>
                  </a:cubicBezTo>
                  <a:lnTo>
                    <a:pt x="171874" y="173538"/>
                  </a:lnTo>
                  <a:cubicBezTo>
                    <a:pt x="173570" y="173538"/>
                    <a:pt x="174940" y="172168"/>
                    <a:pt x="174940" y="170471"/>
                  </a:cubicBezTo>
                  <a:cubicBezTo>
                    <a:pt x="174940" y="168775"/>
                    <a:pt x="173570" y="167438"/>
                    <a:pt x="171874" y="167438"/>
                  </a:cubicBezTo>
                  <a:close/>
                  <a:moveTo>
                    <a:pt x="176114" y="149627"/>
                  </a:moveTo>
                  <a:lnTo>
                    <a:pt x="194349" y="179474"/>
                  </a:lnTo>
                  <a:lnTo>
                    <a:pt x="108363" y="179474"/>
                  </a:lnTo>
                  <a:cubicBezTo>
                    <a:pt x="106667" y="179474"/>
                    <a:pt x="105297" y="180845"/>
                    <a:pt x="105297" y="182541"/>
                  </a:cubicBezTo>
                  <a:cubicBezTo>
                    <a:pt x="105297" y="184204"/>
                    <a:pt x="106667" y="185607"/>
                    <a:pt x="108363" y="185607"/>
                  </a:cubicBezTo>
                  <a:lnTo>
                    <a:pt x="196730" y="185607"/>
                  </a:lnTo>
                  <a:lnTo>
                    <a:pt x="196730" y="190533"/>
                  </a:lnTo>
                  <a:cubicBezTo>
                    <a:pt x="196730" y="193860"/>
                    <a:pt x="195360" y="196894"/>
                    <a:pt x="193174" y="199079"/>
                  </a:cubicBezTo>
                  <a:cubicBezTo>
                    <a:pt x="190989" y="201297"/>
                    <a:pt x="187923" y="202667"/>
                    <a:pt x="184595" y="202667"/>
                  </a:cubicBezTo>
                  <a:lnTo>
                    <a:pt x="18267" y="202667"/>
                  </a:lnTo>
                  <a:cubicBezTo>
                    <a:pt x="14940" y="202667"/>
                    <a:pt x="11907" y="201297"/>
                    <a:pt x="9688" y="199079"/>
                  </a:cubicBezTo>
                  <a:cubicBezTo>
                    <a:pt x="7503" y="196894"/>
                    <a:pt x="6133" y="193860"/>
                    <a:pt x="6133" y="190533"/>
                  </a:cubicBezTo>
                  <a:lnTo>
                    <a:pt x="6133" y="185607"/>
                  </a:lnTo>
                  <a:lnTo>
                    <a:pt x="94500" y="185607"/>
                  </a:lnTo>
                  <a:cubicBezTo>
                    <a:pt x="96196" y="185607"/>
                    <a:pt x="97566" y="184204"/>
                    <a:pt x="97566" y="182541"/>
                  </a:cubicBezTo>
                  <a:cubicBezTo>
                    <a:pt x="97566" y="180845"/>
                    <a:pt x="96196" y="179474"/>
                    <a:pt x="94500" y="179474"/>
                  </a:cubicBezTo>
                  <a:lnTo>
                    <a:pt x="8514" y="179474"/>
                  </a:lnTo>
                  <a:lnTo>
                    <a:pt x="26749" y="149627"/>
                  </a:lnTo>
                  <a:close/>
                  <a:moveTo>
                    <a:pt x="48245" y="0"/>
                  </a:moveTo>
                  <a:cubicBezTo>
                    <a:pt x="45211" y="0"/>
                    <a:pt x="42439" y="1240"/>
                    <a:pt x="40416" y="3262"/>
                  </a:cubicBezTo>
                  <a:cubicBezTo>
                    <a:pt x="38426" y="5252"/>
                    <a:pt x="37187" y="8024"/>
                    <a:pt x="37187" y="11058"/>
                  </a:cubicBezTo>
                  <a:lnTo>
                    <a:pt x="37187" y="37448"/>
                  </a:lnTo>
                  <a:cubicBezTo>
                    <a:pt x="33370" y="38100"/>
                    <a:pt x="29978" y="39927"/>
                    <a:pt x="27368" y="42536"/>
                  </a:cubicBezTo>
                  <a:cubicBezTo>
                    <a:pt x="24041" y="45831"/>
                    <a:pt x="21986" y="50398"/>
                    <a:pt x="21986" y="55421"/>
                  </a:cubicBezTo>
                  <a:lnTo>
                    <a:pt x="21986" y="145713"/>
                  </a:lnTo>
                  <a:lnTo>
                    <a:pt x="751" y="180486"/>
                  </a:lnTo>
                  <a:cubicBezTo>
                    <a:pt x="327" y="181203"/>
                    <a:pt x="0" y="181627"/>
                    <a:pt x="0" y="182541"/>
                  </a:cubicBezTo>
                  <a:lnTo>
                    <a:pt x="0" y="190533"/>
                  </a:lnTo>
                  <a:cubicBezTo>
                    <a:pt x="0" y="195556"/>
                    <a:pt x="2088" y="200123"/>
                    <a:pt x="5383" y="203417"/>
                  </a:cubicBezTo>
                  <a:cubicBezTo>
                    <a:pt x="8677" y="206712"/>
                    <a:pt x="13244" y="208767"/>
                    <a:pt x="18267" y="208767"/>
                  </a:cubicBezTo>
                  <a:lnTo>
                    <a:pt x="184595" y="208767"/>
                  </a:lnTo>
                  <a:cubicBezTo>
                    <a:pt x="189619" y="208767"/>
                    <a:pt x="194186" y="206712"/>
                    <a:pt x="197513" y="203417"/>
                  </a:cubicBezTo>
                  <a:cubicBezTo>
                    <a:pt x="200807" y="200123"/>
                    <a:pt x="202862" y="195556"/>
                    <a:pt x="202862" y="190533"/>
                  </a:cubicBezTo>
                  <a:lnTo>
                    <a:pt x="202862" y="182541"/>
                  </a:lnTo>
                  <a:cubicBezTo>
                    <a:pt x="202862" y="181595"/>
                    <a:pt x="202471" y="181040"/>
                    <a:pt x="202014" y="180323"/>
                  </a:cubicBezTo>
                  <a:lnTo>
                    <a:pt x="180877" y="145713"/>
                  </a:lnTo>
                  <a:lnTo>
                    <a:pt x="180877" y="55421"/>
                  </a:lnTo>
                  <a:cubicBezTo>
                    <a:pt x="180877" y="50398"/>
                    <a:pt x="178822" y="45831"/>
                    <a:pt x="175527" y="42536"/>
                  </a:cubicBezTo>
                  <a:cubicBezTo>
                    <a:pt x="172885" y="39927"/>
                    <a:pt x="169492" y="38100"/>
                    <a:pt x="165676" y="37448"/>
                  </a:cubicBezTo>
                  <a:lnTo>
                    <a:pt x="165676" y="11058"/>
                  </a:lnTo>
                  <a:cubicBezTo>
                    <a:pt x="165676" y="8024"/>
                    <a:pt x="164436" y="5252"/>
                    <a:pt x="162447" y="3262"/>
                  </a:cubicBezTo>
                  <a:cubicBezTo>
                    <a:pt x="160457" y="1240"/>
                    <a:pt x="157651" y="0"/>
                    <a:pt x="154618" y="0"/>
                  </a:cubicBezTo>
                  <a:lnTo>
                    <a:pt x="108363" y="0"/>
                  </a:lnTo>
                  <a:cubicBezTo>
                    <a:pt x="106667" y="0"/>
                    <a:pt x="105297" y="1370"/>
                    <a:pt x="105297" y="3066"/>
                  </a:cubicBezTo>
                  <a:cubicBezTo>
                    <a:pt x="105297" y="4763"/>
                    <a:pt x="106667" y="6100"/>
                    <a:pt x="108363" y="6100"/>
                  </a:cubicBezTo>
                  <a:lnTo>
                    <a:pt x="154618" y="6100"/>
                  </a:lnTo>
                  <a:cubicBezTo>
                    <a:pt x="155988" y="6100"/>
                    <a:pt x="157227" y="6687"/>
                    <a:pt x="158108" y="7568"/>
                  </a:cubicBezTo>
                  <a:cubicBezTo>
                    <a:pt x="159022" y="8449"/>
                    <a:pt x="159576" y="9688"/>
                    <a:pt x="159576" y="11058"/>
                  </a:cubicBezTo>
                  <a:lnTo>
                    <a:pt x="159576" y="24041"/>
                  </a:lnTo>
                  <a:lnTo>
                    <a:pt x="43287" y="24041"/>
                  </a:lnTo>
                  <a:lnTo>
                    <a:pt x="43287" y="11058"/>
                  </a:lnTo>
                  <a:cubicBezTo>
                    <a:pt x="43287" y="9688"/>
                    <a:pt x="43874" y="8449"/>
                    <a:pt x="44755" y="7568"/>
                  </a:cubicBezTo>
                  <a:cubicBezTo>
                    <a:pt x="45668" y="6654"/>
                    <a:pt x="46875" y="6100"/>
                    <a:pt x="48245" y="6100"/>
                  </a:cubicBezTo>
                  <a:lnTo>
                    <a:pt x="94500" y="6100"/>
                  </a:lnTo>
                  <a:cubicBezTo>
                    <a:pt x="96196" y="6100"/>
                    <a:pt x="97566" y="4763"/>
                    <a:pt x="97566" y="3066"/>
                  </a:cubicBezTo>
                  <a:cubicBezTo>
                    <a:pt x="97566" y="1370"/>
                    <a:pt x="96196" y="0"/>
                    <a:pt x="94500" y="0"/>
                  </a:cubicBezTo>
                  <a:close/>
                </a:path>
              </a:pathLst>
            </a:cu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4"/>
            <p:cNvSpPr/>
            <p:nvPr/>
          </p:nvSpPr>
          <p:spPr>
            <a:xfrm>
              <a:off x="5737775" y="2025425"/>
              <a:ext cx="1803600" cy="1803600"/>
            </a:xfrm>
            <a:prstGeom prst="rect">
              <a:avLst/>
            </a:prstGeom>
            <a:noFill/>
            <a:ln cap="flat" cmpd="sng" w="19050">
              <a:solidFill>
                <a:srgbClr val="775EF5"/>
              </a:solidFill>
              <a:prstDash val="solid"/>
              <a:round/>
              <a:headEnd len="sm" w="sm" type="none"/>
              <a:tailEnd len="sm" w="sm" type="none"/>
            </a:ln>
            <a:effectLst>
              <a:outerShdw blurRad="57150"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68" name="Shape 13768"/>
        <p:cNvGrpSpPr/>
        <p:nvPr/>
      </p:nvGrpSpPr>
      <p:grpSpPr>
        <a:xfrm>
          <a:off x="0" y="0"/>
          <a:ext cx="0" cy="0"/>
          <a:chOff x="0" y="0"/>
          <a:chExt cx="0" cy="0"/>
        </a:xfrm>
      </p:grpSpPr>
      <p:pic>
        <p:nvPicPr>
          <p:cNvPr id="13769" name="Google Shape;13769;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35"/>
          <p:cNvSpPr txBox="1"/>
          <p:nvPr>
            <p:ph type="title"/>
          </p:nvPr>
        </p:nvSpPr>
        <p:spPr>
          <a:xfrm>
            <a:off x="2271850" y="1208325"/>
            <a:ext cx="4591500" cy="222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181818"/>
              </a:buClr>
              <a:buSzPts val="1100"/>
              <a:buFont typeface="Arial"/>
              <a:buNone/>
            </a:pPr>
            <a:r>
              <a:rPr lang="en"/>
              <a:t>“This is a quote, words full of wisdom that somebody important said and can make the reader get inspired.</a:t>
            </a:r>
            <a:r>
              <a:rPr lang="en"/>
              <a:t>”</a:t>
            </a:r>
            <a:endParaRPr/>
          </a:p>
        </p:txBody>
      </p:sp>
      <p:sp>
        <p:nvSpPr>
          <p:cNvPr id="628" name="Google Shape;628;p35"/>
          <p:cNvSpPr txBox="1"/>
          <p:nvPr>
            <p:ph idx="1" type="subTitle"/>
          </p:nvPr>
        </p:nvSpPr>
        <p:spPr>
          <a:xfrm>
            <a:off x="2173700" y="3582975"/>
            <a:ext cx="4805400" cy="35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3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634" name="Google Shape;634;p36"/>
          <p:cNvSpPr txBox="1"/>
          <p:nvPr>
            <p:ph idx="3" type="subTitle"/>
          </p:nvPr>
        </p:nvSpPr>
        <p:spPr>
          <a:xfrm>
            <a:off x="5369250" y="3188875"/>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35" name="Google Shape;635;p36"/>
          <p:cNvSpPr txBox="1"/>
          <p:nvPr>
            <p:ph idx="1" type="subTitle"/>
          </p:nvPr>
        </p:nvSpPr>
        <p:spPr>
          <a:xfrm>
            <a:off x="1407125" y="3188875"/>
            <a:ext cx="2404500" cy="4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36" name="Google Shape;636;p36"/>
          <p:cNvSpPr txBox="1"/>
          <p:nvPr>
            <p:ph idx="2" type="subTitle"/>
          </p:nvPr>
        </p:nvSpPr>
        <p:spPr>
          <a:xfrm>
            <a:off x="1407125" y="3753000"/>
            <a:ext cx="2404500" cy="6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637" name="Google Shape;637;p36"/>
          <p:cNvSpPr txBox="1"/>
          <p:nvPr>
            <p:ph idx="4" type="subTitle"/>
          </p:nvPr>
        </p:nvSpPr>
        <p:spPr>
          <a:xfrm>
            <a:off x="5369250" y="3753000"/>
            <a:ext cx="2404500" cy="6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638" name="Google Shape;638;p36"/>
          <p:cNvSpPr/>
          <p:nvPr/>
        </p:nvSpPr>
        <p:spPr>
          <a:xfrm>
            <a:off x="2142838" y="1965850"/>
            <a:ext cx="933081" cy="846047"/>
          </a:xfrm>
          <a:custGeom>
            <a:rect b="b" l="l" r="r" t="t"/>
            <a:pathLst>
              <a:path extrusionOk="0" h="207619" w="228977">
                <a:moveTo>
                  <a:pt x="114488" y="6691"/>
                </a:moveTo>
                <a:cubicBezTo>
                  <a:pt x="125543" y="6691"/>
                  <a:pt x="135633" y="11235"/>
                  <a:pt x="142896" y="18534"/>
                </a:cubicBezTo>
                <a:cubicBezTo>
                  <a:pt x="150194" y="25832"/>
                  <a:pt x="154738" y="35886"/>
                  <a:pt x="154738" y="46941"/>
                </a:cubicBezTo>
                <a:lnTo>
                  <a:pt x="154738" y="71520"/>
                </a:lnTo>
                <a:lnTo>
                  <a:pt x="142967" y="71520"/>
                </a:lnTo>
                <a:lnTo>
                  <a:pt x="142967" y="46941"/>
                </a:lnTo>
                <a:cubicBezTo>
                  <a:pt x="142967" y="40680"/>
                  <a:pt x="140928" y="34884"/>
                  <a:pt x="137457" y="30161"/>
                </a:cubicBezTo>
                <a:cubicBezTo>
                  <a:pt x="133880" y="25296"/>
                  <a:pt x="128835" y="21610"/>
                  <a:pt x="123003" y="19786"/>
                </a:cubicBezTo>
                <a:cubicBezTo>
                  <a:pt x="122668" y="19676"/>
                  <a:pt x="122327" y="19624"/>
                  <a:pt x="121991" y="19624"/>
                </a:cubicBezTo>
                <a:cubicBezTo>
                  <a:pt x="120573" y="19624"/>
                  <a:pt x="119244" y="20551"/>
                  <a:pt x="118781" y="21968"/>
                </a:cubicBezTo>
                <a:cubicBezTo>
                  <a:pt x="118245" y="23757"/>
                  <a:pt x="119247" y="25618"/>
                  <a:pt x="121000" y="26190"/>
                </a:cubicBezTo>
                <a:cubicBezTo>
                  <a:pt x="125472" y="27585"/>
                  <a:pt x="129336" y="30412"/>
                  <a:pt x="132055" y="34097"/>
                </a:cubicBezTo>
                <a:cubicBezTo>
                  <a:pt x="134702" y="37710"/>
                  <a:pt x="136277" y="42147"/>
                  <a:pt x="136277" y="46941"/>
                </a:cubicBezTo>
                <a:lnTo>
                  <a:pt x="136277" y="71520"/>
                </a:lnTo>
                <a:lnTo>
                  <a:pt x="92735" y="71520"/>
                </a:lnTo>
                <a:lnTo>
                  <a:pt x="92735" y="46941"/>
                </a:lnTo>
                <a:cubicBezTo>
                  <a:pt x="92735" y="42147"/>
                  <a:pt x="94274" y="37710"/>
                  <a:pt x="96921" y="34097"/>
                </a:cubicBezTo>
                <a:cubicBezTo>
                  <a:pt x="99640" y="30412"/>
                  <a:pt x="103504" y="27585"/>
                  <a:pt x="107977" y="26190"/>
                </a:cubicBezTo>
                <a:cubicBezTo>
                  <a:pt x="109766" y="25618"/>
                  <a:pt x="110732" y="23757"/>
                  <a:pt x="110195" y="21968"/>
                </a:cubicBezTo>
                <a:cubicBezTo>
                  <a:pt x="109732" y="20551"/>
                  <a:pt x="108427" y="19624"/>
                  <a:pt x="106999" y="19624"/>
                </a:cubicBezTo>
                <a:cubicBezTo>
                  <a:pt x="106660" y="19624"/>
                  <a:pt x="106315" y="19676"/>
                  <a:pt x="105973" y="19786"/>
                </a:cubicBezTo>
                <a:cubicBezTo>
                  <a:pt x="100141" y="21610"/>
                  <a:pt x="95097" y="25296"/>
                  <a:pt x="91519" y="30161"/>
                </a:cubicBezTo>
                <a:cubicBezTo>
                  <a:pt x="88084" y="34884"/>
                  <a:pt x="86009" y="40680"/>
                  <a:pt x="86009" y="46941"/>
                </a:cubicBezTo>
                <a:lnTo>
                  <a:pt x="86009" y="71520"/>
                </a:lnTo>
                <a:lnTo>
                  <a:pt x="74238" y="71520"/>
                </a:lnTo>
                <a:lnTo>
                  <a:pt x="74238" y="46941"/>
                </a:lnTo>
                <a:cubicBezTo>
                  <a:pt x="74238" y="35886"/>
                  <a:pt x="78782" y="25832"/>
                  <a:pt x="86081" y="18534"/>
                </a:cubicBezTo>
                <a:cubicBezTo>
                  <a:pt x="93379" y="11235"/>
                  <a:pt x="103433" y="6691"/>
                  <a:pt x="114488" y="6691"/>
                </a:cubicBezTo>
                <a:close/>
                <a:moveTo>
                  <a:pt x="16350" y="63613"/>
                </a:moveTo>
                <a:cubicBezTo>
                  <a:pt x="18998" y="63613"/>
                  <a:pt x="21431" y="64687"/>
                  <a:pt x="23148" y="66440"/>
                </a:cubicBezTo>
                <a:cubicBezTo>
                  <a:pt x="24901" y="68157"/>
                  <a:pt x="25975" y="70554"/>
                  <a:pt x="25975" y="73238"/>
                </a:cubicBezTo>
                <a:cubicBezTo>
                  <a:pt x="25975" y="75885"/>
                  <a:pt x="24901" y="78318"/>
                  <a:pt x="23148" y="80035"/>
                </a:cubicBezTo>
                <a:cubicBezTo>
                  <a:pt x="21431" y="81788"/>
                  <a:pt x="18998" y="82862"/>
                  <a:pt x="16350" y="82862"/>
                </a:cubicBezTo>
                <a:cubicBezTo>
                  <a:pt x="13667" y="82862"/>
                  <a:pt x="11270" y="81788"/>
                  <a:pt x="9517" y="80035"/>
                </a:cubicBezTo>
                <a:cubicBezTo>
                  <a:pt x="7800" y="78318"/>
                  <a:pt x="6690" y="75885"/>
                  <a:pt x="6690" y="73238"/>
                </a:cubicBezTo>
                <a:cubicBezTo>
                  <a:pt x="6690" y="70554"/>
                  <a:pt x="7800" y="68157"/>
                  <a:pt x="9517" y="66440"/>
                </a:cubicBezTo>
                <a:cubicBezTo>
                  <a:pt x="11270" y="64687"/>
                  <a:pt x="13667" y="63613"/>
                  <a:pt x="16350" y="63613"/>
                </a:cubicBezTo>
                <a:close/>
                <a:moveTo>
                  <a:pt x="212626" y="63613"/>
                </a:moveTo>
                <a:cubicBezTo>
                  <a:pt x="215309" y="63613"/>
                  <a:pt x="217706" y="64687"/>
                  <a:pt x="219460" y="66440"/>
                </a:cubicBezTo>
                <a:cubicBezTo>
                  <a:pt x="221177" y="68157"/>
                  <a:pt x="222286" y="70554"/>
                  <a:pt x="222286" y="73238"/>
                </a:cubicBezTo>
                <a:cubicBezTo>
                  <a:pt x="222286" y="75885"/>
                  <a:pt x="221177" y="78318"/>
                  <a:pt x="219460" y="80035"/>
                </a:cubicBezTo>
                <a:cubicBezTo>
                  <a:pt x="217706" y="81788"/>
                  <a:pt x="215309" y="82862"/>
                  <a:pt x="212626" y="82862"/>
                </a:cubicBezTo>
                <a:cubicBezTo>
                  <a:pt x="209978" y="82862"/>
                  <a:pt x="207546" y="81788"/>
                  <a:pt x="205828" y="80035"/>
                </a:cubicBezTo>
                <a:cubicBezTo>
                  <a:pt x="204075" y="78318"/>
                  <a:pt x="203002" y="75885"/>
                  <a:pt x="203002" y="73238"/>
                </a:cubicBezTo>
                <a:cubicBezTo>
                  <a:pt x="203002" y="70554"/>
                  <a:pt x="204075" y="68157"/>
                  <a:pt x="205828" y="66440"/>
                </a:cubicBezTo>
                <a:cubicBezTo>
                  <a:pt x="207546" y="64687"/>
                  <a:pt x="209978" y="63613"/>
                  <a:pt x="212626" y="63613"/>
                </a:cubicBezTo>
                <a:close/>
                <a:moveTo>
                  <a:pt x="76743" y="107799"/>
                </a:moveTo>
                <a:cubicBezTo>
                  <a:pt x="72736" y="113988"/>
                  <a:pt x="70196" y="121180"/>
                  <a:pt x="69623" y="128908"/>
                </a:cubicBezTo>
                <a:lnTo>
                  <a:pt x="59462" y="128908"/>
                </a:lnTo>
                <a:lnTo>
                  <a:pt x="59462" y="107799"/>
                </a:lnTo>
                <a:close/>
                <a:moveTo>
                  <a:pt x="122717" y="115849"/>
                </a:moveTo>
                <a:cubicBezTo>
                  <a:pt x="124542" y="115849"/>
                  <a:pt x="126187" y="116600"/>
                  <a:pt x="127368" y="117781"/>
                </a:cubicBezTo>
                <a:cubicBezTo>
                  <a:pt x="128585" y="118962"/>
                  <a:pt x="129300" y="120572"/>
                  <a:pt x="129300" y="122396"/>
                </a:cubicBezTo>
                <a:cubicBezTo>
                  <a:pt x="129300" y="124185"/>
                  <a:pt x="128585" y="125795"/>
                  <a:pt x="127368" y="127012"/>
                </a:cubicBezTo>
                <a:cubicBezTo>
                  <a:pt x="126187" y="128192"/>
                  <a:pt x="124542" y="128908"/>
                  <a:pt x="122717" y="128908"/>
                </a:cubicBezTo>
                <a:lnTo>
                  <a:pt x="105973" y="128908"/>
                </a:lnTo>
                <a:lnTo>
                  <a:pt x="105973" y="115849"/>
                </a:lnTo>
                <a:close/>
                <a:moveTo>
                  <a:pt x="169514" y="107799"/>
                </a:moveTo>
                <a:lnTo>
                  <a:pt x="169514" y="128908"/>
                </a:lnTo>
                <a:lnTo>
                  <a:pt x="159353" y="128908"/>
                </a:lnTo>
                <a:cubicBezTo>
                  <a:pt x="158781" y="121180"/>
                  <a:pt x="156241" y="113988"/>
                  <a:pt x="152233" y="107799"/>
                </a:cubicBezTo>
                <a:close/>
                <a:moveTo>
                  <a:pt x="16350" y="122647"/>
                </a:moveTo>
                <a:cubicBezTo>
                  <a:pt x="18998" y="122647"/>
                  <a:pt x="21431" y="123720"/>
                  <a:pt x="23148" y="125437"/>
                </a:cubicBezTo>
                <a:cubicBezTo>
                  <a:pt x="24901" y="127190"/>
                  <a:pt x="25975" y="129623"/>
                  <a:pt x="25975" y="132271"/>
                </a:cubicBezTo>
                <a:cubicBezTo>
                  <a:pt x="25975" y="134918"/>
                  <a:pt x="24901" y="137315"/>
                  <a:pt x="23148" y="139069"/>
                </a:cubicBezTo>
                <a:cubicBezTo>
                  <a:pt x="21431" y="140822"/>
                  <a:pt x="18998" y="141895"/>
                  <a:pt x="16350" y="141895"/>
                </a:cubicBezTo>
                <a:cubicBezTo>
                  <a:pt x="13667" y="141895"/>
                  <a:pt x="11270" y="140822"/>
                  <a:pt x="9517" y="139069"/>
                </a:cubicBezTo>
                <a:cubicBezTo>
                  <a:pt x="7800" y="137315"/>
                  <a:pt x="6690" y="134918"/>
                  <a:pt x="6690" y="132271"/>
                </a:cubicBezTo>
                <a:cubicBezTo>
                  <a:pt x="6690" y="129623"/>
                  <a:pt x="7800" y="127190"/>
                  <a:pt x="9517" y="125437"/>
                </a:cubicBezTo>
                <a:cubicBezTo>
                  <a:pt x="11270" y="123720"/>
                  <a:pt x="13667" y="122647"/>
                  <a:pt x="16350" y="122647"/>
                </a:cubicBezTo>
                <a:close/>
                <a:moveTo>
                  <a:pt x="212626" y="122647"/>
                </a:moveTo>
                <a:cubicBezTo>
                  <a:pt x="215309" y="122647"/>
                  <a:pt x="217706" y="123720"/>
                  <a:pt x="219460" y="125437"/>
                </a:cubicBezTo>
                <a:cubicBezTo>
                  <a:pt x="221177" y="127190"/>
                  <a:pt x="222286" y="129623"/>
                  <a:pt x="222286" y="132271"/>
                </a:cubicBezTo>
                <a:cubicBezTo>
                  <a:pt x="222286" y="134918"/>
                  <a:pt x="221177" y="137315"/>
                  <a:pt x="219460" y="139069"/>
                </a:cubicBezTo>
                <a:cubicBezTo>
                  <a:pt x="217706" y="140822"/>
                  <a:pt x="215309" y="141895"/>
                  <a:pt x="212626" y="141895"/>
                </a:cubicBezTo>
                <a:cubicBezTo>
                  <a:pt x="209978" y="141895"/>
                  <a:pt x="207546" y="140822"/>
                  <a:pt x="205828" y="139069"/>
                </a:cubicBezTo>
                <a:cubicBezTo>
                  <a:pt x="204075" y="137315"/>
                  <a:pt x="203002" y="134918"/>
                  <a:pt x="203002" y="132271"/>
                </a:cubicBezTo>
                <a:cubicBezTo>
                  <a:pt x="203002" y="129623"/>
                  <a:pt x="204075" y="127190"/>
                  <a:pt x="205828" y="125437"/>
                </a:cubicBezTo>
                <a:cubicBezTo>
                  <a:pt x="207546" y="123720"/>
                  <a:pt x="209978" y="122647"/>
                  <a:pt x="212626" y="122647"/>
                </a:cubicBezTo>
                <a:close/>
                <a:moveTo>
                  <a:pt x="122717" y="135598"/>
                </a:moveTo>
                <a:cubicBezTo>
                  <a:pt x="124542" y="135598"/>
                  <a:pt x="126187" y="136349"/>
                  <a:pt x="127368" y="137530"/>
                </a:cubicBezTo>
                <a:cubicBezTo>
                  <a:pt x="128585" y="138711"/>
                  <a:pt x="129300" y="140357"/>
                  <a:pt x="129300" y="142145"/>
                </a:cubicBezTo>
                <a:cubicBezTo>
                  <a:pt x="129300" y="143934"/>
                  <a:pt x="128585" y="145580"/>
                  <a:pt x="127368" y="146761"/>
                </a:cubicBezTo>
                <a:cubicBezTo>
                  <a:pt x="126187" y="147941"/>
                  <a:pt x="124542" y="148657"/>
                  <a:pt x="122717" y="148657"/>
                </a:cubicBezTo>
                <a:lnTo>
                  <a:pt x="105973" y="148657"/>
                </a:lnTo>
                <a:lnTo>
                  <a:pt x="105973" y="135598"/>
                </a:lnTo>
                <a:close/>
                <a:moveTo>
                  <a:pt x="69623" y="135634"/>
                </a:moveTo>
                <a:cubicBezTo>
                  <a:pt x="70196" y="143362"/>
                  <a:pt x="72700" y="150553"/>
                  <a:pt x="76707" y="156707"/>
                </a:cubicBezTo>
                <a:lnTo>
                  <a:pt x="59462" y="156707"/>
                </a:lnTo>
                <a:lnTo>
                  <a:pt x="59462" y="135634"/>
                </a:lnTo>
                <a:close/>
                <a:moveTo>
                  <a:pt x="169514" y="135634"/>
                </a:moveTo>
                <a:lnTo>
                  <a:pt x="169514" y="156707"/>
                </a:lnTo>
                <a:lnTo>
                  <a:pt x="152269" y="156707"/>
                </a:lnTo>
                <a:cubicBezTo>
                  <a:pt x="156276" y="150553"/>
                  <a:pt x="158781" y="143362"/>
                  <a:pt x="159353" y="135634"/>
                </a:cubicBezTo>
                <a:close/>
                <a:moveTo>
                  <a:pt x="110088" y="102003"/>
                </a:moveTo>
                <a:cubicBezTo>
                  <a:pt x="108227" y="102003"/>
                  <a:pt x="106760" y="103506"/>
                  <a:pt x="106760" y="105366"/>
                </a:cubicBezTo>
                <a:lnTo>
                  <a:pt x="106760" y="109158"/>
                </a:lnTo>
                <a:lnTo>
                  <a:pt x="96313" y="109158"/>
                </a:lnTo>
                <a:cubicBezTo>
                  <a:pt x="94453" y="109158"/>
                  <a:pt x="92950" y="110625"/>
                  <a:pt x="92950" y="112486"/>
                </a:cubicBezTo>
                <a:cubicBezTo>
                  <a:pt x="92950" y="114346"/>
                  <a:pt x="94453" y="115849"/>
                  <a:pt x="96313" y="115849"/>
                </a:cubicBezTo>
                <a:lnTo>
                  <a:pt x="99283" y="115849"/>
                </a:lnTo>
                <a:lnTo>
                  <a:pt x="99283" y="148657"/>
                </a:lnTo>
                <a:lnTo>
                  <a:pt x="96313" y="148657"/>
                </a:lnTo>
                <a:cubicBezTo>
                  <a:pt x="94453" y="148657"/>
                  <a:pt x="92950" y="150195"/>
                  <a:pt x="92950" y="152020"/>
                </a:cubicBezTo>
                <a:cubicBezTo>
                  <a:pt x="92950" y="153881"/>
                  <a:pt x="94453" y="155383"/>
                  <a:pt x="96313" y="155383"/>
                </a:cubicBezTo>
                <a:lnTo>
                  <a:pt x="106760" y="155383"/>
                </a:lnTo>
                <a:lnTo>
                  <a:pt x="106760" y="159140"/>
                </a:lnTo>
                <a:cubicBezTo>
                  <a:pt x="106760" y="161000"/>
                  <a:pt x="108227" y="162503"/>
                  <a:pt x="110088" y="162503"/>
                </a:cubicBezTo>
                <a:cubicBezTo>
                  <a:pt x="111948" y="162503"/>
                  <a:pt x="113451" y="161000"/>
                  <a:pt x="113451" y="159140"/>
                </a:cubicBezTo>
                <a:lnTo>
                  <a:pt x="113451" y="155383"/>
                </a:lnTo>
                <a:lnTo>
                  <a:pt x="119354" y="155383"/>
                </a:lnTo>
                <a:lnTo>
                  <a:pt x="119354" y="159140"/>
                </a:lnTo>
                <a:cubicBezTo>
                  <a:pt x="119354" y="161000"/>
                  <a:pt x="120857" y="162503"/>
                  <a:pt x="122717" y="162503"/>
                </a:cubicBezTo>
                <a:cubicBezTo>
                  <a:pt x="124577" y="162503"/>
                  <a:pt x="126080" y="161000"/>
                  <a:pt x="126080" y="159140"/>
                </a:cubicBezTo>
                <a:lnTo>
                  <a:pt x="126080" y="154954"/>
                </a:lnTo>
                <a:cubicBezTo>
                  <a:pt x="128370" y="154346"/>
                  <a:pt x="130445" y="153129"/>
                  <a:pt x="132091" y="151483"/>
                </a:cubicBezTo>
                <a:cubicBezTo>
                  <a:pt x="134524" y="149086"/>
                  <a:pt x="136026" y="145795"/>
                  <a:pt x="136026" y="142145"/>
                </a:cubicBezTo>
                <a:cubicBezTo>
                  <a:pt x="136026" y="138353"/>
                  <a:pt x="134380" y="134775"/>
                  <a:pt x="131554" y="132271"/>
                </a:cubicBezTo>
                <a:cubicBezTo>
                  <a:pt x="134380" y="129766"/>
                  <a:pt x="136026" y="126189"/>
                  <a:pt x="136026" y="122396"/>
                </a:cubicBezTo>
                <a:cubicBezTo>
                  <a:pt x="136026" y="118747"/>
                  <a:pt x="134524" y="115420"/>
                  <a:pt x="132091" y="113022"/>
                </a:cubicBezTo>
                <a:cubicBezTo>
                  <a:pt x="130445" y="111377"/>
                  <a:pt x="128370" y="110160"/>
                  <a:pt x="126080" y="109588"/>
                </a:cubicBezTo>
                <a:lnTo>
                  <a:pt x="126080" y="105366"/>
                </a:lnTo>
                <a:cubicBezTo>
                  <a:pt x="126080" y="103506"/>
                  <a:pt x="124577" y="102003"/>
                  <a:pt x="122717" y="102003"/>
                </a:cubicBezTo>
                <a:cubicBezTo>
                  <a:pt x="120857" y="102003"/>
                  <a:pt x="119354" y="103506"/>
                  <a:pt x="119354" y="105366"/>
                </a:cubicBezTo>
                <a:lnTo>
                  <a:pt x="119354" y="109158"/>
                </a:lnTo>
                <a:lnTo>
                  <a:pt x="113451" y="109158"/>
                </a:lnTo>
                <a:lnTo>
                  <a:pt x="113451" y="105366"/>
                </a:lnTo>
                <a:cubicBezTo>
                  <a:pt x="113451" y="103506"/>
                  <a:pt x="111948" y="102003"/>
                  <a:pt x="110088" y="102003"/>
                </a:cubicBezTo>
                <a:close/>
                <a:moveTo>
                  <a:pt x="158101" y="78211"/>
                </a:moveTo>
                <a:cubicBezTo>
                  <a:pt x="161214" y="78211"/>
                  <a:pt x="164076" y="79499"/>
                  <a:pt x="166151" y="81574"/>
                </a:cubicBezTo>
                <a:cubicBezTo>
                  <a:pt x="168226" y="83649"/>
                  <a:pt x="169514" y="86475"/>
                  <a:pt x="169514" y="89624"/>
                </a:cubicBezTo>
                <a:lnTo>
                  <a:pt x="169514" y="101108"/>
                </a:lnTo>
                <a:lnTo>
                  <a:pt x="146903" y="101108"/>
                </a:lnTo>
                <a:cubicBezTo>
                  <a:pt x="140534" y="94454"/>
                  <a:pt x="132127" y="89767"/>
                  <a:pt x="122681" y="88014"/>
                </a:cubicBezTo>
                <a:cubicBezTo>
                  <a:pt x="122479" y="87978"/>
                  <a:pt x="122278" y="87961"/>
                  <a:pt x="122080" y="87961"/>
                </a:cubicBezTo>
                <a:cubicBezTo>
                  <a:pt x="120486" y="87961"/>
                  <a:pt x="119068" y="89074"/>
                  <a:pt x="118781" y="90697"/>
                </a:cubicBezTo>
                <a:cubicBezTo>
                  <a:pt x="118424" y="92522"/>
                  <a:pt x="119640" y="94275"/>
                  <a:pt x="121465" y="94597"/>
                </a:cubicBezTo>
                <a:cubicBezTo>
                  <a:pt x="130230" y="96207"/>
                  <a:pt x="138244" y="100930"/>
                  <a:pt x="143933" y="107799"/>
                </a:cubicBezTo>
                <a:cubicBezTo>
                  <a:pt x="149479" y="114418"/>
                  <a:pt x="152770" y="122933"/>
                  <a:pt x="152770" y="132271"/>
                </a:cubicBezTo>
                <a:cubicBezTo>
                  <a:pt x="152770" y="142825"/>
                  <a:pt x="148477" y="152414"/>
                  <a:pt x="141572" y="159319"/>
                </a:cubicBezTo>
                <a:cubicBezTo>
                  <a:pt x="134631" y="166260"/>
                  <a:pt x="125043" y="170553"/>
                  <a:pt x="114488" y="170553"/>
                </a:cubicBezTo>
                <a:cubicBezTo>
                  <a:pt x="103898" y="170553"/>
                  <a:pt x="94345" y="166260"/>
                  <a:pt x="87405" y="159319"/>
                </a:cubicBezTo>
                <a:cubicBezTo>
                  <a:pt x="80499" y="152414"/>
                  <a:pt x="76206" y="142825"/>
                  <a:pt x="76206" y="132271"/>
                </a:cubicBezTo>
                <a:cubicBezTo>
                  <a:pt x="76206" y="122933"/>
                  <a:pt x="79534" y="114418"/>
                  <a:pt x="85043" y="107799"/>
                </a:cubicBezTo>
                <a:cubicBezTo>
                  <a:pt x="90732" y="100930"/>
                  <a:pt x="98746" y="96207"/>
                  <a:pt x="107512" y="94597"/>
                </a:cubicBezTo>
                <a:cubicBezTo>
                  <a:pt x="109336" y="94275"/>
                  <a:pt x="110553" y="92522"/>
                  <a:pt x="110231" y="90697"/>
                </a:cubicBezTo>
                <a:cubicBezTo>
                  <a:pt x="109912" y="89074"/>
                  <a:pt x="108491" y="87961"/>
                  <a:pt x="106922" y="87961"/>
                </a:cubicBezTo>
                <a:cubicBezTo>
                  <a:pt x="106726" y="87961"/>
                  <a:pt x="106529" y="87978"/>
                  <a:pt x="106331" y="88014"/>
                </a:cubicBezTo>
                <a:cubicBezTo>
                  <a:pt x="96850" y="89767"/>
                  <a:pt x="88442" y="94454"/>
                  <a:pt x="82074" y="101108"/>
                </a:cubicBezTo>
                <a:lnTo>
                  <a:pt x="59462" y="101108"/>
                </a:lnTo>
                <a:lnTo>
                  <a:pt x="59462" y="89624"/>
                </a:lnTo>
                <a:cubicBezTo>
                  <a:pt x="59462" y="86475"/>
                  <a:pt x="60750" y="83649"/>
                  <a:pt x="62825" y="81574"/>
                </a:cubicBezTo>
                <a:cubicBezTo>
                  <a:pt x="64900" y="79499"/>
                  <a:pt x="67763" y="78211"/>
                  <a:pt x="70875" y="78211"/>
                </a:cubicBezTo>
                <a:close/>
                <a:moveTo>
                  <a:pt x="16350" y="181644"/>
                </a:moveTo>
                <a:cubicBezTo>
                  <a:pt x="18998" y="181644"/>
                  <a:pt x="21431" y="182753"/>
                  <a:pt x="23148" y="184471"/>
                </a:cubicBezTo>
                <a:cubicBezTo>
                  <a:pt x="24901" y="186224"/>
                  <a:pt x="25975" y="188621"/>
                  <a:pt x="25975" y="191304"/>
                </a:cubicBezTo>
                <a:cubicBezTo>
                  <a:pt x="25975" y="193952"/>
                  <a:pt x="24901" y="196349"/>
                  <a:pt x="23148" y="198102"/>
                </a:cubicBezTo>
                <a:cubicBezTo>
                  <a:pt x="21431" y="199855"/>
                  <a:pt x="18998" y="200928"/>
                  <a:pt x="16350" y="200928"/>
                </a:cubicBezTo>
                <a:cubicBezTo>
                  <a:pt x="13667" y="200928"/>
                  <a:pt x="11270" y="199855"/>
                  <a:pt x="9517" y="198102"/>
                </a:cubicBezTo>
                <a:cubicBezTo>
                  <a:pt x="7800" y="196349"/>
                  <a:pt x="6690" y="193952"/>
                  <a:pt x="6690" y="191304"/>
                </a:cubicBezTo>
                <a:cubicBezTo>
                  <a:pt x="6690" y="188621"/>
                  <a:pt x="7800" y="186224"/>
                  <a:pt x="9517" y="184471"/>
                </a:cubicBezTo>
                <a:cubicBezTo>
                  <a:pt x="11270" y="182753"/>
                  <a:pt x="13667" y="181644"/>
                  <a:pt x="16350" y="181644"/>
                </a:cubicBezTo>
                <a:close/>
                <a:moveTo>
                  <a:pt x="212626" y="181644"/>
                </a:moveTo>
                <a:cubicBezTo>
                  <a:pt x="215309" y="181644"/>
                  <a:pt x="217706" y="182753"/>
                  <a:pt x="219460" y="184471"/>
                </a:cubicBezTo>
                <a:cubicBezTo>
                  <a:pt x="221177" y="186224"/>
                  <a:pt x="222286" y="188621"/>
                  <a:pt x="222286" y="191304"/>
                </a:cubicBezTo>
                <a:cubicBezTo>
                  <a:pt x="222286" y="193952"/>
                  <a:pt x="221177" y="196349"/>
                  <a:pt x="219460" y="198102"/>
                </a:cubicBezTo>
                <a:cubicBezTo>
                  <a:pt x="217706" y="199855"/>
                  <a:pt x="215309" y="200928"/>
                  <a:pt x="212626" y="200928"/>
                </a:cubicBezTo>
                <a:cubicBezTo>
                  <a:pt x="209978" y="200928"/>
                  <a:pt x="207546" y="199855"/>
                  <a:pt x="205828" y="198102"/>
                </a:cubicBezTo>
                <a:cubicBezTo>
                  <a:pt x="204075" y="196349"/>
                  <a:pt x="203002" y="193952"/>
                  <a:pt x="203002" y="191304"/>
                </a:cubicBezTo>
                <a:cubicBezTo>
                  <a:pt x="203002" y="188621"/>
                  <a:pt x="204075" y="186224"/>
                  <a:pt x="205828" y="184471"/>
                </a:cubicBezTo>
                <a:cubicBezTo>
                  <a:pt x="207546" y="182753"/>
                  <a:pt x="209978" y="181644"/>
                  <a:pt x="212626" y="181644"/>
                </a:cubicBezTo>
                <a:close/>
                <a:moveTo>
                  <a:pt x="114488" y="1"/>
                </a:moveTo>
                <a:cubicBezTo>
                  <a:pt x="101572" y="1"/>
                  <a:pt x="89837" y="5296"/>
                  <a:pt x="81322" y="13775"/>
                </a:cubicBezTo>
                <a:cubicBezTo>
                  <a:pt x="72807" y="22290"/>
                  <a:pt x="67548" y="34025"/>
                  <a:pt x="67548" y="46941"/>
                </a:cubicBezTo>
                <a:lnTo>
                  <a:pt x="67548" y="71807"/>
                </a:lnTo>
                <a:cubicBezTo>
                  <a:pt x="63863" y="72522"/>
                  <a:pt x="60607" y="74311"/>
                  <a:pt x="58067" y="76815"/>
                </a:cubicBezTo>
                <a:cubicBezTo>
                  <a:pt x="54775" y="80107"/>
                  <a:pt x="52736" y="84651"/>
                  <a:pt x="52736" y="89624"/>
                </a:cubicBezTo>
                <a:lnTo>
                  <a:pt x="52736" y="101108"/>
                </a:lnTo>
                <a:lnTo>
                  <a:pt x="25796" y="101108"/>
                </a:lnTo>
                <a:cubicBezTo>
                  <a:pt x="24114" y="101108"/>
                  <a:pt x="22576" y="100393"/>
                  <a:pt x="21502" y="99320"/>
                </a:cubicBezTo>
                <a:cubicBezTo>
                  <a:pt x="20393" y="98210"/>
                  <a:pt x="19713" y="96672"/>
                  <a:pt x="19713" y="95026"/>
                </a:cubicBezTo>
                <a:lnTo>
                  <a:pt x="19713" y="89230"/>
                </a:lnTo>
                <a:cubicBezTo>
                  <a:pt x="22862" y="88586"/>
                  <a:pt x="25688" y="86976"/>
                  <a:pt x="27906" y="84794"/>
                </a:cubicBezTo>
                <a:cubicBezTo>
                  <a:pt x="30840" y="81824"/>
                  <a:pt x="32665" y="77746"/>
                  <a:pt x="32665" y="73238"/>
                </a:cubicBezTo>
                <a:cubicBezTo>
                  <a:pt x="32665" y="68730"/>
                  <a:pt x="30840" y="64651"/>
                  <a:pt x="27906" y="61681"/>
                </a:cubicBezTo>
                <a:cubicBezTo>
                  <a:pt x="24937" y="58712"/>
                  <a:pt x="20858" y="56887"/>
                  <a:pt x="16350" y="56887"/>
                </a:cubicBezTo>
                <a:cubicBezTo>
                  <a:pt x="11842" y="56887"/>
                  <a:pt x="7728" y="58712"/>
                  <a:pt x="4794" y="61681"/>
                </a:cubicBezTo>
                <a:cubicBezTo>
                  <a:pt x="1825" y="64651"/>
                  <a:pt x="0" y="68730"/>
                  <a:pt x="0" y="73238"/>
                </a:cubicBezTo>
                <a:cubicBezTo>
                  <a:pt x="0" y="77746"/>
                  <a:pt x="1825" y="81824"/>
                  <a:pt x="4794" y="84794"/>
                </a:cubicBezTo>
                <a:cubicBezTo>
                  <a:pt x="7012" y="86976"/>
                  <a:pt x="9839" y="88586"/>
                  <a:pt x="12987" y="89230"/>
                </a:cubicBezTo>
                <a:lnTo>
                  <a:pt x="12987" y="95026"/>
                </a:lnTo>
                <a:cubicBezTo>
                  <a:pt x="12987" y="98532"/>
                  <a:pt x="14418" y="101717"/>
                  <a:pt x="16744" y="104042"/>
                </a:cubicBezTo>
                <a:cubicBezTo>
                  <a:pt x="19069" y="106368"/>
                  <a:pt x="22254" y="107799"/>
                  <a:pt x="25796" y="107799"/>
                </a:cubicBezTo>
                <a:lnTo>
                  <a:pt x="52736" y="107799"/>
                </a:lnTo>
                <a:lnTo>
                  <a:pt x="52736" y="128908"/>
                </a:lnTo>
                <a:lnTo>
                  <a:pt x="32343" y="128908"/>
                </a:lnTo>
                <a:cubicBezTo>
                  <a:pt x="31663" y="125759"/>
                  <a:pt x="30089" y="122897"/>
                  <a:pt x="27906" y="120715"/>
                </a:cubicBezTo>
                <a:cubicBezTo>
                  <a:pt x="24937" y="117745"/>
                  <a:pt x="20858" y="115920"/>
                  <a:pt x="16350" y="115920"/>
                </a:cubicBezTo>
                <a:cubicBezTo>
                  <a:pt x="11842" y="115920"/>
                  <a:pt x="7728" y="117745"/>
                  <a:pt x="4794" y="120715"/>
                </a:cubicBezTo>
                <a:cubicBezTo>
                  <a:pt x="1825" y="123648"/>
                  <a:pt x="0" y="127763"/>
                  <a:pt x="0" y="132271"/>
                </a:cubicBezTo>
                <a:cubicBezTo>
                  <a:pt x="0" y="136779"/>
                  <a:pt x="1825" y="140857"/>
                  <a:pt x="4794" y="143827"/>
                </a:cubicBezTo>
                <a:cubicBezTo>
                  <a:pt x="7728" y="146761"/>
                  <a:pt x="11842" y="148621"/>
                  <a:pt x="16350" y="148621"/>
                </a:cubicBezTo>
                <a:cubicBezTo>
                  <a:pt x="20858" y="148621"/>
                  <a:pt x="24937" y="146761"/>
                  <a:pt x="27906" y="143827"/>
                </a:cubicBezTo>
                <a:cubicBezTo>
                  <a:pt x="30089" y="141609"/>
                  <a:pt x="31663" y="138782"/>
                  <a:pt x="32343" y="135598"/>
                </a:cubicBezTo>
                <a:lnTo>
                  <a:pt x="52736" y="135598"/>
                </a:lnTo>
                <a:lnTo>
                  <a:pt x="52736" y="156707"/>
                </a:lnTo>
                <a:lnTo>
                  <a:pt x="25796" y="156707"/>
                </a:lnTo>
                <a:cubicBezTo>
                  <a:pt x="22254" y="156707"/>
                  <a:pt x="19069" y="158138"/>
                  <a:pt x="16744" y="160464"/>
                </a:cubicBezTo>
                <a:cubicBezTo>
                  <a:pt x="14418" y="162789"/>
                  <a:pt x="12987" y="165973"/>
                  <a:pt x="12987" y="169515"/>
                </a:cubicBezTo>
                <a:lnTo>
                  <a:pt x="12987" y="175311"/>
                </a:lnTo>
                <a:cubicBezTo>
                  <a:pt x="9839" y="175955"/>
                  <a:pt x="7012" y="177530"/>
                  <a:pt x="4794" y="179748"/>
                </a:cubicBezTo>
                <a:cubicBezTo>
                  <a:pt x="1825" y="182682"/>
                  <a:pt x="0" y="186796"/>
                  <a:pt x="0" y="191304"/>
                </a:cubicBezTo>
                <a:cubicBezTo>
                  <a:pt x="0" y="195812"/>
                  <a:pt x="1825" y="199891"/>
                  <a:pt x="4794" y="202860"/>
                </a:cubicBezTo>
                <a:cubicBezTo>
                  <a:pt x="7728" y="205794"/>
                  <a:pt x="11842" y="207619"/>
                  <a:pt x="16350" y="207619"/>
                </a:cubicBezTo>
                <a:cubicBezTo>
                  <a:pt x="20858" y="207619"/>
                  <a:pt x="24937" y="205794"/>
                  <a:pt x="27906" y="202860"/>
                </a:cubicBezTo>
                <a:cubicBezTo>
                  <a:pt x="30840" y="199891"/>
                  <a:pt x="32665" y="195812"/>
                  <a:pt x="32665" y="191304"/>
                </a:cubicBezTo>
                <a:cubicBezTo>
                  <a:pt x="32665" y="186796"/>
                  <a:pt x="30840" y="182682"/>
                  <a:pt x="27906" y="179748"/>
                </a:cubicBezTo>
                <a:cubicBezTo>
                  <a:pt x="25688" y="177530"/>
                  <a:pt x="22862" y="175955"/>
                  <a:pt x="19713" y="175311"/>
                </a:cubicBezTo>
                <a:lnTo>
                  <a:pt x="19713" y="169515"/>
                </a:lnTo>
                <a:cubicBezTo>
                  <a:pt x="19713" y="167870"/>
                  <a:pt x="20393" y="166331"/>
                  <a:pt x="21502" y="165222"/>
                </a:cubicBezTo>
                <a:cubicBezTo>
                  <a:pt x="22576" y="164113"/>
                  <a:pt x="24114" y="163433"/>
                  <a:pt x="25796" y="163433"/>
                </a:cubicBezTo>
                <a:lnTo>
                  <a:pt x="52736" y="163433"/>
                </a:lnTo>
                <a:lnTo>
                  <a:pt x="52736" y="174882"/>
                </a:lnTo>
                <a:cubicBezTo>
                  <a:pt x="52736" y="179891"/>
                  <a:pt x="54775" y="184435"/>
                  <a:pt x="58067" y="187690"/>
                </a:cubicBezTo>
                <a:cubicBezTo>
                  <a:pt x="61359" y="190982"/>
                  <a:pt x="65902" y="193021"/>
                  <a:pt x="70875" y="193021"/>
                </a:cubicBezTo>
                <a:lnTo>
                  <a:pt x="106903" y="193021"/>
                </a:lnTo>
                <a:cubicBezTo>
                  <a:pt x="108764" y="193021"/>
                  <a:pt x="110266" y="191519"/>
                  <a:pt x="110266" y="189658"/>
                </a:cubicBezTo>
                <a:cubicBezTo>
                  <a:pt x="110266" y="187834"/>
                  <a:pt x="108764" y="186331"/>
                  <a:pt x="106903" y="186331"/>
                </a:cubicBezTo>
                <a:lnTo>
                  <a:pt x="70875" y="186331"/>
                </a:lnTo>
                <a:cubicBezTo>
                  <a:pt x="67763" y="186331"/>
                  <a:pt x="64900" y="185043"/>
                  <a:pt x="62825" y="182968"/>
                </a:cubicBezTo>
                <a:cubicBezTo>
                  <a:pt x="60750" y="180893"/>
                  <a:pt x="59462" y="178031"/>
                  <a:pt x="59462" y="174882"/>
                </a:cubicBezTo>
                <a:lnTo>
                  <a:pt x="59462" y="163433"/>
                </a:lnTo>
                <a:lnTo>
                  <a:pt x="82038" y="163433"/>
                </a:lnTo>
                <a:cubicBezTo>
                  <a:pt x="90553" y="172306"/>
                  <a:pt x="102216" y="177243"/>
                  <a:pt x="114488" y="177243"/>
                </a:cubicBezTo>
                <a:cubicBezTo>
                  <a:pt x="126796" y="177243"/>
                  <a:pt x="138423" y="172306"/>
                  <a:pt x="146938" y="163433"/>
                </a:cubicBezTo>
                <a:lnTo>
                  <a:pt x="169514" y="163433"/>
                </a:lnTo>
                <a:lnTo>
                  <a:pt x="169514" y="174882"/>
                </a:lnTo>
                <a:cubicBezTo>
                  <a:pt x="169514" y="181179"/>
                  <a:pt x="164362" y="186331"/>
                  <a:pt x="158101" y="186331"/>
                </a:cubicBezTo>
                <a:lnTo>
                  <a:pt x="122073" y="186331"/>
                </a:lnTo>
                <a:cubicBezTo>
                  <a:pt x="120248" y="186331"/>
                  <a:pt x="118746" y="187834"/>
                  <a:pt x="118746" y="189658"/>
                </a:cubicBezTo>
                <a:cubicBezTo>
                  <a:pt x="118746" y="191519"/>
                  <a:pt x="120248" y="193021"/>
                  <a:pt x="122073" y="193021"/>
                </a:cubicBezTo>
                <a:lnTo>
                  <a:pt x="158101" y="193021"/>
                </a:lnTo>
                <a:cubicBezTo>
                  <a:pt x="168047" y="193021"/>
                  <a:pt x="176240" y="184864"/>
                  <a:pt x="176240" y="174882"/>
                </a:cubicBezTo>
                <a:lnTo>
                  <a:pt x="176240" y="163433"/>
                </a:lnTo>
                <a:lnTo>
                  <a:pt x="203181" y="163433"/>
                </a:lnTo>
                <a:cubicBezTo>
                  <a:pt x="204862" y="163433"/>
                  <a:pt x="206401" y="164113"/>
                  <a:pt x="207474" y="165222"/>
                </a:cubicBezTo>
                <a:cubicBezTo>
                  <a:pt x="208619" y="166331"/>
                  <a:pt x="209299" y="167870"/>
                  <a:pt x="209299" y="169515"/>
                </a:cubicBezTo>
                <a:lnTo>
                  <a:pt x="209299" y="175311"/>
                </a:lnTo>
                <a:cubicBezTo>
                  <a:pt x="206114" y="175955"/>
                  <a:pt x="203288" y="177530"/>
                  <a:pt x="201070" y="179748"/>
                </a:cubicBezTo>
                <a:cubicBezTo>
                  <a:pt x="198136" y="182682"/>
                  <a:pt x="196311" y="186796"/>
                  <a:pt x="196311" y="191304"/>
                </a:cubicBezTo>
                <a:cubicBezTo>
                  <a:pt x="196311" y="195812"/>
                  <a:pt x="198136" y="199891"/>
                  <a:pt x="201070" y="202860"/>
                </a:cubicBezTo>
                <a:cubicBezTo>
                  <a:pt x="204039" y="205794"/>
                  <a:pt x="208118" y="207619"/>
                  <a:pt x="212626" y="207619"/>
                </a:cubicBezTo>
                <a:cubicBezTo>
                  <a:pt x="217134" y="207619"/>
                  <a:pt x="221248" y="205794"/>
                  <a:pt x="224182" y="202860"/>
                </a:cubicBezTo>
                <a:cubicBezTo>
                  <a:pt x="227152" y="199891"/>
                  <a:pt x="228976" y="195812"/>
                  <a:pt x="228976" y="191304"/>
                </a:cubicBezTo>
                <a:cubicBezTo>
                  <a:pt x="228976" y="186796"/>
                  <a:pt x="227152" y="182682"/>
                  <a:pt x="224182" y="179748"/>
                </a:cubicBezTo>
                <a:cubicBezTo>
                  <a:pt x="222000" y="177530"/>
                  <a:pt x="219173" y="175955"/>
                  <a:pt x="215989" y="175311"/>
                </a:cubicBezTo>
                <a:lnTo>
                  <a:pt x="215989" y="169515"/>
                </a:lnTo>
                <a:cubicBezTo>
                  <a:pt x="215989" y="165973"/>
                  <a:pt x="214558" y="162789"/>
                  <a:pt x="212232" y="160464"/>
                </a:cubicBezTo>
                <a:cubicBezTo>
                  <a:pt x="209907" y="158138"/>
                  <a:pt x="206723" y="156707"/>
                  <a:pt x="203181" y="156707"/>
                </a:cubicBezTo>
                <a:lnTo>
                  <a:pt x="176240" y="156707"/>
                </a:lnTo>
                <a:lnTo>
                  <a:pt x="176240" y="135598"/>
                </a:lnTo>
                <a:lnTo>
                  <a:pt x="196633" y="135598"/>
                </a:lnTo>
                <a:cubicBezTo>
                  <a:pt x="197313" y="138782"/>
                  <a:pt x="198887" y="141609"/>
                  <a:pt x="201070" y="143827"/>
                </a:cubicBezTo>
                <a:cubicBezTo>
                  <a:pt x="204039" y="146761"/>
                  <a:pt x="208118" y="148621"/>
                  <a:pt x="212626" y="148621"/>
                </a:cubicBezTo>
                <a:cubicBezTo>
                  <a:pt x="217134" y="148621"/>
                  <a:pt x="221213" y="146761"/>
                  <a:pt x="224182" y="143827"/>
                </a:cubicBezTo>
                <a:cubicBezTo>
                  <a:pt x="227152" y="140857"/>
                  <a:pt x="228976" y="136779"/>
                  <a:pt x="228976" y="132271"/>
                </a:cubicBezTo>
                <a:cubicBezTo>
                  <a:pt x="228976" y="127763"/>
                  <a:pt x="227152" y="123648"/>
                  <a:pt x="224182" y="120715"/>
                </a:cubicBezTo>
                <a:cubicBezTo>
                  <a:pt x="221213" y="117745"/>
                  <a:pt x="217134" y="115920"/>
                  <a:pt x="212626" y="115920"/>
                </a:cubicBezTo>
                <a:cubicBezTo>
                  <a:pt x="208118" y="115920"/>
                  <a:pt x="204039" y="117745"/>
                  <a:pt x="201070" y="120715"/>
                </a:cubicBezTo>
                <a:cubicBezTo>
                  <a:pt x="198887" y="122897"/>
                  <a:pt x="197313" y="125759"/>
                  <a:pt x="196633" y="128908"/>
                </a:cubicBezTo>
                <a:lnTo>
                  <a:pt x="176240" y="128908"/>
                </a:lnTo>
                <a:lnTo>
                  <a:pt x="176240" y="107799"/>
                </a:lnTo>
                <a:lnTo>
                  <a:pt x="203181" y="107799"/>
                </a:lnTo>
                <a:cubicBezTo>
                  <a:pt x="206723" y="107799"/>
                  <a:pt x="209907" y="106368"/>
                  <a:pt x="212232" y="104042"/>
                </a:cubicBezTo>
                <a:cubicBezTo>
                  <a:pt x="214558" y="101717"/>
                  <a:pt x="215989" y="98532"/>
                  <a:pt x="215989" y="95026"/>
                </a:cubicBezTo>
                <a:lnTo>
                  <a:pt x="215989" y="89230"/>
                </a:lnTo>
                <a:cubicBezTo>
                  <a:pt x="219173" y="88586"/>
                  <a:pt x="222000" y="86976"/>
                  <a:pt x="224182" y="84794"/>
                </a:cubicBezTo>
                <a:cubicBezTo>
                  <a:pt x="227152" y="81824"/>
                  <a:pt x="228976" y="77746"/>
                  <a:pt x="228976" y="73238"/>
                </a:cubicBezTo>
                <a:cubicBezTo>
                  <a:pt x="228976" y="68730"/>
                  <a:pt x="227152" y="64651"/>
                  <a:pt x="224182" y="61681"/>
                </a:cubicBezTo>
                <a:cubicBezTo>
                  <a:pt x="221213" y="58712"/>
                  <a:pt x="217134" y="56887"/>
                  <a:pt x="212626" y="56887"/>
                </a:cubicBezTo>
                <a:cubicBezTo>
                  <a:pt x="208118" y="56887"/>
                  <a:pt x="204039" y="58712"/>
                  <a:pt x="201070" y="61681"/>
                </a:cubicBezTo>
                <a:cubicBezTo>
                  <a:pt x="198136" y="64651"/>
                  <a:pt x="196311" y="68730"/>
                  <a:pt x="196311" y="73238"/>
                </a:cubicBezTo>
                <a:cubicBezTo>
                  <a:pt x="196311" y="77746"/>
                  <a:pt x="198136" y="81824"/>
                  <a:pt x="201070" y="84794"/>
                </a:cubicBezTo>
                <a:cubicBezTo>
                  <a:pt x="203288" y="86976"/>
                  <a:pt x="206114" y="88586"/>
                  <a:pt x="209299" y="89230"/>
                </a:cubicBezTo>
                <a:lnTo>
                  <a:pt x="209299" y="95026"/>
                </a:lnTo>
                <a:cubicBezTo>
                  <a:pt x="209299" y="96672"/>
                  <a:pt x="208619" y="98210"/>
                  <a:pt x="207474" y="99320"/>
                </a:cubicBezTo>
                <a:cubicBezTo>
                  <a:pt x="206401" y="100393"/>
                  <a:pt x="204862" y="101108"/>
                  <a:pt x="203181" y="101108"/>
                </a:cubicBezTo>
                <a:lnTo>
                  <a:pt x="176240" y="101108"/>
                </a:lnTo>
                <a:lnTo>
                  <a:pt x="176240" y="89624"/>
                </a:lnTo>
                <a:cubicBezTo>
                  <a:pt x="176240" y="84651"/>
                  <a:pt x="174201" y="80107"/>
                  <a:pt x="170909" y="76815"/>
                </a:cubicBezTo>
                <a:cubicBezTo>
                  <a:pt x="168369" y="74311"/>
                  <a:pt x="165113" y="72522"/>
                  <a:pt x="161428" y="71807"/>
                </a:cubicBezTo>
                <a:lnTo>
                  <a:pt x="161428" y="46941"/>
                </a:lnTo>
                <a:cubicBezTo>
                  <a:pt x="161428" y="34025"/>
                  <a:pt x="156169" y="22290"/>
                  <a:pt x="147654" y="13775"/>
                </a:cubicBezTo>
                <a:cubicBezTo>
                  <a:pt x="139139" y="5296"/>
                  <a:pt x="127404" y="1"/>
                  <a:pt x="114488" y="1"/>
                </a:cubicBezTo>
                <a:close/>
              </a:path>
            </a:pathLst>
          </a:cu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F7FD"/>
              </a:solidFill>
            </a:endParaRPr>
          </a:p>
        </p:txBody>
      </p:sp>
      <p:sp>
        <p:nvSpPr>
          <p:cNvPr id="639" name="Google Shape;639;p36"/>
          <p:cNvSpPr/>
          <p:nvPr/>
        </p:nvSpPr>
        <p:spPr>
          <a:xfrm>
            <a:off x="6104963" y="1966313"/>
            <a:ext cx="933193" cy="933193"/>
          </a:xfrm>
          <a:custGeom>
            <a:rect b="b" l="l" r="r" t="t"/>
            <a:pathLst>
              <a:path extrusionOk="0" h="208768" w="208768">
                <a:moveTo>
                  <a:pt x="58814" y="6100"/>
                </a:moveTo>
                <a:cubicBezTo>
                  <a:pt x="60836" y="6100"/>
                  <a:pt x="62695" y="6948"/>
                  <a:pt x="64033" y="8285"/>
                </a:cubicBezTo>
                <a:cubicBezTo>
                  <a:pt x="65370" y="9655"/>
                  <a:pt x="66218" y="11482"/>
                  <a:pt x="66218" y="13537"/>
                </a:cubicBezTo>
                <a:cubicBezTo>
                  <a:pt x="66218" y="15592"/>
                  <a:pt x="65370" y="17452"/>
                  <a:pt x="64033" y="18789"/>
                </a:cubicBezTo>
                <a:cubicBezTo>
                  <a:pt x="62630" y="20224"/>
                  <a:pt x="60771" y="20942"/>
                  <a:pt x="58781" y="20975"/>
                </a:cubicBezTo>
                <a:cubicBezTo>
                  <a:pt x="56726" y="20975"/>
                  <a:pt x="54867" y="20126"/>
                  <a:pt x="53529" y="18789"/>
                </a:cubicBezTo>
                <a:cubicBezTo>
                  <a:pt x="52192" y="17452"/>
                  <a:pt x="51376" y="15592"/>
                  <a:pt x="51376" y="13537"/>
                </a:cubicBezTo>
                <a:cubicBezTo>
                  <a:pt x="51376" y="11482"/>
                  <a:pt x="52192" y="9655"/>
                  <a:pt x="53529" y="8285"/>
                </a:cubicBezTo>
                <a:cubicBezTo>
                  <a:pt x="54899" y="6948"/>
                  <a:pt x="56726" y="6100"/>
                  <a:pt x="58814" y="6100"/>
                </a:cubicBezTo>
                <a:close/>
                <a:moveTo>
                  <a:pt x="104384" y="6100"/>
                </a:moveTo>
                <a:cubicBezTo>
                  <a:pt x="106439" y="6100"/>
                  <a:pt x="108298" y="6948"/>
                  <a:pt x="109635" y="8285"/>
                </a:cubicBezTo>
                <a:cubicBezTo>
                  <a:pt x="110973" y="9655"/>
                  <a:pt x="111821" y="11482"/>
                  <a:pt x="111821" y="13537"/>
                </a:cubicBezTo>
                <a:cubicBezTo>
                  <a:pt x="111821" y="15592"/>
                  <a:pt x="110973" y="17452"/>
                  <a:pt x="109635" y="18789"/>
                </a:cubicBezTo>
                <a:cubicBezTo>
                  <a:pt x="108233" y="20192"/>
                  <a:pt x="106373" y="20975"/>
                  <a:pt x="104384" y="20975"/>
                </a:cubicBezTo>
                <a:cubicBezTo>
                  <a:pt x="102329" y="20975"/>
                  <a:pt x="100469" y="20126"/>
                  <a:pt x="99132" y="18789"/>
                </a:cubicBezTo>
                <a:cubicBezTo>
                  <a:pt x="97794" y="17452"/>
                  <a:pt x="96979" y="15592"/>
                  <a:pt x="96979" y="13537"/>
                </a:cubicBezTo>
                <a:cubicBezTo>
                  <a:pt x="96979" y="11482"/>
                  <a:pt x="97794" y="9655"/>
                  <a:pt x="99132" y="8285"/>
                </a:cubicBezTo>
                <a:cubicBezTo>
                  <a:pt x="100469" y="6948"/>
                  <a:pt x="102329" y="6100"/>
                  <a:pt x="104384" y="6100"/>
                </a:cubicBezTo>
                <a:close/>
                <a:moveTo>
                  <a:pt x="149986" y="6100"/>
                </a:moveTo>
                <a:cubicBezTo>
                  <a:pt x="152041" y="6100"/>
                  <a:pt x="153901" y="6948"/>
                  <a:pt x="155238" y="8285"/>
                </a:cubicBezTo>
                <a:cubicBezTo>
                  <a:pt x="156575" y="9655"/>
                  <a:pt x="157391" y="11482"/>
                  <a:pt x="157391" y="13537"/>
                </a:cubicBezTo>
                <a:cubicBezTo>
                  <a:pt x="157391" y="15592"/>
                  <a:pt x="156575" y="17452"/>
                  <a:pt x="155238" y="18789"/>
                </a:cubicBezTo>
                <a:cubicBezTo>
                  <a:pt x="153835" y="20192"/>
                  <a:pt x="151943" y="20975"/>
                  <a:pt x="149986" y="20975"/>
                </a:cubicBezTo>
                <a:cubicBezTo>
                  <a:pt x="147931" y="20975"/>
                  <a:pt x="146072" y="20126"/>
                  <a:pt x="144734" y="18789"/>
                </a:cubicBezTo>
                <a:cubicBezTo>
                  <a:pt x="143364" y="17452"/>
                  <a:pt x="142549" y="15592"/>
                  <a:pt x="142549" y="13537"/>
                </a:cubicBezTo>
                <a:cubicBezTo>
                  <a:pt x="142549" y="11482"/>
                  <a:pt x="143364" y="9655"/>
                  <a:pt x="144734" y="8285"/>
                </a:cubicBezTo>
                <a:cubicBezTo>
                  <a:pt x="146072" y="6948"/>
                  <a:pt x="147931" y="6100"/>
                  <a:pt x="149986" y="6100"/>
                </a:cubicBezTo>
                <a:close/>
                <a:moveTo>
                  <a:pt x="13537" y="51376"/>
                </a:moveTo>
                <a:cubicBezTo>
                  <a:pt x="15592" y="51376"/>
                  <a:pt x="17452" y="52192"/>
                  <a:pt x="18789" y="53529"/>
                </a:cubicBezTo>
                <a:cubicBezTo>
                  <a:pt x="20192" y="54964"/>
                  <a:pt x="20975" y="56824"/>
                  <a:pt x="20975" y="58814"/>
                </a:cubicBezTo>
                <a:cubicBezTo>
                  <a:pt x="20975" y="60869"/>
                  <a:pt x="20126" y="62695"/>
                  <a:pt x="18789" y="64033"/>
                </a:cubicBezTo>
                <a:cubicBezTo>
                  <a:pt x="17452" y="65403"/>
                  <a:pt x="15592" y="66218"/>
                  <a:pt x="13537" y="66218"/>
                </a:cubicBezTo>
                <a:cubicBezTo>
                  <a:pt x="11482" y="66218"/>
                  <a:pt x="9655" y="65403"/>
                  <a:pt x="8285" y="64033"/>
                </a:cubicBezTo>
                <a:cubicBezTo>
                  <a:pt x="6948" y="62695"/>
                  <a:pt x="6100" y="60836"/>
                  <a:pt x="6100" y="58814"/>
                </a:cubicBezTo>
                <a:cubicBezTo>
                  <a:pt x="6100" y="56726"/>
                  <a:pt x="6948" y="54899"/>
                  <a:pt x="8285" y="53529"/>
                </a:cubicBezTo>
                <a:cubicBezTo>
                  <a:pt x="9655" y="52192"/>
                  <a:pt x="11482" y="51376"/>
                  <a:pt x="13537" y="51376"/>
                </a:cubicBezTo>
                <a:close/>
                <a:moveTo>
                  <a:pt x="195230" y="51376"/>
                </a:moveTo>
                <a:cubicBezTo>
                  <a:pt x="197285" y="51376"/>
                  <a:pt x="199144" y="52192"/>
                  <a:pt x="200482" y="53529"/>
                </a:cubicBezTo>
                <a:cubicBezTo>
                  <a:pt x="201819" y="54899"/>
                  <a:pt x="202667" y="56726"/>
                  <a:pt x="202667" y="58781"/>
                </a:cubicBezTo>
                <a:cubicBezTo>
                  <a:pt x="202667" y="60836"/>
                  <a:pt x="201819" y="62695"/>
                  <a:pt x="200482" y="64033"/>
                </a:cubicBezTo>
                <a:cubicBezTo>
                  <a:pt x="199144" y="65403"/>
                  <a:pt x="197285" y="66218"/>
                  <a:pt x="195230" y="66218"/>
                </a:cubicBezTo>
                <a:cubicBezTo>
                  <a:pt x="193175" y="66218"/>
                  <a:pt x="191316" y="65403"/>
                  <a:pt x="189978" y="64033"/>
                </a:cubicBezTo>
                <a:cubicBezTo>
                  <a:pt x="188575" y="62663"/>
                  <a:pt x="187793" y="60771"/>
                  <a:pt x="187793" y="58781"/>
                </a:cubicBezTo>
                <a:cubicBezTo>
                  <a:pt x="187793" y="56726"/>
                  <a:pt x="188641" y="54867"/>
                  <a:pt x="189978" y="53529"/>
                </a:cubicBezTo>
                <a:cubicBezTo>
                  <a:pt x="191316" y="52192"/>
                  <a:pt x="193175" y="51376"/>
                  <a:pt x="195230" y="51376"/>
                </a:cubicBezTo>
                <a:close/>
                <a:moveTo>
                  <a:pt x="112310" y="88432"/>
                </a:moveTo>
                <a:cubicBezTo>
                  <a:pt x="114104" y="88432"/>
                  <a:pt x="115735" y="89150"/>
                  <a:pt x="116910" y="90324"/>
                </a:cubicBezTo>
                <a:cubicBezTo>
                  <a:pt x="118084" y="91499"/>
                  <a:pt x="118802" y="93097"/>
                  <a:pt x="118802" y="94891"/>
                </a:cubicBezTo>
                <a:cubicBezTo>
                  <a:pt x="118802" y="96653"/>
                  <a:pt x="118084" y="98284"/>
                  <a:pt x="116910" y="99425"/>
                </a:cubicBezTo>
                <a:cubicBezTo>
                  <a:pt x="115735" y="100600"/>
                  <a:pt x="114104" y="101317"/>
                  <a:pt x="112310" y="101317"/>
                </a:cubicBezTo>
                <a:lnTo>
                  <a:pt x="96033" y="101317"/>
                </a:lnTo>
                <a:lnTo>
                  <a:pt x="96033" y="88432"/>
                </a:lnTo>
                <a:close/>
                <a:moveTo>
                  <a:pt x="13537" y="96979"/>
                </a:moveTo>
                <a:cubicBezTo>
                  <a:pt x="15592" y="96979"/>
                  <a:pt x="17452" y="97794"/>
                  <a:pt x="18789" y="99132"/>
                </a:cubicBezTo>
                <a:cubicBezTo>
                  <a:pt x="20192" y="100534"/>
                  <a:pt x="20975" y="102426"/>
                  <a:pt x="20975" y="104384"/>
                </a:cubicBezTo>
                <a:cubicBezTo>
                  <a:pt x="20975" y="106439"/>
                  <a:pt x="20126" y="108298"/>
                  <a:pt x="18789" y="109635"/>
                </a:cubicBezTo>
                <a:cubicBezTo>
                  <a:pt x="17452" y="110973"/>
                  <a:pt x="15592" y="111821"/>
                  <a:pt x="13537" y="111821"/>
                </a:cubicBezTo>
                <a:cubicBezTo>
                  <a:pt x="11482" y="111821"/>
                  <a:pt x="9655" y="110973"/>
                  <a:pt x="8285" y="109635"/>
                </a:cubicBezTo>
                <a:cubicBezTo>
                  <a:pt x="6948" y="108298"/>
                  <a:pt x="6100" y="106439"/>
                  <a:pt x="6100" y="104384"/>
                </a:cubicBezTo>
                <a:cubicBezTo>
                  <a:pt x="6100" y="102329"/>
                  <a:pt x="6948" y="100469"/>
                  <a:pt x="8285" y="99132"/>
                </a:cubicBezTo>
                <a:cubicBezTo>
                  <a:pt x="9655" y="97794"/>
                  <a:pt x="11482" y="96979"/>
                  <a:pt x="13537" y="96979"/>
                </a:cubicBezTo>
                <a:close/>
                <a:moveTo>
                  <a:pt x="195230" y="96979"/>
                </a:moveTo>
                <a:cubicBezTo>
                  <a:pt x="197285" y="96979"/>
                  <a:pt x="199144" y="97794"/>
                  <a:pt x="200482" y="99132"/>
                </a:cubicBezTo>
                <a:cubicBezTo>
                  <a:pt x="201819" y="100469"/>
                  <a:pt x="202667" y="102329"/>
                  <a:pt x="202667" y="104384"/>
                </a:cubicBezTo>
                <a:cubicBezTo>
                  <a:pt x="202667" y="106439"/>
                  <a:pt x="201819" y="108298"/>
                  <a:pt x="200482" y="109635"/>
                </a:cubicBezTo>
                <a:cubicBezTo>
                  <a:pt x="199144" y="110973"/>
                  <a:pt x="197285" y="111821"/>
                  <a:pt x="195230" y="111821"/>
                </a:cubicBezTo>
                <a:cubicBezTo>
                  <a:pt x="193175" y="111821"/>
                  <a:pt x="191316" y="110973"/>
                  <a:pt x="189978" y="109635"/>
                </a:cubicBezTo>
                <a:cubicBezTo>
                  <a:pt x="188575" y="108233"/>
                  <a:pt x="187793" y="106373"/>
                  <a:pt x="187793" y="104384"/>
                </a:cubicBezTo>
                <a:cubicBezTo>
                  <a:pt x="187793" y="102329"/>
                  <a:pt x="188641" y="100469"/>
                  <a:pt x="189978" y="99132"/>
                </a:cubicBezTo>
                <a:cubicBezTo>
                  <a:pt x="191316" y="97794"/>
                  <a:pt x="193175" y="96979"/>
                  <a:pt x="195230" y="96979"/>
                </a:cubicBezTo>
                <a:close/>
                <a:moveTo>
                  <a:pt x="112310" y="107450"/>
                </a:moveTo>
                <a:cubicBezTo>
                  <a:pt x="114104" y="107450"/>
                  <a:pt x="115735" y="108167"/>
                  <a:pt x="116910" y="109342"/>
                </a:cubicBezTo>
                <a:cubicBezTo>
                  <a:pt x="118084" y="110516"/>
                  <a:pt x="118802" y="112114"/>
                  <a:pt x="118802" y="113909"/>
                </a:cubicBezTo>
                <a:cubicBezTo>
                  <a:pt x="118802" y="115670"/>
                  <a:pt x="118084" y="117268"/>
                  <a:pt x="116910" y="118443"/>
                </a:cubicBezTo>
                <a:cubicBezTo>
                  <a:pt x="115735" y="119617"/>
                  <a:pt x="114104" y="120335"/>
                  <a:pt x="112310" y="120335"/>
                </a:cubicBezTo>
                <a:lnTo>
                  <a:pt x="96033" y="120335"/>
                </a:lnTo>
                <a:lnTo>
                  <a:pt x="96033" y="107450"/>
                </a:lnTo>
                <a:close/>
                <a:moveTo>
                  <a:pt x="65533" y="62467"/>
                </a:moveTo>
                <a:cubicBezTo>
                  <a:pt x="63837" y="62467"/>
                  <a:pt x="62467" y="63837"/>
                  <a:pt x="62467" y="65533"/>
                </a:cubicBezTo>
                <a:lnTo>
                  <a:pt x="62467" y="119487"/>
                </a:lnTo>
                <a:cubicBezTo>
                  <a:pt x="62467" y="121183"/>
                  <a:pt x="63837" y="122553"/>
                  <a:pt x="65533" y="122553"/>
                </a:cubicBezTo>
                <a:cubicBezTo>
                  <a:pt x="67197" y="122553"/>
                  <a:pt x="68567" y="121183"/>
                  <a:pt x="68567" y="119487"/>
                </a:cubicBezTo>
                <a:lnTo>
                  <a:pt x="68567" y="68567"/>
                </a:lnTo>
                <a:lnTo>
                  <a:pt x="140200" y="68567"/>
                </a:lnTo>
                <a:lnTo>
                  <a:pt x="140200" y="75417"/>
                </a:lnTo>
                <a:cubicBezTo>
                  <a:pt x="140200" y="77113"/>
                  <a:pt x="141570" y="78483"/>
                  <a:pt x="143266" y="78483"/>
                </a:cubicBezTo>
                <a:cubicBezTo>
                  <a:pt x="144930" y="78483"/>
                  <a:pt x="146300" y="77113"/>
                  <a:pt x="146300" y="75417"/>
                </a:cubicBezTo>
                <a:lnTo>
                  <a:pt x="146300" y="65533"/>
                </a:lnTo>
                <a:cubicBezTo>
                  <a:pt x="146300" y="63837"/>
                  <a:pt x="144930" y="62467"/>
                  <a:pt x="143266" y="62467"/>
                </a:cubicBezTo>
                <a:close/>
                <a:moveTo>
                  <a:pt x="100143" y="75450"/>
                </a:moveTo>
                <a:cubicBezTo>
                  <a:pt x="98479" y="75450"/>
                  <a:pt x="97077" y="76820"/>
                  <a:pt x="97077" y="78516"/>
                </a:cubicBezTo>
                <a:lnTo>
                  <a:pt x="97077" y="82333"/>
                </a:lnTo>
                <a:lnTo>
                  <a:pt x="86899" y="82333"/>
                </a:lnTo>
                <a:cubicBezTo>
                  <a:pt x="85203" y="82333"/>
                  <a:pt x="83833" y="83670"/>
                  <a:pt x="83833" y="85366"/>
                </a:cubicBezTo>
                <a:cubicBezTo>
                  <a:pt x="83833" y="87062"/>
                  <a:pt x="85203" y="88432"/>
                  <a:pt x="86899" y="88432"/>
                </a:cubicBezTo>
                <a:lnTo>
                  <a:pt x="89900" y="88432"/>
                </a:lnTo>
                <a:lnTo>
                  <a:pt x="89900" y="120335"/>
                </a:lnTo>
                <a:lnTo>
                  <a:pt x="86899" y="120335"/>
                </a:lnTo>
                <a:cubicBezTo>
                  <a:pt x="85203" y="120335"/>
                  <a:pt x="83833" y="121705"/>
                  <a:pt x="83833" y="123401"/>
                </a:cubicBezTo>
                <a:cubicBezTo>
                  <a:pt x="83833" y="125097"/>
                  <a:pt x="85203" y="126467"/>
                  <a:pt x="86899" y="126467"/>
                </a:cubicBezTo>
                <a:lnTo>
                  <a:pt x="97077" y="126467"/>
                </a:lnTo>
                <a:lnTo>
                  <a:pt x="97077" y="130251"/>
                </a:lnTo>
                <a:cubicBezTo>
                  <a:pt x="97077" y="131947"/>
                  <a:pt x="98479" y="133317"/>
                  <a:pt x="100143" y="133317"/>
                </a:cubicBezTo>
                <a:cubicBezTo>
                  <a:pt x="101839" y="133317"/>
                  <a:pt x="103209" y="131947"/>
                  <a:pt x="103209" y="130251"/>
                </a:cubicBezTo>
                <a:lnTo>
                  <a:pt x="103209" y="126467"/>
                </a:lnTo>
                <a:lnTo>
                  <a:pt x="109244" y="126467"/>
                </a:lnTo>
                <a:lnTo>
                  <a:pt x="109244" y="130251"/>
                </a:lnTo>
                <a:cubicBezTo>
                  <a:pt x="109244" y="131947"/>
                  <a:pt x="110614" y="133317"/>
                  <a:pt x="112310" y="133317"/>
                </a:cubicBezTo>
                <a:cubicBezTo>
                  <a:pt x="113974" y="133317"/>
                  <a:pt x="115344" y="131947"/>
                  <a:pt x="115344" y="130251"/>
                </a:cubicBezTo>
                <a:lnTo>
                  <a:pt x="115344" y="126076"/>
                </a:lnTo>
                <a:cubicBezTo>
                  <a:pt x="117595" y="125521"/>
                  <a:pt x="119617" y="124347"/>
                  <a:pt x="121215" y="122781"/>
                </a:cubicBezTo>
                <a:cubicBezTo>
                  <a:pt x="123499" y="120498"/>
                  <a:pt x="124934" y="117366"/>
                  <a:pt x="124934" y="113909"/>
                </a:cubicBezTo>
                <a:cubicBezTo>
                  <a:pt x="124934" y="110223"/>
                  <a:pt x="123303" y="106765"/>
                  <a:pt x="120530" y="104384"/>
                </a:cubicBezTo>
                <a:cubicBezTo>
                  <a:pt x="123303" y="102002"/>
                  <a:pt x="124934" y="98545"/>
                  <a:pt x="124934" y="94891"/>
                </a:cubicBezTo>
                <a:cubicBezTo>
                  <a:pt x="124934" y="91433"/>
                  <a:pt x="123499" y="88269"/>
                  <a:pt x="121215" y="86019"/>
                </a:cubicBezTo>
                <a:cubicBezTo>
                  <a:pt x="119617" y="84420"/>
                  <a:pt x="117595" y="83246"/>
                  <a:pt x="115344" y="82691"/>
                </a:cubicBezTo>
                <a:lnTo>
                  <a:pt x="115344" y="78516"/>
                </a:lnTo>
                <a:cubicBezTo>
                  <a:pt x="115344" y="76820"/>
                  <a:pt x="113974" y="75450"/>
                  <a:pt x="112310" y="75450"/>
                </a:cubicBezTo>
                <a:cubicBezTo>
                  <a:pt x="110614" y="75450"/>
                  <a:pt x="109244" y="76820"/>
                  <a:pt x="109244" y="78516"/>
                </a:cubicBezTo>
                <a:lnTo>
                  <a:pt x="109244" y="82333"/>
                </a:lnTo>
                <a:lnTo>
                  <a:pt x="103209" y="82333"/>
                </a:lnTo>
                <a:lnTo>
                  <a:pt x="103209" y="78516"/>
                </a:lnTo>
                <a:cubicBezTo>
                  <a:pt x="103209" y="76820"/>
                  <a:pt x="101839" y="75450"/>
                  <a:pt x="100143" y="75450"/>
                </a:cubicBezTo>
                <a:close/>
                <a:moveTo>
                  <a:pt x="143266" y="86214"/>
                </a:moveTo>
                <a:cubicBezTo>
                  <a:pt x="141570" y="86214"/>
                  <a:pt x="140200" y="87584"/>
                  <a:pt x="140200" y="89281"/>
                </a:cubicBezTo>
                <a:lnTo>
                  <a:pt x="140200" y="140200"/>
                </a:lnTo>
                <a:lnTo>
                  <a:pt x="68567" y="140200"/>
                </a:lnTo>
                <a:lnTo>
                  <a:pt x="68567" y="133350"/>
                </a:lnTo>
                <a:cubicBezTo>
                  <a:pt x="68567" y="131686"/>
                  <a:pt x="67197" y="130284"/>
                  <a:pt x="65533" y="130284"/>
                </a:cubicBezTo>
                <a:cubicBezTo>
                  <a:pt x="63837" y="130284"/>
                  <a:pt x="62467" y="131686"/>
                  <a:pt x="62467" y="133350"/>
                </a:cubicBezTo>
                <a:lnTo>
                  <a:pt x="62467" y="143266"/>
                </a:lnTo>
                <a:cubicBezTo>
                  <a:pt x="62467" y="144930"/>
                  <a:pt x="63837" y="146300"/>
                  <a:pt x="65533" y="146300"/>
                </a:cubicBezTo>
                <a:lnTo>
                  <a:pt x="143266" y="146300"/>
                </a:lnTo>
                <a:cubicBezTo>
                  <a:pt x="144930" y="146300"/>
                  <a:pt x="146300" y="144930"/>
                  <a:pt x="146300" y="143266"/>
                </a:cubicBezTo>
                <a:lnTo>
                  <a:pt x="146300" y="89281"/>
                </a:lnTo>
                <a:cubicBezTo>
                  <a:pt x="146300" y="87584"/>
                  <a:pt x="144930" y="86214"/>
                  <a:pt x="143266" y="86214"/>
                </a:cubicBezTo>
                <a:close/>
                <a:moveTo>
                  <a:pt x="13537" y="142549"/>
                </a:moveTo>
                <a:cubicBezTo>
                  <a:pt x="15592" y="142549"/>
                  <a:pt x="17452" y="143397"/>
                  <a:pt x="18789" y="144734"/>
                </a:cubicBezTo>
                <a:cubicBezTo>
                  <a:pt x="20192" y="146137"/>
                  <a:pt x="20975" y="147996"/>
                  <a:pt x="20975" y="149986"/>
                </a:cubicBezTo>
                <a:cubicBezTo>
                  <a:pt x="20975" y="152041"/>
                  <a:pt x="20126" y="153901"/>
                  <a:pt x="18789" y="155238"/>
                </a:cubicBezTo>
                <a:cubicBezTo>
                  <a:pt x="17452" y="156575"/>
                  <a:pt x="15592" y="157391"/>
                  <a:pt x="13537" y="157391"/>
                </a:cubicBezTo>
                <a:cubicBezTo>
                  <a:pt x="11482" y="157391"/>
                  <a:pt x="9655" y="156575"/>
                  <a:pt x="8285" y="155238"/>
                </a:cubicBezTo>
                <a:cubicBezTo>
                  <a:pt x="6948" y="153901"/>
                  <a:pt x="6100" y="152041"/>
                  <a:pt x="6100" y="149986"/>
                </a:cubicBezTo>
                <a:cubicBezTo>
                  <a:pt x="6100" y="147931"/>
                  <a:pt x="6948" y="146072"/>
                  <a:pt x="8285" y="144734"/>
                </a:cubicBezTo>
                <a:cubicBezTo>
                  <a:pt x="9655" y="143397"/>
                  <a:pt x="11482" y="142549"/>
                  <a:pt x="13537" y="142549"/>
                </a:cubicBezTo>
                <a:close/>
                <a:moveTo>
                  <a:pt x="195230" y="142549"/>
                </a:moveTo>
                <a:cubicBezTo>
                  <a:pt x="197285" y="142549"/>
                  <a:pt x="199144" y="143397"/>
                  <a:pt x="200482" y="144734"/>
                </a:cubicBezTo>
                <a:cubicBezTo>
                  <a:pt x="201819" y="146072"/>
                  <a:pt x="202667" y="147931"/>
                  <a:pt x="202667" y="149986"/>
                </a:cubicBezTo>
                <a:cubicBezTo>
                  <a:pt x="202667" y="152041"/>
                  <a:pt x="201819" y="153901"/>
                  <a:pt x="200482" y="155238"/>
                </a:cubicBezTo>
                <a:cubicBezTo>
                  <a:pt x="199144" y="156575"/>
                  <a:pt x="197285" y="157391"/>
                  <a:pt x="195230" y="157391"/>
                </a:cubicBezTo>
                <a:cubicBezTo>
                  <a:pt x="193175" y="157391"/>
                  <a:pt x="191316" y="156575"/>
                  <a:pt x="189978" y="155238"/>
                </a:cubicBezTo>
                <a:cubicBezTo>
                  <a:pt x="188575" y="153835"/>
                  <a:pt x="187793" y="151943"/>
                  <a:pt x="187793" y="149986"/>
                </a:cubicBezTo>
                <a:cubicBezTo>
                  <a:pt x="187793" y="147931"/>
                  <a:pt x="188641" y="146072"/>
                  <a:pt x="189978" y="144734"/>
                </a:cubicBezTo>
                <a:cubicBezTo>
                  <a:pt x="191316" y="143397"/>
                  <a:pt x="193175" y="142549"/>
                  <a:pt x="195230" y="142549"/>
                </a:cubicBezTo>
                <a:close/>
                <a:moveTo>
                  <a:pt x="149986" y="48180"/>
                </a:moveTo>
                <a:cubicBezTo>
                  <a:pt x="152889" y="48180"/>
                  <a:pt x="155564" y="49354"/>
                  <a:pt x="157456" y="51311"/>
                </a:cubicBezTo>
                <a:cubicBezTo>
                  <a:pt x="159413" y="53236"/>
                  <a:pt x="160588" y="55878"/>
                  <a:pt x="160588" y="58781"/>
                </a:cubicBezTo>
                <a:lnTo>
                  <a:pt x="160588" y="149986"/>
                </a:lnTo>
                <a:cubicBezTo>
                  <a:pt x="160588" y="152889"/>
                  <a:pt x="159413" y="155564"/>
                  <a:pt x="157456" y="157456"/>
                </a:cubicBezTo>
                <a:cubicBezTo>
                  <a:pt x="155564" y="159413"/>
                  <a:pt x="152889" y="160620"/>
                  <a:pt x="149986" y="160620"/>
                </a:cubicBezTo>
                <a:lnTo>
                  <a:pt x="58814" y="160620"/>
                </a:lnTo>
                <a:cubicBezTo>
                  <a:pt x="55878" y="160620"/>
                  <a:pt x="53236" y="159413"/>
                  <a:pt x="51311" y="157456"/>
                </a:cubicBezTo>
                <a:cubicBezTo>
                  <a:pt x="49354" y="155564"/>
                  <a:pt x="48180" y="152889"/>
                  <a:pt x="48180" y="149986"/>
                </a:cubicBezTo>
                <a:lnTo>
                  <a:pt x="48180" y="58781"/>
                </a:lnTo>
                <a:cubicBezTo>
                  <a:pt x="48180" y="55878"/>
                  <a:pt x="49354" y="53236"/>
                  <a:pt x="51311" y="51311"/>
                </a:cubicBezTo>
                <a:cubicBezTo>
                  <a:pt x="53236" y="49354"/>
                  <a:pt x="55878" y="48180"/>
                  <a:pt x="58814" y="48180"/>
                </a:cubicBezTo>
                <a:close/>
                <a:moveTo>
                  <a:pt x="58814" y="187793"/>
                </a:moveTo>
                <a:cubicBezTo>
                  <a:pt x="60869" y="187793"/>
                  <a:pt x="62695" y="188641"/>
                  <a:pt x="64033" y="189978"/>
                </a:cubicBezTo>
                <a:cubicBezTo>
                  <a:pt x="65370" y="191316"/>
                  <a:pt x="66218" y="193175"/>
                  <a:pt x="66218" y="195230"/>
                </a:cubicBezTo>
                <a:cubicBezTo>
                  <a:pt x="66218" y="197285"/>
                  <a:pt x="65370" y="199144"/>
                  <a:pt x="64033" y="200482"/>
                </a:cubicBezTo>
                <a:cubicBezTo>
                  <a:pt x="62695" y="201819"/>
                  <a:pt x="60836" y="202667"/>
                  <a:pt x="58814" y="202667"/>
                </a:cubicBezTo>
                <a:cubicBezTo>
                  <a:pt x="56726" y="202667"/>
                  <a:pt x="54899" y="201819"/>
                  <a:pt x="53529" y="200482"/>
                </a:cubicBezTo>
                <a:cubicBezTo>
                  <a:pt x="52192" y="199144"/>
                  <a:pt x="51376" y="197285"/>
                  <a:pt x="51376" y="195230"/>
                </a:cubicBezTo>
                <a:cubicBezTo>
                  <a:pt x="51376" y="193175"/>
                  <a:pt x="52192" y="191316"/>
                  <a:pt x="53529" y="189978"/>
                </a:cubicBezTo>
                <a:cubicBezTo>
                  <a:pt x="54932" y="188575"/>
                  <a:pt x="56824" y="187793"/>
                  <a:pt x="58814" y="187793"/>
                </a:cubicBezTo>
                <a:close/>
                <a:moveTo>
                  <a:pt x="104384" y="187793"/>
                </a:moveTo>
                <a:cubicBezTo>
                  <a:pt x="106439" y="187793"/>
                  <a:pt x="108298" y="188641"/>
                  <a:pt x="109635" y="189978"/>
                </a:cubicBezTo>
                <a:cubicBezTo>
                  <a:pt x="110973" y="191316"/>
                  <a:pt x="111821" y="193175"/>
                  <a:pt x="111821" y="195230"/>
                </a:cubicBezTo>
                <a:cubicBezTo>
                  <a:pt x="111821" y="197285"/>
                  <a:pt x="110973" y="199144"/>
                  <a:pt x="109635" y="200482"/>
                </a:cubicBezTo>
                <a:cubicBezTo>
                  <a:pt x="108298" y="201819"/>
                  <a:pt x="106439" y="202667"/>
                  <a:pt x="104384" y="202667"/>
                </a:cubicBezTo>
                <a:cubicBezTo>
                  <a:pt x="102329" y="202667"/>
                  <a:pt x="100469" y="201819"/>
                  <a:pt x="99132" y="200482"/>
                </a:cubicBezTo>
                <a:cubicBezTo>
                  <a:pt x="97794" y="199144"/>
                  <a:pt x="96979" y="197285"/>
                  <a:pt x="96979" y="195230"/>
                </a:cubicBezTo>
                <a:cubicBezTo>
                  <a:pt x="96979" y="193175"/>
                  <a:pt x="97794" y="191316"/>
                  <a:pt x="99132" y="189978"/>
                </a:cubicBezTo>
                <a:cubicBezTo>
                  <a:pt x="100534" y="188575"/>
                  <a:pt x="102426" y="187793"/>
                  <a:pt x="104384" y="187793"/>
                </a:cubicBezTo>
                <a:close/>
                <a:moveTo>
                  <a:pt x="149986" y="187793"/>
                </a:moveTo>
                <a:cubicBezTo>
                  <a:pt x="152041" y="187793"/>
                  <a:pt x="153901" y="188641"/>
                  <a:pt x="155238" y="189978"/>
                </a:cubicBezTo>
                <a:cubicBezTo>
                  <a:pt x="156575" y="191316"/>
                  <a:pt x="157391" y="193175"/>
                  <a:pt x="157391" y="195230"/>
                </a:cubicBezTo>
                <a:cubicBezTo>
                  <a:pt x="157391" y="197285"/>
                  <a:pt x="156575" y="199144"/>
                  <a:pt x="155238" y="200482"/>
                </a:cubicBezTo>
                <a:cubicBezTo>
                  <a:pt x="153901" y="201819"/>
                  <a:pt x="152041" y="202667"/>
                  <a:pt x="149986" y="202667"/>
                </a:cubicBezTo>
                <a:cubicBezTo>
                  <a:pt x="147931" y="202667"/>
                  <a:pt x="146072" y="201819"/>
                  <a:pt x="144734" y="200482"/>
                </a:cubicBezTo>
                <a:cubicBezTo>
                  <a:pt x="143364" y="199144"/>
                  <a:pt x="142549" y="197285"/>
                  <a:pt x="142549" y="195230"/>
                </a:cubicBezTo>
                <a:cubicBezTo>
                  <a:pt x="142549" y="193175"/>
                  <a:pt x="143364" y="191316"/>
                  <a:pt x="144734" y="189978"/>
                </a:cubicBezTo>
                <a:cubicBezTo>
                  <a:pt x="146137" y="188575"/>
                  <a:pt x="147996" y="187793"/>
                  <a:pt x="149986" y="187793"/>
                </a:cubicBezTo>
                <a:close/>
                <a:moveTo>
                  <a:pt x="58814" y="0"/>
                </a:moveTo>
                <a:cubicBezTo>
                  <a:pt x="55062" y="0"/>
                  <a:pt x="51670" y="1501"/>
                  <a:pt x="49223" y="3980"/>
                </a:cubicBezTo>
                <a:cubicBezTo>
                  <a:pt x="46777" y="6426"/>
                  <a:pt x="45244" y="9786"/>
                  <a:pt x="45244" y="13537"/>
                </a:cubicBezTo>
                <a:cubicBezTo>
                  <a:pt x="45244" y="17289"/>
                  <a:pt x="46777" y="20681"/>
                  <a:pt x="49223" y="23127"/>
                </a:cubicBezTo>
                <a:cubicBezTo>
                  <a:pt x="50985" y="24889"/>
                  <a:pt x="53236" y="26161"/>
                  <a:pt x="55747" y="26748"/>
                </a:cubicBezTo>
                <a:lnTo>
                  <a:pt x="55747" y="42341"/>
                </a:lnTo>
                <a:cubicBezTo>
                  <a:pt x="52355" y="42960"/>
                  <a:pt x="49321" y="44624"/>
                  <a:pt x="46973" y="46973"/>
                </a:cubicBezTo>
                <a:cubicBezTo>
                  <a:pt x="44624" y="49321"/>
                  <a:pt x="42960" y="52355"/>
                  <a:pt x="42341" y="55747"/>
                </a:cubicBezTo>
                <a:lnTo>
                  <a:pt x="26748" y="55747"/>
                </a:lnTo>
                <a:cubicBezTo>
                  <a:pt x="26161" y="53236"/>
                  <a:pt x="24889" y="50985"/>
                  <a:pt x="23127" y="49223"/>
                </a:cubicBezTo>
                <a:cubicBezTo>
                  <a:pt x="20681" y="46777"/>
                  <a:pt x="17289" y="45244"/>
                  <a:pt x="13537" y="45244"/>
                </a:cubicBezTo>
                <a:cubicBezTo>
                  <a:pt x="9786" y="45244"/>
                  <a:pt x="6426" y="46777"/>
                  <a:pt x="3980" y="49223"/>
                </a:cubicBezTo>
                <a:cubicBezTo>
                  <a:pt x="1501" y="51670"/>
                  <a:pt x="0" y="55062"/>
                  <a:pt x="0" y="58781"/>
                </a:cubicBezTo>
                <a:cubicBezTo>
                  <a:pt x="0" y="62532"/>
                  <a:pt x="1501" y="65925"/>
                  <a:pt x="3980" y="68371"/>
                </a:cubicBezTo>
                <a:cubicBezTo>
                  <a:pt x="6426" y="70818"/>
                  <a:pt x="9786" y="72318"/>
                  <a:pt x="13537" y="72318"/>
                </a:cubicBezTo>
                <a:cubicBezTo>
                  <a:pt x="17289" y="72318"/>
                  <a:pt x="20681" y="70818"/>
                  <a:pt x="23127" y="68371"/>
                </a:cubicBezTo>
                <a:cubicBezTo>
                  <a:pt x="24889" y="66610"/>
                  <a:pt x="26161" y="64359"/>
                  <a:pt x="26748" y="61847"/>
                </a:cubicBezTo>
                <a:lnTo>
                  <a:pt x="42047" y="61847"/>
                </a:lnTo>
                <a:lnTo>
                  <a:pt x="42047" y="78516"/>
                </a:lnTo>
                <a:lnTo>
                  <a:pt x="24041" y="78516"/>
                </a:lnTo>
                <a:cubicBezTo>
                  <a:pt x="22345" y="78516"/>
                  <a:pt x="20975" y="79919"/>
                  <a:pt x="20975" y="81582"/>
                </a:cubicBezTo>
                <a:cubicBezTo>
                  <a:pt x="20975" y="83279"/>
                  <a:pt x="22345" y="84649"/>
                  <a:pt x="24041" y="84649"/>
                </a:cubicBezTo>
                <a:lnTo>
                  <a:pt x="42047" y="84649"/>
                </a:lnTo>
                <a:lnTo>
                  <a:pt x="42047" y="101317"/>
                </a:lnTo>
                <a:lnTo>
                  <a:pt x="26748" y="101317"/>
                </a:lnTo>
                <a:cubicBezTo>
                  <a:pt x="26161" y="98806"/>
                  <a:pt x="24889" y="96555"/>
                  <a:pt x="23127" y="94826"/>
                </a:cubicBezTo>
                <a:cubicBezTo>
                  <a:pt x="20681" y="92379"/>
                  <a:pt x="17289" y="90846"/>
                  <a:pt x="13537" y="90846"/>
                </a:cubicBezTo>
                <a:cubicBezTo>
                  <a:pt x="9786" y="90846"/>
                  <a:pt x="6426" y="92379"/>
                  <a:pt x="3980" y="94826"/>
                </a:cubicBezTo>
                <a:cubicBezTo>
                  <a:pt x="1501" y="97272"/>
                  <a:pt x="0" y="100665"/>
                  <a:pt x="0" y="104384"/>
                </a:cubicBezTo>
                <a:cubicBezTo>
                  <a:pt x="0" y="108135"/>
                  <a:pt x="1501" y="111527"/>
                  <a:pt x="3980" y="113974"/>
                </a:cubicBezTo>
                <a:cubicBezTo>
                  <a:pt x="6426" y="116420"/>
                  <a:pt x="9786" y="117921"/>
                  <a:pt x="13537" y="117921"/>
                </a:cubicBezTo>
                <a:cubicBezTo>
                  <a:pt x="17289" y="117921"/>
                  <a:pt x="20681" y="116420"/>
                  <a:pt x="23127" y="113974"/>
                </a:cubicBezTo>
                <a:cubicBezTo>
                  <a:pt x="24889" y="112212"/>
                  <a:pt x="26161" y="109962"/>
                  <a:pt x="26748" y="107450"/>
                </a:cubicBezTo>
                <a:lnTo>
                  <a:pt x="42047" y="107450"/>
                </a:lnTo>
                <a:lnTo>
                  <a:pt x="42047" y="124119"/>
                </a:lnTo>
                <a:lnTo>
                  <a:pt x="24041" y="124119"/>
                </a:lnTo>
                <a:cubicBezTo>
                  <a:pt x="22345" y="124119"/>
                  <a:pt x="20975" y="125489"/>
                  <a:pt x="20975" y="127185"/>
                </a:cubicBezTo>
                <a:cubicBezTo>
                  <a:pt x="20975" y="128881"/>
                  <a:pt x="22345" y="130251"/>
                  <a:pt x="24041" y="130251"/>
                </a:cubicBezTo>
                <a:lnTo>
                  <a:pt x="42047" y="130251"/>
                </a:lnTo>
                <a:lnTo>
                  <a:pt x="42047" y="146920"/>
                </a:lnTo>
                <a:lnTo>
                  <a:pt x="26748" y="146920"/>
                </a:lnTo>
                <a:cubicBezTo>
                  <a:pt x="26161" y="144408"/>
                  <a:pt x="24889" y="142157"/>
                  <a:pt x="23127" y="140396"/>
                </a:cubicBezTo>
                <a:cubicBezTo>
                  <a:pt x="20681" y="137949"/>
                  <a:pt x="17289" y="136449"/>
                  <a:pt x="13537" y="136449"/>
                </a:cubicBezTo>
                <a:cubicBezTo>
                  <a:pt x="9786" y="136449"/>
                  <a:pt x="6426" y="137949"/>
                  <a:pt x="3980" y="140396"/>
                </a:cubicBezTo>
                <a:cubicBezTo>
                  <a:pt x="1501" y="142842"/>
                  <a:pt x="0" y="146235"/>
                  <a:pt x="0" y="149986"/>
                </a:cubicBezTo>
                <a:cubicBezTo>
                  <a:pt x="0" y="153705"/>
                  <a:pt x="1501" y="157097"/>
                  <a:pt x="3980" y="159544"/>
                </a:cubicBezTo>
                <a:cubicBezTo>
                  <a:pt x="6426" y="161990"/>
                  <a:pt x="9786" y="163523"/>
                  <a:pt x="13537" y="163523"/>
                </a:cubicBezTo>
                <a:cubicBezTo>
                  <a:pt x="17289" y="163523"/>
                  <a:pt x="20681" y="161990"/>
                  <a:pt x="23127" y="159544"/>
                </a:cubicBezTo>
                <a:cubicBezTo>
                  <a:pt x="24889" y="157782"/>
                  <a:pt x="26161" y="155564"/>
                  <a:pt x="26748" y="153020"/>
                </a:cubicBezTo>
                <a:lnTo>
                  <a:pt x="42341" y="153020"/>
                </a:lnTo>
                <a:cubicBezTo>
                  <a:pt x="42960" y="156412"/>
                  <a:pt x="44624" y="159446"/>
                  <a:pt x="46973" y="161795"/>
                </a:cubicBezTo>
                <a:cubicBezTo>
                  <a:pt x="49321" y="164143"/>
                  <a:pt x="52355" y="165807"/>
                  <a:pt x="55747" y="166427"/>
                </a:cubicBezTo>
                <a:lnTo>
                  <a:pt x="55747" y="182019"/>
                </a:lnTo>
                <a:cubicBezTo>
                  <a:pt x="53236" y="182606"/>
                  <a:pt x="50985" y="183878"/>
                  <a:pt x="49223" y="185640"/>
                </a:cubicBezTo>
                <a:cubicBezTo>
                  <a:pt x="46777" y="188086"/>
                  <a:pt x="45244" y="191479"/>
                  <a:pt x="45244" y="195230"/>
                </a:cubicBezTo>
                <a:cubicBezTo>
                  <a:pt x="45244" y="198981"/>
                  <a:pt x="46777" y="202341"/>
                  <a:pt x="49223" y="204788"/>
                </a:cubicBezTo>
                <a:cubicBezTo>
                  <a:pt x="51670" y="207267"/>
                  <a:pt x="55062" y="208767"/>
                  <a:pt x="58781" y="208767"/>
                </a:cubicBezTo>
                <a:cubicBezTo>
                  <a:pt x="62532" y="208767"/>
                  <a:pt x="65925" y="207267"/>
                  <a:pt x="68371" y="204788"/>
                </a:cubicBezTo>
                <a:cubicBezTo>
                  <a:pt x="70818" y="202341"/>
                  <a:pt x="72318" y="198981"/>
                  <a:pt x="72318" y="195230"/>
                </a:cubicBezTo>
                <a:cubicBezTo>
                  <a:pt x="72318" y="191479"/>
                  <a:pt x="70818" y="188086"/>
                  <a:pt x="68371" y="185640"/>
                </a:cubicBezTo>
                <a:cubicBezTo>
                  <a:pt x="66610" y="183878"/>
                  <a:pt x="64359" y="182606"/>
                  <a:pt x="61847" y="182019"/>
                </a:cubicBezTo>
                <a:lnTo>
                  <a:pt x="61847" y="166720"/>
                </a:lnTo>
                <a:lnTo>
                  <a:pt x="78516" y="166720"/>
                </a:lnTo>
                <a:lnTo>
                  <a:pt x="78516" y="184726"/>
                </a:lnTo>
                <a:cubicBezTo>
                  <a:pt x="78516" y="186423"/>
                  <a:pt x="79886" y="187793"/>
                  <a:pt x="81582" y="187793"/>
                </a:cubicBezTo>
                <a:cubicBezTo>
                  <a:pt x="83279" y="187793"/>
                  <a:pt x="84649" y="186423"/>
                  <a:pt x="84649" y="184726"/>
                </a:cubicBezTo>
                <a:lnTo>
                  <a:pt x="84649" y="166720"/>
                </a:lnTo>
                <a:lnTo>
                  <a:pt x="101317" y="166720"/>
                </a:lnTo>
                <a:lnTo>
                  <a:pt x="101317" y="182019"/>
                </a:lnTo>
                <a:cubicBezTo>
                  <a:pt x="98806" y="182606"/>
                  <a:pt x="96555" y="183878"/>
                  <a:pt x="94826" y="185640"/>
                </a:cubicBezTo>
                <a:cubicBezTo>
                  <a:pt x="92379" y="188086"/>
                  <a:pt x="90846" y="191479"/>
                  <a:pt x="90846" y="195230"/>
                </a:cubicBezTo>
                <a:cubicBezTo>
                  <a:pt x="90846" y="198981"/>
                  <a:pt x="92379" y="202341"/>
                  <a:pt x="94826" y="204788"/>
                </a:cubicBezTo>
                <a:cubicBezTo>
                  <a:pt x="97272" y="207267"/>
                  <a:pt x="100665" y="208767"/>
                  <a:pt x="104384" y="208767"/>
                </a:cubicBezTo>
                <a:cubicBezTo>
                  <a:pt x="108135" y="208767"/>
                  <a:pt x="111527" y="207267"/>
                  <a:pt x="113974" y="204788"/>
                </a:cubicBezTo>
                <a:cubicBezTo>
                  <a:pt x="116420" y="202341"/>
                  <a:pt x="117921" y="198981"/>
                  <a:pt x="117921" y="195230"/>
                </a:cubicBezTo>
                <a:cubicBezTo>
                  <a:pt x="117921" y="191479"/>
                  <a:pt x="116420" y="188086"/>
                  <a:pt x="113974" y="185640"/>
                </a:cubicBezTo>
                <a:cubicBezTo>
                  <a:pt x="112212" y="183878"/>
                  <a:pt x="109962" y="182606"/>
                  <a:pt x="107450" y="182019"/>
                </a:cubicBezTo>
                <a:lnTo>
                  <a:pt x="107450" y="166720"/>
                </a:lnTo>
                <a:lnTo>
                  <a:pt x="124119" y="166720"/>
                </a:lnTo>
                <a:lnTo>
                  <a:pt x="124119" y="184726"/>
                </a:lnTo>
                <a:cubicBezTo>
                  <a:pt x="124119" y="186423"/>
                  <a:pt x="125489" y="187793"/>
                  <a:pt x="127185" y="187793"/>
                </a:cubicBezTo>
                <a:cubicBezTo>
                  <a:pt x="128881" y="187793"/>
                  <a:pt x="130251" y="186423"/>
                  <a:pt x="130251" y="184726"/>
                </a:cubicBezTo>
                <a:lnTo>
                  <a:pt x="130251" y="166720"/>
                </a:lnTo>
                <a:lnTo>
                  <a:pt x="146920" y="166720"/>
                </a:lnTo>
                <a:lnTo>
                  <a:pt x="146920" y="182019"/>
                </a:lnTo>
                <a:cubicBezTo>
                  <a:pt x="144408" y="182606"/>
                  <a:pt x="142157" y="183878"/>
                  <a:pt x="140396" y="185640"/>
                </a:cubicBezTo>
                <a:cubicBezTo>
                  <a:pt x="137949" y="188086"/>
                  <a:pt x="136449" y="191479"/>
                  <a:pt x="136449" y="195230"/>
                </a:cubicBezTo>
                <a:cubicBezTo>
                  <a:pt x="136449" y="198981"/>
                  <a:pt x="137949" y="202341"/>
                  <a:pt x="140396" y="204788"/>
                </a:cubicBezTo>
                <a:cubicBezTo>
                  <a:pt x="142842" y="207267"/>
                  <a:pt x="146235" y="208767"/>
                  <a:pt x="149986" y="208767"/>
                </a:cubicBezTo>
                <a:cubicBezTo>
                  <a:pt x="153705" y="208767"/>
                  <a:pt x="157097" y="207267"/>
                  <a:pt x="159544" y="204788"/>
                </a:cubicBezTo>
                <a:cubicBezTo>
                  <a:pt x="161990" y="202341"/>
                  <a:pt x="163523" y="198981"/>
                  <a:pt x="163523" y="195230"/>
                </a:cubicBezTo>
                <a:cubicBezTo>
                  <a:pt x="163523" y="191479"/>
                  <a:pt x="161990" y="188086"/>
                  <a:pt x="159544" y="185640"/>
                </a:cubicBezTo>
                <a:cubicBezTo>
                  <a:pt x="157782" y="183878"/>
                  <a:pt x="155564" y="182606"/>
                  <a:pt x="153020" y="182019"/>
                </a:cubicBezTo>
                <a:lnTo>
                  <a:pt x="153020" y="166427"/>
                </a:lnTo>
                <a:cubicBezTo>
                  <a:pt x="156412" y="165807"/>
                  <a:pt x="159446" y="164143"/>
                  <a:pt x="161795" y="161795"/>
                </a:cubicBezTo>
                <a:cubicBezTo>
                  <a:pt x="164143" y="159446"/>
                  <a:pt x="165807" y="156412"/>
                  <a:pt x="166427" y="153020"/>
                </a:cubicBezTo>
                <a:lnTo>
                  <a:pt x="182019" y="153020"/>
                </a:lnTo>
                <a:cubicBezTo>
                  <a:pt x="182606" y="155564"/>
                  <a:pt x="183878" y="157782"/>
                  <a:pt x="185640" y="159544"/>
                </a:cubicBezTo>
                <a:cubicBezTo>
                  <a:pt x="188086" y="161990"/>
                  <a:pt x="191479" y="163523"/>
                  <a:pt x="195230" y="163523"/>
                </a:cubicBezTo>
                <a:cubicBezTo>
                  <a:pt x="198981" y="163523"/>
                  <a:pt x="202341" y="161990"/>
                  <a:pt x="204788" y="159544"/>
                </a:cubicBezTo>
                <a:cubicBezTo>
                  <a:pt x="207267" y="157097"/>
                  <a:pt x="208767" y="153705"/>
                  <a:pt x="208767" y="149986"/>
                </a:cubicBezTo>
                <a:cubicBezTo>
                  <a:pt x="208767" y="146235"/>
                  <a:pt x="207267" y="142842"/>
                  <a:pt x="204788" y="140396"/>
                </a:cubicBezTo>
                <a:cubicBezTo>
                  <a:pt x="202341" y="137949"/>
                  <a:pt x="198981" y="136449"/>
                  <a:pt x="195230" y="136449"/>
                </a:cubicBezTo>
                <a:cubicBezTo>
                  <a:pt x="191479" y="136449"/>
                  <a:pt x="188086" y="137949"/>
                  <a:pt x="185640" y="140396"/>
                </a:cubicBezTo>
                <a:cubicBezTo>
                  <a:pt x="183878" y="142157"/>
                  <a:pt x="182606" y="144408"/>
                  <a:pt x="182019" y="146920"/>
                </a:cubicBezTo>
                <a:lnTo>
                  <a:pt x="166720" y="146920"/>
                </a:lnTo>
                <a:lnTo>
                  <a:pt x="166720" y="130251"/>
                </a:lnTo>
                <a:lnTo>
                  <a:pt x="184726" y="130251"/>
                </a:lnTo>
                <a:cubicBezTo>
                  <a:pt x="186423" y="130251"/>
                  <a:pt x="187793" y="128881"/>
                  <a:pt x="187793" y="127185"/>
                </a:cubicBezTo>
                <a:cubicBezTo>
                  <a:pt x="187793" y="125489"/>
                  <a:pt x="186423" y="124119"/>
                  <a:pt x="184726" y="124119"/>
                </a:cubicBezTo>
                <a:lnTo>
                  <a:pt x="166720" y="124119"/>
                </a:lnTo>
                <a:lnTo>
                  <a:pt x="166720" y="107450"/>
                </a:lnTo>
                <a:lnTo>
                  <a:pt x="182019" y="107450"/>
                </a:lnTo>
                <a:cubicBezTo>
                  <a:pt x="182606" y="109962"/>
                  <a:pt x="183878" y="112212"/>
                  <a:pt x="185640" y="113974"/>
                </a:cubicBezTo>
                <a:cubicBezTo>
                  <a:pt x="188086" y="116420"/>
                  <a:pt x="191479" y="117921"/>
                  <a:pt x="195230" y="117921"/>
                </a:cubicBezTo>
                <a:cubicBezTo>
                  <a:pt x="198981" y="117921"/>
                  <a:pt x="202341" y="116420"/>
                  <a:pt x="204788" y="113974"/>
                </a:cubicBezTo>
                <a:cubicBezTo>
                  <a:pt x="207267" y="111527"/>
                  <a:pt x="208767" y="108135"/>
                  <a:pt x="208767" y="104384"/>
                </a:cubicBezTo>
                <a:cubicBezTo>
                  <a:pt x="208767" y="100665"/>
                  <a:pt x="207267" y="97272"/>
                  <a:pt x="204820" y="94826"/>
                </a:cubicBezTo>
                <a:cubicBezTo>
                  <a:pt x="202341" y="92379"/>
                  <a:pt x="198981" y="90846"/>
                  <a:pt x="195230" y="90846"/>
                </a:cubicBezTo>
                <a:cubicBezTo>
                  <a:pt x="191479" y="90846"/>
                  <a:pt x="188086" y="92379"/>
                  <a:pt x="185640" y="94826"/>
                </a:cubicBezTo>
                <a:cubicBezTo>
                  <a:pt x="183878" y="96555"/>
                  <a:pt x="182606" y="98806"/>
                  <a:pt x="182019" y="101317"/>
                </a:cubicBezTo>
                <a:lnTo>
                  <a:pt x="166720" y="101317"/>
                </a:lnTo>
                <a:lnTo>
                  <a:pt x="166720" y="84649"/>
                </a:lnTo>
                <a:lnTo>
                  <a:pt x="184726" y="84649"/>
                </a:lnTo>
                <a:cubicBezTo>
                  <a:pt x="186423" y="84649"/>
                  <a:pt x="187793" y="83279"/>
                  <a:pt x="187793" y="81582"/>
                </a:cubicBezTo>
                <a:cubicBezTo>
                  <a:pt x="187793" y="79919"/>
                  <a:pt x="186423" y="78516"/>
                  <a:pt x="184726" y="78516"/>
                </a:cubicBezTo>
                <a:lnTo>
                  <a:pt x="166720" y="78516"/>
                </a:lnTo>
                <a:lnTo>
                  <a:pt x="166720" y="61847"/>
                </a:lnTo>
                <a:lnTo>
                  <a:pt x="182019" y="61847"/>
                </a:lnTo>
                <a:cubicBezTo>
                  <a:pt x="182606" y="64359"/>
                  <a:pt x="183878" y="66610"/>
                  <a:pt x="185640" y="68371"/>
                </a:cubicBezTo>
                <a:cubicBezTo>
                  <a:pt x="188086" y="70818"/>
                  <a:pt x="191479" y="72318"/>
                  <a:pt x="195230" y="72318"/>
                </a:cubicBezTo>
                <a:cubicBezTo>
                  <a:pt x="198981" y="72318"/>
                  <a:pt x="202341" y="70818"/>
                  <a:pt x="204820" y="68371"/>
                </a:cubicBezTo>
                <a:cubicBezTo>
                  <a:pt x="207267" y="65925"/>
                  <a:pt x="208767" y="62532"/>
                  <a:pt x="208767" y="58814"/>
                </a:cubicBezTo>
                <a:cubicBezTo>
                  <a:pt x="208767" y="55062"/>
                  <a:pt x="207267" y="51670"/>
                  <a:pt x="204820" y="49223"/>
                </a:cubicBezTo>
                <a:cubicBezTo>
                  <a:pt x="202341" y="46777"/>
                  <a:pt x="198981" y="45244"/>
                  <a:pt x="195230" y="45244"/>
                </a:cubicBezTo>
                <a:cubicBezTo>
                  <a:pt x="191479" y="45244"/>
                  <a:pt x="188086" y="46777"/>
                  <a:pt x="185640" y="49223"/>
                </a:cubicBezTo>
                <a:cubicBezTo>
                  <a:pt x="183878" y="50985"/>
                  <a:pt x="182606" y="53236"/>
                  <a:pt x="182019" y="55747"/>
                </a:cubicBezTo>
                <a:lnTo>
                  <a:pt x="166427" y="55747"/>
                </a:lnTo>
                <a:cubicBezTo>
                  <a:pt x="165807" y="52355"/>
                  <a:pt x="164143" y="49321"/>
                  <a:pt x="161795" y="46973"/>
                </a:cubicBezTo>
                <a:cubicBezTo>
                  <a:pt x="159446" y="44624"/>
                  <a:pt x="156412" y="42960"/>
                  <a:pt x="153020" y="42341"/>
                </a:cubicBezTo>
                <a:lnTo>
                  <a:pt x="153020" y="26748"/>
                </a:lnTo>
                <a:cubicBezTo>
                  <a:pt x="155564" y="26161"/>
                  <a:pt x="157782" y="24889"/>
                  <a:pt x="159544" y="23127"/>
                </a:cubicBezTo>
                <a:cubicBezTo>
                  <a:pt x="161990" y="20681"/>
                  <a:pt x="163523" y="17289"/>
                  <a:pt x="163523" y="13537"/>
                </a:cubicBezTo>
                <a:cubicBezTo>
                  <a:pt x="163523" y="9786"/>
                  <a:pt x="161990" y="6426"/>
                  <a:pt x="159544" y="3980"/>
                </a:cubicBezTo>
                <a:cubicBezTo>
                  <a:pt x="157097" y="1501"/>
                  <a:pt x="153705" y="0"/>
                  <a:pt x="149986" y="0"/>
                </a:cubicBezTo>
                <a:cubicBezTo>
                  <a:pt x="146235" y="0"/>
                  <a:pt x="142842" y="1501"/>
                  <a:pt x="140396" y="3980"/>
                </a:cubicBezTo>
                <a:cubicBezTo>
                  <a:pt x="137949" y="6426"/>
                  <a:pt x="136449" y="9786"/>
                  <a:pt x="136449" y="13537"/>
                </a:cubicBezTo>
                <a:cubicBezTo>
                  <a:pt x="136449" y="17289"/>
                  <a:pt x="137949" y="20681"/>
                  <a:pt x="140396" y="23127"/>
                </a:cubicBezTo>
                <a:cubicBezTo>
                  <a:pt x="142157" y="24889"/>
                  <a:pt x="144408" y="26161"/>
                  <a:pt x="146920" y="26748"/>
                </a:cubicBezTo>
                <a:lnTo>
                  <a:pt x="146920" y="42047"/>
                </a:lnTo>
                <a:lnTo>
                  <a:pt x="130251" y="42047"/>
                </a:lnTo>
                <a:lnTo>
                  <a:pt x="130251" y="24041"/>
                </a:lnTo>
                <a:cubicBezTo>
                  <a:pt x="130251" y="22345"/>
                  <a:pt x="128881" y="20975"/>
                  <a:pt x="127185" y="20975"/>
                </a:cubicBezTo>
                <a:cubicBezTo>
                  <a:pt x="125489" y="20975"/>
                  <a:pt x="124119" y="22345"/>
                  <a:pt x="124119" y="24041"/>
                </a:cubicBezTo>
                <a:lnTo>
                  <a:pt x="124119" y="42047"/>
                </a:lnTo>
                <a:lnTo>
                  <a:pt x="107450" y="42047"/>
                </a:lnTo>
                <a:lnTo>
                  <a:pt x="107450" y="26748"/>
                </a:lnTo>
                <a:cubicBezTo>
                  <a:pt x="109962" y="26161"/>
                  <a:pt x="112212" y="24889"/>
                  <a:pt x="113974" y="23127"/>
                </a:cubicBezTo>
                <a:cubicBezTo>
                  <a:pt x="116420" y="20681"/>
                  <a:pt x="117921" y="17289"/>
                  <a:pt x="117921" y="13537"/>
                </a:cubicBezTo>
                <a:cubicBezTo>
                  <a:pt x="117921" y="9786"/>
                  <a:pt x="116420" y="6426"/>
                  <a:pt x="113974" y="3980"/>
                </a:cubicBezTo>
                <a:cubicBezTo>
                  <a:pt x="111527" y="1501"/>
                  <a:pt x="108135" y="0"/>
                  <a:pt x="104384" y="0"/>
                </a:cubicBezTo>
                <a:cubicBezTo>
                  <a:pt x="100665" y="0"/>
                  <a:pt x="97272" y="1501"/>
                  <a:pt x="94826" y="3980"/>
                </a:cubicBezTo>
                <a:cubicBezTo>
                  <a:pt x="92379" y="6426"/>
                  <a:pt x="90846" y="9786"/>
                  <a:pt x="90846" y="13537"/>
                </a:cubicBezTo>
                <a:cubicBezTo>
                  <a:pt x="90846" y="17289"/>
                  <a:pt x="92379" y="20681"/>
                  <a:pt x="94826" y="23127"/>
                </a:cubicBezTo>
                <a:cubicBezTo>
                  <a:pt x="96555" y="24889"/>
                  <a:pt x="98806" y="26161"/>
                  <a:pt x="101317" y="26748"/>
                </a:cubicBezTo>
                <a:lnTo>
                  <a:pt x="101317" y="42047"/>
                </a:lnTo>
                <a:lnTo>
                  <a:pt x="84649" y="42047"/>
                </a:lnTo>
                <a:lnTo>
                  <a:pt x="84649" y="24041"/>
                </a:lnTo>
                <a:cubicBezTo>
                  <a:pt x="84649" y="22345"/>
                  <a:pt x="83279" y="20975"/>
                  <a:pt x="81582" y="20975"/>
                </a:cubicBezTo>
                <a:cubicBezTo>
                  <a:pt x="79919" y="20975"/>
                  <a:pt x="78516" y="22345"/>
                  <a:pt x="78516" y="24041"/>
                </a:cubicBezTo>
                <a:lnTo>
                  <a:pt x="78516" y="42047"/>
                </a:lnTo>
                <a:lnTo>
                  <a:pt x="61847" y="42047"/>
                </a:lnTo>
                <a:lnTo>
                  <a:pt x="61847" y="26748"/>
                </a:lnTo>
                <a:cubicBezTo>
                  <a:pt x="64359" y="26161"/>
                  <a:pt x="66610" y="24889"/>
                  <a:pt x="68371" y="23127"/>
                </a:cubicBezTo>
                <a:cubicBezTo>
                  <a:pt x="70818" y="20681"/>
                  <a:pt x="72318" y="17289"/>
                  <a:pt x="72318" y="13537"/>
                </a:cubicBezTo>
                <a:cubicBezTo>
                  <a:pt x="72318" y="9786"/>
                  <a:pt x="70818" y="6426"/>
                  <a:pt x="68371" y="3980"/>
                </a:cubicBezTo>
                <a:cubicBezTo>
                  <a:pt x="65925" y="1501"/>
                  <a:pt x="62532" y="0"/>
                  <a:pt x="58814" y="0"/>
                </a:cubicBezTo>
                <a:close/>
              </a:path>
            </a:pathLst>
          </a:cu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F7FD"/>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3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 vs. Us</a:t>
            </a:r>
            <a:endParaRPr/>
          </a:p>
        </p:txBody>
      </p:sp>
      <p:sp>
        <p:nvSpPr>
          <p:cNvPr id="645" name="Google Shape;645;p37"/>
          <p:cNvSpPr txBox="1"/>
          <p:nvPr>
            <p:ph idx="1" type="subTitle"/>
          </p:nvPr>
        </p:nvSpPr>
        <p:spPr>
          <a:xfrm>
            <a:off x="4537650" y="2010250"/>
            <a:ext cx="3886200" cy="698100"/>
          </a:xfrm>
          <a:prstGeom prst="rect">
            <a:avLst/>
          </a:prstGeom>
        </p:spPr>
        <p:txBody>
          <a:bodyPr anchorCtr="0" anchor="ctr" bIns="0" lIns="182875" spcFirstLastPara="1" rIns="91425" wrap="square" tIns="182875">
            <a:noAutofit/>
          </a:bodyPr>
          <a:lstStyle/>
          <a:p>
            <a:pPr indent="0" lvl="0" marL="0" rtl="0" algn="l">
              <a:spcBef>
                <a:spcPts val="0"/>
              </a:spcBef>
              <a:spcAft>
                <a:spcPts val="1600"/>
              </a:spcAft>
              <a:buNone/>
            </a:pPr>
            <a:r>
              <a:rPr lang="en"/>
              <a:t>Despite being red, Mars is actually a cold place. It is the fourth planet from the Sun</a:t>
            </a:r>
            <a:endParaRPr/>
          </a:p>
        </p:txBody>
      </p:sp>
      <p:sp>
        <p:nvSpPr>
          <p:cNvPr id="646" name="Google Shape;646;p37"/>
          <p:cNvSpPr txBox="1"/>
          <p:nvPr>
            <p:ph idx="2" type="subTitle"/>
          </p:nvPr>
        </p:nvSpPr>
        <p:spPr>
          <a:xfrm>
            <a:off x="720000" y="3661263"/>
            <a:ext cx="3886200" cy="698100"/>
          </a:xfrm>
          <a:prstGeom prst="rect">
            <a:avLst/>
          </a:prstGeom>
        </p:spPr>
        <p:txBody>
          <a:bodyPr anchorCtr="0" anchor="ctr" bIns="0" lIns="91425" spcFirstLastPara="1" rIns="182875" wrap="square" tIns="182875">
            <a:noAutofit/>
          </a:bodyPr>
          <a:lstStyle/>
          <a:p>
            <a:pPr indent="0" lvl="0" marL="0" rtl="0" algn="r">
              <a:spcBef>
                <a:spcPts val="0"/>
              </a:spcBef>
              <a:spcAft>
                <a:spcPts val="1600"/>
              </a:spcAft>
              <a:buNone/>
            </a:pPr>
            <a:r>
              <a:rPr lang="en"/>
              <a:t>It has a beautiful name. It’s the second planet from the Sun and the hottest one</a:t>
            </a:r>
            <a:endParaRPr/>
          </a:p>
        </p:txBody>
      </p:sp>
      <p:sp>
        <p:nvSpPr>
          <p:cNvPr id="647" name="Google Shape;647;p37"/>
          <p:cNvSpPr txBox="1"/>
          <p:nvPr>
            <p:ph idx="3" type="title"/>
          </p:nvPr>
        </p:nvSpPr>
        <p:spPr>
          <a:xfrm>
            <a:off x="2311350" y="1766350"/>
            <a:ext cx="1769100" cy="1185900"/>
          </a:xfrm>
          <a:prstGeom prst="rect">
            <a:avLst/>
          </a:prstGeom>
        </p:spPr>
        <p:txBody>
          <a:bodyPr anchorCtr="0" anchor="ctr" bIns="91425" lIns="91425" spcFirstLastPara="1" rIns="182875" wrap="square" tIns="0">
            <a:noAutofit/>
          </a:bodyPr>
          <a:lstStyle/>
          <a:p>
            <a:pPr indent="0" lvl="0" marL="0" rtl="0" algn="r">
              <a:spcBef>
                <a:spcPts val="0"/>
              </a:spcBef>
              <a:spcAft>
                <a:spcPts val="0"/>
              </a:spcAft>
              <a:buNone/>
            </a:pPr>
            <a:r>
              <a:rPr lang="en"/>
              <a:t>Them</a:t>
            </a:r>
            <a:endParaRPr/>
          </a:p>
        </p:txBody>
      </p:sp>
      <p:sp>
        <p:nvSpPr>
          <p:cNvPr id="648" name="Google Shape;648;p37"/>
          <p:cNvSpPr txBox="1"/>
          <p:nvPr>
            <p:ph idx="4" type="title"/>
          </p:nvPr>
        </p:nvSpPr>
        <p:spPr>
          <a:xfrm>
            <a:off x="5063400" y="3417375"/>
            <a:ext cx="1769100" cy="1185900"/>
          </a:xfrm>
          <a:prstGeom prst="rect">
            <a:avLst/>
          </a:prstGeom>
        </p:spPr>
        <p:txBody>
          <a:bodyPr anchorCtr="0" anchor="ctr" bIns="91425" lIns="182875" spcFirstLastPara="1" rIns="91425" wrap="square" tIns="0">
            <a:noAutofit/>
          </a:bodyPr>
          <a:lstStyle/>
          <a:p>
            <a:pPr indent="0" lvl="0" marL="0" rtl="0" algn="l">
              <a:spcBef>
                <a:spcPts val="0"/>
              </a:spcBef>
              <a:spcAft>
                <a:spcPts val="0"/>
              </a:spcAft>
              <a:buNone/>
            </a:pPr>
            <a:r>
              <a:rPr lang="en"/>
              <a:t>Us</a:t>
            </a:r>
            <a:endParaRPr/>
          </a:p>
        </p:txBody>
      </p:sp>
      <p:sp>
        <p:nvSpPr>
          <p:cNvPr id="649" name="Google Shape;649;p37"/>
          <p:cNvSpPr/>
          <p:nvPr/>
        </p:nvSpPr>
        <p:spPr>
          <a:xfrm>
            <a:off x="1757136" y="2059975"/>
            <a:ext cx="523907" cy="598642"/>
          </a:xfrm>
          <a:custGeom>
            <a:rect b="b" l="l" r="r" t="t"/>
            <a:pathLst>
              <a:path extrusionOk="0" h="208768" w="182705">
                <a:moveTo>
                  <a:pt x="115247" y="6100"/>
                </a:moveTo>
                <a:cubicBezTo>
                  <a:pt x="117204" y="6100"/>
                  <a:pt x="118998" y="6687"/>
                  <a:pt x="120466" y="7633"/>
                </a:cubicBezTo>
                <a:cubicBezTo>
                  <a:pt x="121934" y="8579"/>
                  <a:pt x="123141" y="9884"/>
                  <a:pt x="123989" y="11384"/>
                </a:cubicBezTo>
                <a:cubicBezTo>
                  <a:pt x="124804" y="12852"/>
                  <a:pt x="125294" y="14483"/>
                  <a:pt x="125294" y="16114"/>
                </a:cubicBezTo>
                <a:cubicBezTo>
                  <a:pt x="125294" y="17582"/>
                  <a:pt x="124902" y="19083"/>
                  <a:pt x="124054" y="20387"/>
                </a:cubicBezTo>
                <a:lnTo>
                  <a:pt x="106048" y="48604"/>
                </a:lnTo>
                <a:lnTo>
                  <a:pt x="76494" y="48604"/>
                </a:lnTo>
                <a:lnTo>
                  <a:pt x="58749" y="20746"/>
                </a:lnTo>
                <a:cubicBezTo>
                  <a:pt x="57836" y="19311"/>
                  <a:pt x="57444" y="17713"/>
                  <a:pt x="57444" y="16147"/>
                </a:cubicBezTo>
                <a:cubicBezTo>
                  <a:pt x="57444" y="14483"/>
                  <a:pt x="57868" y="12820"/>
                  <a:pt x="58717" y="11352"/>
                </a:cubicBezTo>
                <a:cubicBezTo>
                  <a:pt x="59532" y="9851"/>
                  <a:pt x="60739" y="8546"/>
                  <a:pt x="62207" y="7633"/>
                </a:cubicBezTo>
                <a:cubicBezTo>
                  <a:pt x="63675" y="6687"/>
                  <a:pt x="65469" y="6100"/>
                  <a:pt x="67459" y="6100"/>
                </a:cubicBezTo>
                <a:cubicBezTo>
                  <a:pt x="69481" y="6100"/>
                  <a:pt x="71340" y="6720"/>
                  <a:pt x="72906" y="7731"/>
                </a:cubicBezTo>
                <a:cubicBezTo>
                  <a:pt x="74537" y="8807"/>
                  <a:pt x="75809" y="10308"/>
                  <a:pt x="76592" y="12102"/>
                </a:cubicBezTo>
                <a:cubicBezTo>
                  <a:pt x="76886" y="12787"/>
                  <a:pt x="77440" y="13374"/>
                  <a:pt x="78191" y="13700"/>
                </a:cubicBezTo>
                <a:cubicBezTo>
                  <a:pt x="78575" y="13864"/>
                  <a:pt x="78976" y="13941"/>
                  <a:pt x="79372" y="13941"/>
                </a:cubicBezTo>
                <a:cubicBezTo>
                  <a:pt x="80554" y="13941"/>
                  <a:pt x="81690" y="13251"/>
                  <a:pt x="82203" y="12102"/>
                </a:cubicBezTo>
                <a:cubicBezTo>
                  <a:pt x="82953" y="10308"/>
                  <a:pt x="84258" y="8807"/>
                  <a:pt x="85889" y="7731"/>
                </a:cubicBezTo>
                <a:cubicBezTo>
                  <a:pt x="87455" y="6720"/>
                  <a:pt x="89314" y="6100"/>
                  <a:pt x="91336" y="6100"/>
                </a:cubicBezTo>
                <a:cubicBezTo>
                  <a:pt x="93359" y="6100"/>
                  <a:pt x="95251" y="6720"/>
                  <a:pt x="96816" y="7731"/>
                </a:cubicBezTo>
                <a:cubicBezTo>
                  <a:pt x="98447" y="8807"/>
                  <a:pt x="99752" y="10308"/>
                  <a:pt x="100503" y="12102"/>
                </a:cubicBezTo>
                <a:cubicBezTo>
                  <a:pt x="100796" y="12787"/>
                  <a:pt x="101351" y="13374"/>
                  <a:pt x="102101" y="13700"/>
                </a:cubicBezTo>
                <a:cubicBezTo>
                  <a:pt x="102485" y="13864"/>
                  <a:pt x="102886" y="13941"/>
                  <a:pt x="103282" y="13941"/>
                </a:cubicBezTo>
                <a:cubicBezTo>
                  <a:pt x="104462" y="13941"/>
                  <a:pt x="105592" y="13251"/>
                  <a:pt x="106080" y="12102"/>
                </a:cubicBezTo>
                <a:cubicBezTo>
                  <a:pt x="106863" y="10308"/>
                  <a:pt x="108168" y="8807"/>
                  <a:pt x="109799" y="7731"/>
                </a:cubicBezTo>
                <a:cubicBezTo>
                  <a:pt x="111365" y="6720"/>
                  <a:pt x="113224" y="6100"/>
                  <a:pt x="115247" y="6100"/>
                </a:cubicBezTo>
                <a:close/>
                <a:moveTo>
                  <a:pt x="98447" y="110516"/>
                </a:moveTo>
                <a:cubicBezTo>
                  <a:pt x="99981" y="110516"/>
                  <a:pt x="101351" y="111136"/>
                  <a:pt x="102362" y="112114"/>
                </a:cubicBezTo>
                <a:cubicBezTo>
                  <a:pt x="103373" y="113126"/>
                  <a:pt x="103993" y="114496"/>
                  <a:pt x="103993" y="115996"/>
                </a:cubicBezTo>
                <a:cubicBezTo>
                  <a:pt x="103993" y="117497"/>
                  <a:pt x="103373" y="118867"/>
                  <a:pt x="102362" y="119845"/>
                </a:cubicBezTo>
                <a:cubicBezTo>
                  <a:pt x="101351" y="120857"/>
                  <a:pt x="99981" y="121476"/>
                  <a:pt x="98447" y="121476"/>
                </a:cubicBezTo>
                <a:lnTo>
                  <a:pt x="84193" y="121476"/>
                </a:lnTo>
                <a:lnTo>
                  <a:pt x="84193" y="110516"/>
                </a:lnTo>
                <a:close/>
                <a:moveTo>
                  <a:pt x="98447" y="127576"/>
                </a:moveTo>
                <a:cubicBezTo>
                  <a:pt x="99981" y="127576"/>
                  <a:pt x="101351" y="128196"/>
                  <a:pt x="102362" y="129175"/>
                </a:cubicBezTo>
                <a:cubicBezTo>
                  <a:pt x="103373" y="130186"/>
                  <a:pt x="103993" y="131556"/>
                  <a:pt x="103993" y="133056"/>
                </a:cubicBezTo>
                <a:cubicBezTo>
                  <a:pt x="103993" y="134557"/>
                  <a:pt x="103373" y="135927"/>
                  <a:pt x="102362" y="136906"/>
                </a:cubicBezTo>
                <a:cubicBezTo>
                  <a:pt x="101351" y="137917"/>
                  <a:pt x="99981" y="138537"/>
                  <a:pt x="98447" y="138537"/>
                </a:cubicBezTo>
                <a:lnTo>
                  <a:pt x="84193" y="138537"/>
                </a:lnTo>
                <a:lnTo>
                  <a:pt x="84193" y="127576"/>
                </a:lnTo>
                <a:close/>
                <a:moveTo>
                  <a:pt x="87552" y="98251"/>
                </a:moveTo>
                <a:cubicBezTo>
                  <a:pt x="85856" y="98251"/>
                  <a:pt x="84519" y="99621"/>
                  <a:pt x="84519" y="101317"/>
                </a:cubicBezTo>
                <a:lnTo>
                  <a:pt x="84519" y="104416"/>
                </a:lnTo>
                <a:lnTo>
                  <a:pt x="75679" y="104416"/>
                </a:lnTo>
                <a:cubicBezTo>
                  <a:pt x="73983" y="104416"/>
                  <a:pt x="72613" y="105786"/>
                  <a:pt x="72613" y="107450"/>
                </a:cubicBezTo>
                <a:cubicBezTo>
                  <a:pt x="72613" y="109146"/>
                  <a:pt x="73983" y="110516"/>
                  <a:pt x="75679" y="110516"/>
                </a:cubicBezTo>
                <a:lnTo>
                  <a:pt x="78060" y="110516"/>
                </a:lnTo>
                <a:lnTo>
                  <a:pt x="78060" y="138537"/>
                </a:lnTo>
                <a:lnTo>
                  <a:pt x="75679" y="138537"/>
                </a:lnTo>
                <a:cubicBezTo>
                  <a:pt x="73983" y="138537"/>
                  <a:pt x="72613" y="139907"/>
                  <a:pt x="72613" y="141603"/>
                </a:cubicBezTo>
                <a:cubicBezTo>
                  <a:pt x="72613" y="143266"/>
                  <a:pt x="73983" y="144636"/>
                  <a:pt x="75679" y="144636"/>
                </a:cubicBezTo>
                <a:lnTo>
                  <a:pt x="84519" y="144636"/>
                </a:lnTo>
                <a:lnTo>
                  <a:pt x="84519" y="147735"/>
                </a:lnTo>
                <a:cubicBezTo>
                  <a:pt x="84519" y="149432"/>
                  <a:pt x="85856" y="150802"/>
                  <a:pt x="87552" y="150802"/>
                </a:cubicBezTo>
                <a:cubicBezTo>
                  <a:pt x="89249" y="150802"/>
                  <a:pt x="90619" y="149432"/>
                  <a:pt x="90619" y="147735"/>
                </a:cubicBezTo>
                <a:lnTo>
                  <a:pt x="90619" y="144636"/>
                </a:lnTo>
                <a:lnTo>
                  <a:pt x="95414" y="144636"/>
                </a:lnTo>
                <a:lnTo>
                  <a:pt x="95414" y="147735"/>
                </a:lnTo>
                <a:cubicBezTo>
                  <a:pt x="95414" y="149432"/>
                  <a:pt x="96751" y="150802"/>
                  <a:pt x="98447" y="150802"/>
                </a:cubicBezTo>
                <a:cubicBezTo>
                  <a:pt x="100144" y="150802"/>
                  <a:pt x="101514" y="149432"/>
                  <a:pt x="101514" y="147735"/>
                </a:cubicBezTo>
                <a:lnTo>
                  <a:pt x="101514" y="144245"/>
                </a:lnTo>
                <a:cubicBezTo>
                  <a:pt x="103504" y="143691"/>
                  <a:pt x="105265" y="142647"/>
                  <a:pt x="106668" y="141244"/>
                </a:cubicBezTo>
                <a:cubicBezTo>
                  <a:pt x="108788" y="139156"/>
                  <a:pt x="110093" y="136253"/>
                  <a:pt x="110093" y="133056"/>
                </a:cubicBezTo>
                <a:cubicBezTo>
                  <a:pt x="110093" y="129794"/>
                  <a:pt x="108723" y="126728"/>
                  <a:pt x="106309" y="124510"/>
                </a:cubicBezTo>
                <a:cubicBezTo>
                  <a:pt x="108723" y="122324"/>
                  <a:pt x="110093" y="119258"/>
                  <a:pt x="110093" y="115996"/>
                </a:cubicBezTo>
                <a:cubicBezTo>
                  <a:pt x="110093" y="112799"/>
                  <a:pt x="108788" y="109896"/>
                  <a:pt x="106668" y="107809"/>
                </a:cubicBezTo>
                <a:cubicBezTo>
                  <a:pt x="105265" y="106406"/>
                  <a:pt x="103504" y="105362"/>
                  <a:pt x="101514" y="104808"/>
                </a:cubicBezTo>
                <a:lnTo>
                  <a:pt x="101514" y="101317"/>
                </a:lnTo>
                <a:cubicBezTo>
                  <a:pt x="101514" y="99621"/>
                  <a:pt x="100144" y="98251"/>
                  <a:pt x="98447" y="98251"/>
                </a:cubicBezTo>
                <a:cubicBezTo>
                  <a:pt x="96751" y="98251"/>
                  <a:pt x="95414" y="99621"/>
                  <a:pt x="95414" y="101317"/>
                </a:cubicBezTo>
                <a:lnTo>
                  <a:pt x="95414" y="104416"/>
                </a:lnTo>
                <a:lnTo>
                  <a:pt x="90619" y="104416"/>
                </a:lnTo>
                <a:lnTo>
                  <a:pt x="90619" y="101317"/>
                </a:lnTo>
                <a:cubicBezTo>
                  <a:pt x="90619" y="99621"/>
                  <a:pt x="89249" y="98251"/>
                  <a:pt x="87552" y="98251"/>
                </a:cubicBezTo>
                <a:close/>
                <a:moveTo>
                  <a:pt x="91369" y="83344"/>
                </a:moveTo>
                <a:cubicBezTo>
                  <a:pt x="79985" y="83344"/>
                  <a:pt x="69677" y="87943"/>
                  <a:pt x="62239" y="95413"/>
                </a:cubicBezTo>
                <a:cubicBezTo>
                  <a:pt x="54802" y="102850"/>
                  <a:pt x="50170" y="113158"/>
                  <a:pt x="50170" y="124510"/>
                </a:cubicBezTo>
                <a:cubicBezTo>
                  <a:pt x="50170" y="135894"/>
                  <a:pt x="54802" y="146202"/>
                  <a:pt x="62239" y="153640"/>
                </a:cubicBezTo>
                <a:cubicBezTo>
                  <a:pt x="69677" y="161077"/>
                  <a:pt x="79985" y="165709"/>
                  <a:pt x="91369" y="165709"/>
                </a:cubicBezTo>
                <a:cubicBezTo>
                  <a:pt x="102721" y="165709"/>
                  <a:pt x="113029" y="161077"/>
                  <a:pt x="120466" y="153640"/>
                </a:cubicBezTo>
                <a:cubicBezTo>
                  <a:pt x="127936" y="146202"/>
                  <a:pt x="132535" y="135894"/>
                  <a:pt x="132535" y="124510"/>
                </a:cubicBezTo>
                <a:cubicBezTo>
                  <a:pt x="132535" y="121835"/>
                  <a:pt x="132274" y="119226"/>
                  <a:pt x="131785" y="116649"/>
                </a:cubicBezTo>
                <a:cubicBezTo>
                  <a:pt x="131263" y="114039"/>
                  <a:pt x="130513" y="111495"/>
                  <a:pt x="129534" y="109081"/>
                </a:cubicBezTo>
                <a:cubicBezTo>
                  <a:pt x="129062" y="107887"/>
                  <a:pt x="127907" y="107167"/>
                  <a:pt x="126691" y="107167"/>
                </a:cubicBezTo>
                <a:cubicBezTo>
                  <a:pt x="126312" y="107167"/>
                  <a:pt x="125927" y="107237"/>
                  <a:pt x="125555" y="107385"/>
                </a:cubicBezTo>
                <a:cubicBezTo>
                  <a:pt x="123989" y="108037"/>
                  <a:pt x="123239" y="109798"/>
                  <a:pt x="123858" y="111364"/>
                </a:cubicBezTo>
                <a:cubicBezTo>
                  <a:pt x="124706" y="113419"/>
                  <a:pt x="125359" y="115572"/>
                  <a:pt x="125783" y="117790"/>
                </a:cubicBezTo>
                <a:cubicBezTo>
                  <a:pt x="126207" y="119976"/>
                  <a:pt x="126403" y="122194"/>
                  <a:pt x="126403" y="124510"/>
                </a:cubicBezTo>
                <a:cubicBezTo>
                  <a:pt x="126403" y="134198"/>
                  <a:pt x="122488" y="142973"/>
                  <a:pt x="116160" y="149301"/>
                </a:cubicBezTo>
                <a:cubicBezTo>
                  <a:pt x="109799" y="155662"/>
                  <a:pt x="101057" y="159576"/>
                  <a:pt x="91369" y="159576"/>
                </a:cubicBezTo>
                <a:cubicBezTo>
                  <a:pt x="81681" y="159576"/>
                  <a:pt x="72906" y="155662"/>
                  <a:pt x="66578" y="149301"/>
                </a:cubicBezTo>
                <a:cubicBezTo>
                  <a:pt x="60217" y="142973"/>
                  <a:pt x="56303" y="134198"/>
                  <a:pt x="56303" y="124510"/>
                </a:cubicBezTo>
                <a:cubicBezTo>
                  <a:pt x="56303" y="114855"/>
                  <a:pt x="60217" y="106080"/>
                  <a:pt x="66578" y="99719"/>
                </a:cubicBezTo>
                <a:cubicBezTo>
                  <a:pt x="72906" y="93391"/>
                  <a:pt x="81681" y="89476"/>
                  <a:pt x="91369" y="89476"/>
                </a:cubicBezTo>
                <a:cubicBezTo>
                  <a:pt x="96360" y="89476"/>
                  <a:pt x="101090" y="90488"/>
                  <a:pt x="105363" y="92379"/>
                </a:cubicBezTo>
                <a:cubicBezTo>
                  <a:pt x="109832" y="94304"/>
                  <a:pt x="113779" y="97142"/>
                  <a:pt x="117041" y="100665"/>
                </a:cubicBezTo>
                <a:cubicBezTo>
                  <a:pt x="117656" y="101314"/>
                  <a:pt x="118477" y="101641"/>
                  <a:pt x="119298" y="101641"/>
                </a:cubicBezTo>
                <a:cubicBezTo>
                  <a:pt x="120044" y="101641"/>
                  <a:pt x="120789" y="101371"/>
                  <a:pt x="121379" y="100828"/>
                </a:cubicBezTo>
                <a:cubicBezTo>
                  <a:pt x="122586" y="99654"/>
                  <a:pt x="122684" y="97729"/>
                  <a:pt x="121510" y="96490"/>
                </a:cubicBezTo>
                <a:cubicBezTo>
                  <a:pt x="117693" y="92379"/>
                  <a:pt x="113029" y="89052"/>
                  <a:pt x="107777" y="86769"/>
                </a:cubicBezTo>
                <a:cubicBezTo>
                  <a:pt x="102753" y="84551"/>
                  <a:pt x="97175" y="83344"/>
                  <a:pt x="91369" y="83344"/>
                </a:cubicBezTo>
                <a:close/>
                <a:moveTo>
                  <a:pt x="27035" y="121553"/>
                </a:moveTo>
                <a:cubicBezTo>
                  <a:pt x="25662" y="121553"/>
                  <a:pt x="24403" y="122469"/>
                  <a:pt x="24042" y="123858"/>
                </a:cubicBezTo>
                <a:cubicBezTo>
                  <a:pt x="22411" y="130186"/>
                  <a:pt x="21139" y="136645"/>
                  <a:pt x="20160" y="143136"/>
                </a:cubicBezTo>
                <a:cubicBezTo>
                  <a:pt x="19214" y="149693"/>
                  <a:pt x="18562" y="156314"/>
                  <a:pt x="18301" y="162936"/>
                </a:cubicBezTo>
                <a:cubicBezTo>
                  <a:pt x="18235" y="164469"/>
                  <a:pt x="17909" y="165415"/>
                  <a:pt x="17453" y="166002"/>
                </a:cubicBezTo>
                <a:cubicBezTo>
                  <a:pt x="17028" y="166524"/>
                  <a:pt x="16343" y="166883"/>
                  <a:pt x="15528" y="167144"/>
                </a:cubicBezTo>
                <a:cubicBezTo>
                  <a:pt x="11026" y="168612"/>
                  <a:pt x="7079" y="171385"/>
                  <a:pt x="4274" y="175038"/>
                </a:cubicBezTo>
                <a:cubicBezTo>
                  <a:pt x="1632" y="178529"/>
                  <a:pt x="1" y="182802"/>
                  <a:pt x="1" y="187564"/>
                </a:cubicBezTo>
                <a:cubicBezTo>
                  <a:pt x="1" y="193403"/>
                  <a:pt x="2382" y="198688"/>
                  <a:pt x="6231" y="202537"/>
                </a:cubicBezTo>
                <a:cubicBezTo>
                  <a:pt x="10080" y="206386"/>
                  <a:pt x="15397" y="208767"/>
                  <a:pt x="21236" y="208767"/>
                </a:cubicBezTo>
                <a:lnTo>
                  <a:pt x="119977" y="208767"/>
                </a:lnTo>
                <a:cubicBezTo>
                  <a:pt x="121640" y="208767"/>
                  <a:pt x="123010" y="207397"/>
                  <a:pt x="123010" y="205701"/>
                </a:cubicBezTo>
                <a:cubicBezTo>
                  <a:pt x="123010" y="204037"/>
                  <a:pt x="121640" y="202667"/>
                  <a:pt x="119977" y="202667"/>
                </a:cubicBezTo>
                <a:lnTo>
                  <a:pt x="21236" y="202667"/>
                </a:lnTo>
                <a:cubicBezTo>
                  <a:pt x="17061" y="202667"/>
                  <a:pt x="13310" y="200938"/>
                  <a:pt x="10570" y="198198"/>
                </a:cubicBezTo>
                <a:cubicBezTo>
                  <a:pt x="7830" y="195491"/>
                  <a:pt x="6133" y="191707"/>
                  <a:pt x="6133" y="187564"/>
                </a:cubicBezTo>
                <a:cubicBezTo>
                  <a:pt x="6133" y="184204"/>
                  <a:pt x="7275" y="181203"/>
                  <a:pt x="9134" y="178757"/>
                </a:cubicBezTo>
                <a:cubicBezTo>
                  <a:pt x="11190" y="176082"/>
                  <a:pt x="14093" y="174060"/>
                  <a:pt x="17420" y="172951"/>
                </a:cubicBezTo>
                <a:cubicBezTo>
                  <a:pt x="19279" y="172331"/>
                  <a:pt x="20943" y="171417"/>
                  <a:pt x="22215" y="169819"/>
                </a:cubicBezTo>
                <a:cubicBezTo>
                  <a:pt x="23487" y="168253"/>
                  <a:pt x="24237" y="166166"/>
                  <a:pt x="24368" y="163197"/>
                </a:cubicBezTo>
                <a:cubicBezTo>
                  <a:pt x="24661" y="156869"/>
                  <a:pt x="25281" y="150443"/>
                  <a:pt x="26227" y="144049"/>
                </a:cubicBezTo>
                <a:cubicBezTo>
                  <a:pt x="27141" y="137623"/>
                  <a:pt x="28413" y="131360"/>
                  <a:pt x="29946" y="125358"/>
                </a:cubicBezTo>
                <a:cubicBezTo>
                  <a:pt x="30370" y="123727"/>
                  <a:pt x="29391" y="122064"/>
                  <a:pt x="27760" y="121639"/>
                </a:cubicBezTo>
                <a:cubicBezTo>
                  <a:pt x="27518" y="121581"/>
                  <a:pt x="27275" y="121553"/>
                  <a:pt x="27035" y="121553"/>
                </a:cubicBezTo>
                <a:close/>
                <a:moveTo>
                  <a:pt x="67459" y="0"/>
                </a:moveTo>
                <a:cubicBezTo>
                  <a:pt x="64262" y="0"/>
                  <a:pt x="61391" y="946"/>
                  <a:pt x="58912" y="2479"/>
                </a:cubicBezTo>
                <a:cubicBezTo>
                  <a:pt x="56596" y="3980"/>
                  <a:pt x="54704" y="6035"/>
                  <a:pt x="53367" y="8383"/>
                </a:cubicBezTo>
                <a:cubicBezTo>
                  <a:pt x="52062" y="10765"/>
                  <a:pt x="51312" y="13439"/>
                  <a:pt x="51312" y="16147"/>
                </a:cubicBezTo>
                <a:cubicBezTo>
                  <a:pt x="51312" y="18822"/>
                  <a:pt x="52029" y="21529"/>
                  <a:pt x="53628" y="24008"/>
                </a:cubicBezTo>
                <a:lnTo>
                  <a:pt x="69285" y="48604"/>
                </a:lnTo>
                <a:lnTo>
                  <a:pt x="61587" y="48604"/>
                </a:lnTo>
                <a:cubicBezTo>
                  <a:pt x="58619" y="48604"/>
                  <a:pt x="55944" y="49843"/>
                  <a:pt x="53987" y="51768"/>
                </a:cubicBezTo>
                <a:cubicBezTo>
                  <a:pt x="52029" y="53725"/>
                  <a:pt x="50823" y="56432"/>
                  <a:pt x="50823" y="59368"/>
                </a:cubicBezTo>
                <a:cubicBezTo>
                  <a:pt x="50823" y="62761"/>
                  <a:pt x="52421" y="65892"/>
                  <a:pt x="55063" y="67915"/>
                </a:cubicBezTo>
                <a:cubicBezTo>
                  <a:pt x="50235" y="71764"/>
                  <a:pt x="45864" y="76624"/>
                  <a:pt x="41950" y="82333"/>
                </a:cubicBezTo>
                <a:cubicBezTo>
                  <a:pt x="36437" y="90292"/>
                  <a:pt x="31805" y="99849"/>
                  <a:pt x="28152" y="110320"/>
                </a:cubicBezTo>
                <a:cubicBezTo>
                  <a:pt x="27565" y="111919"/>
                  <a:pt x="28413" y="113680"/>
                  <a:pt x="30011" y="114235"/>
                </a:cubicBezTo>
                <a:cubicBezTo>
                  <a:pt x="30343" y="114350"/>
                  <a:pt x="30681" y="114405"/>
                  <a:pt x="31012" y="114405"/>
                </a:cubicBezTo>
                <a:cubicBezTo>
                  <a:pt x="32277" y="114405"/>
                  <a:pt x="33454" y="113609"/>
                  <a:pt x="33893" y="112343"/>
                </a:cubicBezTo>
                <a:cubicBezTo>
                  <a:pt x="37383" y="102361"/>
                  <a:pt x="41754" y="93293"/>
                  <a:pt x="46941" y="85790"/>
                </a:cubicBezTo>
                <a:cubicBezTo>
                  <a:pt x="51540" y="79168"/>
                  <a:pt x="56694" y="73786"/>
                  <a:pt x="62435" y="70133"/>
                </a:cubicBezTo>
                <a:lnTo>
                  <a:pt x="93424" y="70133"/>
                </a:lnTo>
                <a:cubicBezTo>
                  <a:pt x="95120" y="70133"/>
                  <a:pt x="96490" y="68763"/>
                  <a:pt x="96490" y="67099"/>
                </a:cubicBezTo>
                <a:cubicBezTo>
                  <a:pt x="96490" y="65403"/>
                  <a:pt x="95120" y="64033"/>
                  <a:pt x="93424" y="64033"/>
                </a:cubicBezTo>
                <a:lnTo>
                  <a:pt x="61587" y="64033"/>
                </a:lnTo>
                <a:cubicBezTo>
                  <a:pt x="60315" y="64033"/>
                  <a:pt x="59141" y="63511"/>
                  <a:pt x="58325" y="62663"/>
                </a:cubicBezTo>
                <a:cubicBezTo>
                  <a:pt x="57477" y="61815"/>
                  <a:pt x="56922" y="60673"/>
                  <a:pt x="56922" y="59368"/>
                </a:cubicBezTo>
                <a:cubicBezTo>
                  <a:pt x="56922" y="58096"/>
                  <a:pt x="57477" y="56954"/>
                  <a:pt x="58325" y="56106"/>
                </a:cubicBezTo>
                <a:cubicBezTo>
                  <a:pt x="59141" y="55258"/>
                  <a:pt x="60315" y="54736"/>
                  <a:pt x="61587" y="54736"/>
                </a:cubicBezTo>
                <a:lnTo>
                  <a:pt x="121118" y="54736"/>
                </a:lnTo>
                <a:cubicBezTo>
                  <a:pt x="122390" y="54736"/>
                  <a:pt x="123565" y="55258"/>
                  <a:pt x="124413" y="56106"/>
                </a:cubicBezTo>
                <a:cubicBezTo>
                  <a:pt x="125261" y="56954"/>
                  <a:pt x="125783" y="58096"/>
                  <a:pt x="125783" y="59368"/>
                </a:cubicBezTo>
                <a:cubicBezTo>
                  <a:pt x="125783" y="60673"/>
                  <a:pt x="125261" y="61815"/>
                  <a:pt x="124413" y="62663"/>
                </a:cubicBezTo>
                <a:cubicBezTo>
                  <a:pt x="123565" y="63511"/>
                  <a:pt x="122390" y="64033"/>
                  <a:pt x="121118" y="64033"/>
                </a:cubicBezTo>
                <a:lnTo>
                  <a:pt x="107287" y="64033"/>
                </a:lnTo>
                <a:cubicBezTo>
                  <a:pt x="105624" y="64033"/>
                  <a:pt x="104221" y="65403"/>
                  <a:pt x="104221" y="67099"/>
                </a:cubicBezTo>
                <a:cubicBezTo>
                  <a:pt x="104221" y="68763"/>
                  <a:pt x="105624" y="70133"/>
                  <a:pt x="107287" y="70133"/>
                </a:cubicBezTo>
                <a:lnTo>
                  <a:pt x="120270" y="70133"/>
                </a:lnTo>
                <a:cubicBezTo>
                  <a:pt x="130611" y="76722"/>
                  <a:pt x="139483" y="88824"/>
                  <a:pt x="146072" y="103731"/>
                </a:cubicBezTo>
                <a:cubicBezTo>
                  <a:pt x="153118" y="119748"/>
                  <a:pt x="157457" y="138895"/>
                  <a:pt x="158076" y="157913"/>
                </a:cubicBezTo>
                <a:cubicBezTo>
                  <a:pt x="158207" y="162316"/>
                  <a:pt x="158664" y="165415"/>
                  <a:pt x="159805" y="167797"/>
                </a:cubicBezTo>
                <a:cubicBezTo>
                  <a:pt x="161110" y="170569"/>
                  <a:pt x="163165" y="172200"/>
                  <a:pt x="166362" y="173277"/>
                </a:cubicBezTo>
                <a:cubicBezTo>
                  <a:pt x="169363" y="174321"/>
                  <a:pt x="171940" y="176278"/>
                  <a:pt x="173767" y="178822"/>
                </a:cubicBezTo>
                <a:cubicBezTo>
                  <a:pt x="175528" y="181269"/>
                  <a:pt x="176572" y="184302"/>
                  <a:pt x="176572" y="187564"/>
                </a:cubicBezTo>
                <a:cubicBezTo>
                  <a:pt x="176572" y="191707"/>
                  <a:pt x="174876" y="195491"/>
                  <a:pt x="172136" y="198198"/>
                </a:cubicBezTo>
                <a:cubicBezTo>
                  <a:pt x="169396" y="200938"/>
                  <a:pt x="165644" y="202667"/>
                  <a:pt x="161502" y="202667"/>
                </a:cubicBezTo>
                <a:lnTo>
                  <a:pt x="133807" y="202667"/>
                </a:lnTo>
                <a:cubicBezTo>
                  <a:pt x="132111" y="202667"/>
                  <a:pt x="130774" y="204037"/>
                  <a:pt x="130774" y="205701"/>
                </a:cubicBezTo>
                <a:cubicBezTo>
                  <a:pt x="130774" y="207397"/>
                  <a:pt x="132111" y="208767"/>
                  <a:pt x="133807" y="208767"/>
                </a:cubicBezTo>
                <a:lnTo>
                  <a:pt x="161502" y="208767"/>
                </a:lnTo>
                <a:cubicBezTo>
                  <a:pt x="167340" y="208767"/>
                  <a:pt x="172625" y="206386"/>
                  <a:pt x="176474" y="202537"/>
                </a:cubicBezTo>
                <a:cubicBezTo>
                  <a:pt x="180323" y="198688"/>
                  <a:pt x="182704" y="193403"/>
                  <a:pt x="182704" y="187564"/>
                </a:cubicBezTo>
                <a:cubicBezTo>
                  <a:pt x="182704" y="182997"/>
                  <a:pt x="181237" y="178757"/>
                  <a:pt x="178725" y="175267"/>
                </a:cubicBezTo>
                <a:cubicBezTo>
                  <a:pt x="176180" y="171711"/>
                  <a:pt x="172560" y="168938"/>
                  <a:pt x="168319" y="167503"/>
                </a:cubicBezTo>
                <a:cubicBezTo>
                  <a:pt x="166786" y="166981"/>
                  <a:pt x="165807" y="166263"/>
                  <a:pt x="165285" y="165154"/>
                </a:cubicBezTo>
                <a:cubicBezTo>
                  <a:pt x="164568" y="163654"/>
                  <a:pt x="164274" y="161273"/>
                  <a:pt x="164144" y="157717"/>
                </a:cubicBezTo>
                <a:cubicBezTo>
                  <a:pt x="163524" y="137917"/>
                  <a:pt x="159022" y="117953"/>
                  <a:pt x="151650" y="101285"/>
                </a:cubicBezTo>
                <a:cubicBezTo>
                  <a:pt x="145485" y="87291"/>
                  <a:pt x="137298" y="75515"/>
                  <a:pt x="127675" y="67915"/>
                </a:cubicBezTo>
                <a:cubicBezTo>
                  <a:pt x="130317" y="65892"/>
                  <a:pt x="131883" y="62728"/>
                  <a:pt x="131883" y="59368"/>
                </a:cubicBezTo>
                <a:cubicBezTo>
                  <a:pt x="131883" y="56432"/>
                  <a:pt x="130676" y="53725"/>
                  <a:pt x="128719" y="51768"/>
                </a:cubicBezTo>
                <a:cubicBezTo>
                  <a:pt x="126794" y="49843"/>
                  <a:pt x="124087" y="48604"/>
                  <a:pt x="121118" y="48604"/>
                </a:cubicBezTo>
                <a:lnTo>
                  <a:pt x="113257" y="48604"/>
                </a:lnTo>
                <a:lnTo>
                  <a:pt x="129175" y="23682"/>
                </a:lnTo>
                <a:cubicBezTo>
                  <a:pt x="130708" y="21301"/>
                  <a:pt x="131393" y="18691"/>
                  <a:pt x="131393" y="16114"/>
                </a:cubicBezTo>
                <a:cubicBezTo>
                  <a:pt x="131393" y="13439"/>
                  <a:pt x="130643" y="10765"/>
                  <a:pt x="129306" y="8383"/>
                </a:cubicBezTo>
                <a:cubicBezTo>
                  <a:pt x="127968" y="6035"/>
                  <a:pt x="126076" y="3980"/>
                  <a:pt x="123728" y="2512"/>
                </a:cubicBezTo>
                <a:cubicBezTo>
                  <a:pt x="121281" y="946"/>
                  <a:pt x="118411" y="0"/>
                  <a:pt x="115247" y="0"/>
                </a:cubicBezTo>
                <a:cubicBezTo>
                  <a:pt x="112017" y="0"/>
                  <a:pt x="108984" y="979"/>
                  <a:pt x="106439" y="2642"/>
                </a:cubicBezTo>
                <a:cubicBezTo>
                  <a:pt x="105298" y="3392"/>
                  <a:pt x="104221" y="4306"/>
                  <a:pt x="103308" y="5350"/>
                </a:cubicBezTo>
                <a:cubicBezTo>
                  <a:pt x="102362" y="4306"/>
                  <a:pt x="101318" y="3392"/>
                  <a:pt x="100176" y="2642"/>
                </a:cubicBezTo>
                <a:cubicBezTo>
                  <a:pt x="97632" y="979"/>
                  <a:pt x="94598" y="0"/>
                  <a:pt x="91336" y="0"/>
                </a:cubicBezTo>
                <a:cubicBezTo>
                  <a:pt x="88107" y="0"/>
                  <a:pt x="85073" y="979"/>
                  <a:pt x="82529" y="2642"/>
                </a:cubicBezTo>
                <a:cubicBezTo>
                  <a:pt x="81387" y="3392"/>
                  <a:pt x="80311" y="4306"/>
                  <a:pt x="79398" y="5350"/>
                </a:cubicBezTo>
                <a:cubicBezTo>
                  <a:pt x="78484" y="4306"/>
                  <a:pt x="77408" y="3392"/>
                  <a:pt x="76266" y="2642"/>
                </a:cubicBezTo>
                <a:cubicBezTo>
                  <a:pt x="73722" y="979"/>
                  <a:pt x="70688" y="0"/>
                  <a:pt x="67459" y="0"/>
                </a:cubicBezTo>
                <a:close/>
              </a:path>
            </a:pathLst>
          </a:cu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6218722" y="3694049"/>
            <a:ext cx="524042" cy="632567"/>
          </a:xfrm>
          <a:custGeom>
            <a:rect b="b" l="l" r="r" t="t"/>
            <a:pathLst>
              <a:path extrusionOk="0" h="208768" w="172951">
                <a:moveTo>
                  <a:pt x="12918" y="85334"/>
                </a:moveTo>
                <a:cubicBezTo>
                  <a:pt x="14778" y="85334"/>
                  <a:pt x="16474" y="86084"/>
                  <a:pt x="17713" y="87323"/>
                </a:cubicBezTo>
                <a:cubicBezTo>
                  <a:pt x="18920" y="88563"/>
                  <a:pt x="19703" y="90259"/>
                  <a:pt x="19703" y="92118"/>
                </a:cubicBezTo>
                <a:lnTo>
                  <a:pt x="19703" y="116649"/>
                </a:lnTo>
                <a:cubicBezTo>
                  <a:pt x="19703" y="118508"/>
                  <a:pt x="18920" y="120204"/>
                  <a:pt x="17713" y="121444"/>
                </a:cubicBezTo>
                <a:cubicBezTo>
                  <a:pt x="16474" y="122683"/>
                  <a:pt x="14778" y="123434"/>
                  <a:pt x="12918" y="123434"/>
                </a:cubicBezTo>
                <a:cubicBezTo>
                  <a:pt x="11026" y="123434"/>
                  <a:pt x="9330" y="122683"/>
                  <a:pt x="8091" y="121444"/>
                </a:cubicBezTo>
                <a:cubicBezTo>
                  <a:pt x="6884" y="120204"/>
                  <a:pt x="6101" y="118508"/>
                  <a:pt x="6101" y="116649"/>
                </a:cubicBezTo>
                <a:lnTo>
                  <a:pt x="6101" y="92118"/>
                </a:lnTo>
                <a:cubicBezTo>
                  <a:pt x="6101" y="90259"/>
                  <a:pt x="6884" y="88563"/>
                  <a:pt x="8091" y="87323"/>
                </a:cubicBezTo>
                <a:cubicBezTo>
                  <a:pt x="9330" y="86084"/>
                  <a:pt x="11026" y="85334"/>
                  <a:pt x="12918" y="85334"/>
                </a:cubicBezTo>
                <a:close/>
                <a:moveTo>
                  <a:pt x="160033" y="85334"/>
                </a:moveTo>
                <a:cubicBezTo>
                  <a:pt x="161893" y="85334"/>
                  <a:pt x="163589" y="86084"/>
                  <a:pt x="164828" y="87323"/>
                </a:cubicBezTo>
                <a:cubicBezTo>
                  <a:pt x="166068" y="88563"/>
                  <a:pt x="166818" y="90259"/>
                  <a:pt x="166818" y="92118"/>
                </a:cubicBezTo>
                <a:lnTo>
                  <a:pt x="166818" y="116649"/>
                </a:lnTo>
                <a:cubicBezTo>
                  <a:pt x="166818" y="118508"/>
                  <a:pt x="166068" y="120204"/>
                  <a:pt x="164828" y="121444"/>
                </a:cubicBezTo>
                <a:cubicBezTo>
                  <a:pt x="163589" y="122683"/>
                  <a:pt x="161893" y="123434"/>
                  <a:pt x="160033" y="123434"/>
                </a:cubicBezTo>
                <a:cubicBezTo>
                  <a:pt x="158174" y="123434"/>
                  <a:pt x="156478" y="122683"/>
                  <a:pt x="155238" y="121444"/>
                </a:cubicBezTo>
                <a:cubicBezTo>
                  <a:pt x="153999" y="120204"/>
                  <a:pt x="153248" y="118508"/>
                  <a:pt x="153248" y="116649"/>
                </a:cubicBezTo>
                <a:lnTo>
                  <a:pt x="153248" y="92118"/>
                </a:lnTo>
                <a:cubicBezTo>
                  <a:pt x="153248" y="90259"/>
                  <a:pt x="153999" y="88563"/>
                  <a:pt x="155238" y="87323"/>
                </a:cubicBezTo>
                <a:cubicBezTo>
                  <a:pt x="156478" y="86084"/>
                  <a:pt x="158174" y="85334"/>
                  <a:pt x="160033" y="85334"/>
                </a:cubicBezTo>
                <a:close/>
                <a:moveTo>
                  <a:pt x="93717" y="135209"/>
                </a:moveTo>
                <a:cubicBezTo>
                  <a:pt x="95316" y="135209"/>
                  <a:pt x="96751" y="135862"/>
                  <a:pt x="97795" y="136906"/>
                </a:cubicBezTo>
                <a:cubicBezTo>
                  <a:pt x="98839" y="137917"/>
                  <a:pt x="99458" y="139319"/>
                  <a:pt x="99458" y="140885"/>
                </a:cubicBezTo>
                <a:cubicBezTo>
                  <a:pt x="99458" y="142451"/>
                  <a:pt x="98839" y="143854"/>
                  <a:pt x="97795" y="144897"/>
                </a:cubicBezTo>
                <a:cubicBezTo>
                  <a:pt x="96751" y="145941"/>
                  <a:pt x="95316" y="146561"/>
                  <a:pt x="93717" y="146561"/>
                </a:cubicBezTo>
                <a:lnTo>
                  <a:pt x="79038" y="146561"/>
                </a:lnTo>
                <a:lnTo>
                  <a:pt x="79038" y="135209"/>
                </a:lnTo>
                <a:close/>
                <a:moveTo>
                  <a:pt x="93717" y="152694"/>
                </a:moveTo>
                <a:cubicBezTo>
                  <a:pt x="95316" y="152694"/>
                  <a:pt x="96751" y="153313"/>
                  <a:pt x="97795" y="154357"/>
                </a:cubicBezTo>
                <a:cubicBezTo>
                  <a:pt x="98839" y="155368"/>
                  <a:pt x="99458" y="156804"/>
                  <a:pt x="99458" y="158337"/>
                </a:cubicBezTo>
                <a:cubicBezTo>
                  <a:pt x="99458" y="159903"/>
                  <a:pt x="98839" y="161338"/>
                  <a:pt x="97795" y="162349"/>
                </a:cubicBezTo>
                <a:cubicBezTo>
                  <a:pt x="96751" y="163393"/>
                  <a:pt x="95316" y="164013"/>
                  <a:pt x="93717" y="164013"/>
                </a:cubicBezTo>
                <a:lnTo>
                  <a:pt x="79038" y="164013"/>
                </a:lnTo>
                <a:lnTo>
                  <a:pt x="79038" y="152694"/>
                </a:lnTo>
                <a:close/>
                <a:moveTo>
                  <a:pt x="82594" y="122814"/>
                </a:moveTo>
                <a:cubicBezTo>
                  <a:pt x="80898" y="122814"/>
                  <a:pt x="79528" y="124184"/>
                  <a:pt x="79528" y="125880"/>
                </a:cubicBezTo>
                <a:lnTo>
                  <a:pt x="79528" y="129109"/>
                </a:lnTo>
                <a:lnTo>
                  <a:pt x="70427" y="129109"/>
                </a:lnTo>
                <a:cubicBezTo>
                  <a:pt x="68731" y="129109"/>
                  <a:pt x="67361" y="130479"/>
                  <a:pt x="67361" y="132176"/>
                </a:cubicBezTo>
                <a:cubicBezTo>
                  <a:pt x="67361" y="133872"/>
                  <a:pt x="68731" y="135209"/>
                  <a:pt x="70427" y="135209"/>
                </a:cubicBezTo>
                <a:lnTo>
                  <a:pt x="72939" y="135209"/>
                </a:lnTo>
                <a:lnTo>
                  <a:pt x="72939" y="164013"/>
                </a:lnTo>
                <a:lnTo>
                  <a:pt x="70427" y="164013"/>
                </a:lnTo>
                <a:cubicBezTo>
                  <a:pt x="68731" y="164013"/>
                  <a:pt x="67361" y="165383"/>
                  <a:pt x="67361" y="167079"/>
                </a:cubicBezTo>
                <a:cubicBezTo>
                  <a:pt x="67361" y="168775"/>
                  <a:pt x="68731" y="170145"/>
                  <a:pt x="70427" y="170145"/>
                </a:cubicBezTo>
                <a:lnTo>
                  <a:pt x="79528" y="170145"/>
                </a:lnTo>
                <a:lnTo>
                  <a:pt x="79528" y="173375"/>
                </a:lnTo>
                <a:cubicBezTo>
                  <a:pt x="79528" y="175071"/>
                  <a:pt x="80898" y="176441"/>
                  <a:pt x="82594" y="176441"/>
                </a:cubicBezTo>
                <a:cubicBezTo>
                  <a:pt x="84290" y="176441"/>
                  <a:pt x="85628" y="175071"/>
                  <a:pt x="85628" y="173375"/>
                </a:cubicBezTo>
                <a:lnTo>
                  <a:pt x="85628" y="170145"/>
                </a:lnTo>
                <a:lnTo>
                  <a:pt x="90684" y="170145"/>
                </a:lnTo>
                <a:lnTo>
                  <a:pt x="90684" y="173375"/>
                </a:lnTo>
                <a:cubicBezTo>
                  <a:pt x="90684" y="175071"/>
                  <a:pt x="92054" y="176441"/>
                  <a:pt x="93717" y="176441"/>
                </a:cubicBezTo>
                <a:cubicBezTo>
                  <a:pt x="95414" y="176441"/>
                  <a:pt x="96784" y="175071"/>
                  <a:pt x="96784" y="173375"/>
                </a:cubicBezTo>
                <a:lnTo>
                  <a:pt x="96784" y="169721"/>
                </a:lnTo>
                <a:cubicBezTo>
                  <a:pt x="98806" y="169199"/>
                  <a:pt x="100633" y="168123"/>
                  <a:pt x="102101" y="166688"/>
                </a:cubicBezTo>
                <a:cubicBezTo>
                  <a:pt x="104254" y="164535"/>
                  <a:pt x="105591" y="161599"/>
                  <a:pt x="105591" y="158337"/>
                </a:cubicBezTo>
                <a:cubicBezTo>
                  <a:pt x="105591" y="155010"/>
                  <a:pt x="104156" y="151845"/>
                  <a:pt x="101677" y="149627"/>
                </a:cubicBezTo>
                <a:cubicBezTo>
                  <a:pt x="104156" y="147377"/>
                  <a:pt x="105591" y="144245"/>
                  <a:pt x="105591" y="140885"/>
                </a:cubicBezTo>
                <a:cubicBezTo>
                  <a:pt x="105591" y="137656"/>
                  <a:pt x="104221" y="134687"/>
                  <a:pt x="102101" y="132567"/>
                </a:cubicBezTo>
                <a:cubicBezTo>
                  <a:pt x="100633" y="131132"/>
                  <a:pt x="98806" y="130055"/>
                  <a:pt x="96784" y="129501"/>
                </a:cubicBezTo>
                <a:lnTo>
                  <a:pt x="96784" y="125880"/>
                </a:lnTo>
                <a:cubicBezTo>
                  <a:pt x="96784" y="124184"/>
                  <a:pt x="95414" y="122814"/>
                  <a:pt x="93717" y="122814"/>
                </a:cubicBezTo>
                <a:cubicBezTo>
                  <a:pt x="92054" y="122814"/>
                  <a:pt x="90684" y="124184"/>
                  <a:pt x="90684" y="125880"/>
                </a:cubicBezTo>
                <a:lnTo>
                  <a:pt x="90684" y="129109"/>
                </a:lnTo>
                <a:lnTo>
                  <a:pt x="85628" y="129109"/>
                </a:lnTo>
                <a:lnTo>
                  <a:pt x="85628" y="125880"/>
                </a:lnTo>
                <a:cubicBezTo>
                  <a:pt x="85628" y="124184"/>
                  <a:pt x="84290" y="122814"/>
                  <a:pt x="82594" y="122814"/>
                </a:cubicBezTo>
                <a:close/>
                <a:moveTo>
                  <a:pt x="156967" y="25835"/>
                </a:moveTo>
                <a:lnTo>
                  <a:pt x="156967" y="79592"/>
                </a:lnTo>
                <a:cubicBezTo>
                  <a:pt x="154651" y="80147"/>
                  <a:pt x="152563" y="81354"/>
                  <a:pt x="150932" y="82985"/>
                </a:cubicBezTo>
                <a:cubicBezTo>
                  <a:pt x="148584" y="85334"/>
                  <a:pt x="147116" y="88563"/>
                  <a:pt x="147116" y="92118"/>
                </a:cubicBezTo>
                <a:lnTo>
                  <a:pt x="147116" y="116649"/>
                </a:lnTo>
                <a:cubicBezTo>
                  <a:pt x="147116" y="120204"/>
                  <a:pt x="148584" y="123434"/>
                  <a:pt x="150932" y="125782"/>
                </a:cubicBezTo>
                <a:cubicBezTo>
                  <a:pt x="152563" y="127413"/>
                  <a:pt x="154651" y="128620"/>
                  <a:pt x="156967" y="129175"/>
                </a:cubicBezTo>
                <a:lnTo>
                  <a:pt x="156967" y="182965"/>
                </a:lnTo>
                <a:lnTo>
                  <a:pt x="151911" y="182965"/>
                </a:lnTo>
                <a:cubicBezTo>
                  <a:pt x="151487" y="165317"/>
                  <a:pt x="147442" y="148942"/>
                  <a:pt x="140722" y="135242"/>
                </a:cubicBezTo>
                <a:cubicBezTo>
                  <a:pt x="134264" y="122064"/>
                  <a:pt x="125326" y="111332"/>
                  <a:pt x="114822" y="104384"/>
                </a:cubicBezTo>
                <a:cubicBezTo>
                  <a:pt x="120074" y="100893"/>
                  <a:pt x="124934" y="96490"/>
                  <a:pt x="129273" y="91303"/>
                </a:cubicBezTo>
                <a:cubicBezTo>
                  <a:pt x="134818" y="84681"/>
                  <a:pt x="139581" y="76787"/>
                  <a:pt x="143267" y="67915"/>
                </a:cubicBezTo>
                <a:cubicBezTo>
                  <a:pt x="143919" y="66381"/>
                  <a:pt x="143169" y="64587"/>
                  <a:pt x="141603" y="63935"/>
                </a:cubicBezTo>
                <a:cubicBezTo>
                  <a:pt x="141219" y="63775"/>
                  <a:pt x="140824" y="63699"/>
                  <a:pt x="140436" y="63699"/>
                </a:cubicBezTo>
                <a:cubicBezTo>
                  <a:pt x="139240" y="63699"/>
                  <a:pt x="138116" y="64417"/>
                  <a:pt x="137623" y="65599"/>
                </a:cubicBezTo>
                <a:cubicBezTo>
                  <a:pt x="134166" y="73851"/>
                  <a:pt x="129762" y="81223"/>
                  <a:pt x="124576" y="87389"/>
                </a:cubicBezTo>
                <a:cubicBezTo>
                  <a:pt x="119520" y="93423"/>
                  <a:pt x="113746" y="98284"/>
                  <a:pt x="107483" y="101676"/>
                </a:cubicBezTo>
                <a:cubicBezTo>
                  <a:pt x="106961" y="101970"/>
                  <a:pt x="106504" y="102394"/>
                  <a:pt x="106211" y="102948"/>
                </a:cubicBezTo>
                <a:cubicBezTo>
                  <a:pt x="105428" y="104416"/>
                  <a:pt x="105982" y="106276"/>
                  <a:pt x="107450" y="107091"/>
                </a:cubicBezTo>
                <a:cubicBezTo>
                  <a:pt x="118769" y="113158"/>
                  <a:pt x="128425" y="124021"/>
                  <a:pt x="135242" y="137917"/>
                </a:cubicBezTo>
                <a:cubicBezTo>
                  <a:pt x="141570" y="150802"/>
                  <a:pt x="145387" y="166231"/>
                  <a:pt x="145811" y="182965"/>
                </a:cubicBezTo>
                <a:lnTo>
                  <a:pt x="107581" y="182965"/>
                </a:lnTo>
                <a:cubicBezTo>
                  <a:pt x="110027" y="181399"/>
                  <a:pt x="112311" y="179572"/>
                  <a:pt x="114366" y="177517"/>
                </a:cubicBezTo>
                <a:cubicBezTo>
                  <a:pt x="121509" y="170374"/>
                  <a:pt x="125913" y="160522"/>
                  <a:pt x="125913" y="149627"/>
                </a:cubicBezTo>
                <a:cubicBezTo>
                  <a:pt x="125913" y="140102"/>
                  <a:pt x="122521" y="131360"/>
                  <a:pt x="116910" y="124543"/>
                </a:cubicBezTo>
                <a:cubicBezTo>
                  <a:pt x="111169" y="117595"/>
                  <a:pt x="103112" y="112636"/>
                  <a:pt x="93946" y="110875"/>
                </a:cubicBezTo>
                <a:cubicBezTo>
                  <a:pt x="93762" y="110842"/>
                  <a:pt x="93578" y="110827"/>
                  <a:pt x="93398" y="110827"/>
                </a:cubicBezTo>
                <a:cubicBezTo>
                  <a:pt x="91944" y="110827"/>
                  <a:pt x="90648" y="111842"/>
                  <a:pt x="90358" y="113321"/>
                </a:cubicBezTo>
                <a:cubicBezTo>
                  <a:pt x="90064" y="114985"/>
                  <a:pt x="91140" y="116551"/>
                  <a:pt x="92804" y="116877"/>
                </a:cubicBezTo>
                <a:cubicBezTo>
                  <a:pt x="100567" y="118377"/>
                  <a:pt x="107352" y="122553"/>
                  <a:pt x="112213" y="128424"/>
                </a:cubicBezTo>
                <a:cubicBezTo>
                  <a:pt x="116943" y="134166"/>
                  <a:pt x="119813" y="141570"/>
                  <a:pt x="119813" y="149627"/>
                </a:cubicBezTo>
                <a:cubicBezTo>
                  <a:pt x="119813" y="158826"/>
                  <a:pt x="116062" y="167144"/>
                  <a:pt x="110027" y="173179"/>
                </a:cubicBezTo>
                <a:cubicBezTo>
                  <a:pt x="103993" y="179214"/>
                  <a:pt x="95675" y="182965"/>
                  <a:pt x="86476" y="182965"/>
                </a:cubicBezTo>
                <a:cubicBezTo>
                  <a:pt x="77244" y="182965"/>
                  <a:pt x="68926" y="179214"/>
                  <a:pt x="62892" y="173179"/>
                </a:cubicBezTo>
                <a:cubicBezTo>
                  <a:pt x="56857" y="167144"/>
                  <a:pt x="53138" y="158826"/>
                  <a:pt x="53138" y="149627"/>
                </a:cubicBezTo>
                <a:cubicBezTo>
                  <a:pt x="53138" y="141570"/>
                  <a:pt x="55976" y="134166"/>
                  <a:pt x="60739" y="128424"/>
                </a:cubicBezTo>
                <a:cubicBezTo>
                  <a:pt x="65567" y="122553"/>
                  <a:pt x="72384" y="118377"/>
                  <a:pt x="80148" y="116877"/>
                </a:cubicBezTo>
                <a:cubicBezTo>
                  <a:pt x="81811" y="116583"/>
                  <a:pt x="82888" y="114985"/>
                  <a:pt x="82561" y="113321"/>
                </a:cubicBezTo>
                <a:cubicBezTo>
                  <a:pt x="82271" y="111842"/>
                  <a:pt x="81001" y="110827"/>
                  <a:pt x="79553" y="110827"/>
                </a:cubicBezTo>
                <a:cubicBezTo>
                  <a:pt x="79373" y="110827"/>
                  <a:pt x="79190" y="110842"/>
                  <a:pt x="79006" y="110875"/>
                </a:cubicBezTo>
                <a:cubicBezTo>
                  <a:pt x="69807" y="112636"/>
                  <a:pt x="61750" y="117595"/>
                  <a:pt x="56042" y="124543"/>
                </a:cubicBezTo>
                <a:cubicBezTo>
                  <a:pt x="50398" y="131360"/>
                  <a:pt x="47039" y="140102"/>
                  <a:pt x="47039" y="149627"/>
                </a:cubicBezTo>
                <a:cubicBezTo>
                  <a:pt x="47039" y="160522"/>
                  <a:pt x="51442" y="170374"/>
                  <a:pt x="58586" y="177517"/>
                </a:cubicBezTo>
                <a:cubicBezTo>
                  <a:pt x="60641" y="179572"/>
                  <a:pt x="62892" y="181399"/>
                  <a:pt x="65371" y="182965"/>
                </a:cubicBezTo>
                <a:lnTo>
                  <a:pt x="27141" y="182965"/>
                </a:lnTo>
                <a:cubicBezTo>
                  <a:pt x="27206" y="179409"/>
                  <a:pt x="27467" y="175919"/>
                  <a:pt x="27826" y="172559"/>
                </a:cubicBezTo>
                <a:cubicBezTo>
                  <a:pt x="28347" y="168090"/>
                  <a:pt x="29098" y="163719"/>
                  <a:pt x="30076" y="159511"/>
                </a:cubicBezTo>
                <a:cubicBezTo>
                  <a:pt x="30468" y="157848"/>
                  <a:pt x="29457" y="156217"/>
                  <a:pt x="27826" y="155825"/>
                </a:cubicBezTo>
                <a:cubicBezTo>
                  <a:pt x="27599" y="155776"/>
                  <a:pt x="27374" y="155753"/>
                  <a:pt x="27152" y="155753"/>
                </a:cubicBezTo>
                <a:cubicBezTo>
                  <a:pt x="25741" y="155753"/>
                  <a:pt x="24478" y="156699"/>
                  <a:pt x="24140" y="158108"/>
                </a:cubicBezTo>
                <a:cubicBezTo>
                  <a:pt x="23096" y="162545"/>
                  <a:pt x="22313" y="167144"/>
                  <a:pt x="21758" y="171874"/>
                </a:cubicBezTo>
                <a:cubicBezTo>
                  <a:pt x="21367" y="175527"/>
                  <a:pt x="21106" y="179214"/>
                  <a:pt x="21008" y="182965"/>
                </a:cubicBezTo>
                <a:lnTo>
                  <a:pt x="15952" y="182965"/>
                </a:lnTo>
                <a:lnTo>
                  <a:pt x="15952" y="129175"/>
                </a:lnTo>
                <a:cubicBezTo>
                  <a:pt x="18301" y="128620"/>
                  <a:pt x="20356" y="127413"/>
                  <a:pt x="22019" y="125782"/>
                </a:cubicBezTo>
                <a:cubicBezTo>
                  <a:pt x="24368" y="123434"/>
                  <a:pt x="25803" y="120204"/>
                  <a:pt x="25803" y="116649"/>
                </a:cubicBezTo>
                <a:lnTo>
                  <a:pt x="25803" y="92118"/>
                </a:lnTo>
                <a:cubicBezTo>
                  <a:pt x="25803" y="88563"/>
                  <a:pt x="24368" y="85334"/>
                  <a:pt x="22019" y="83018"/>
                </a:cubicBezTo>
                <a:cubicBezTo>
                  <a:pt x="20356" y="81354"/>
                  <a:pt x="18301" y="80147"/>
                  <a:pt x="15952" y="79592"/>
                </a:cubicBezTo>
                <a:lnTo>
                  <a:pt x="15952" y="25835"/>
                </a:lnTo>
                <a:lnTo>
                  <a:pt x="21008" y="25835"/>
                </a:lnTo>
                <a:cubicBezTo>
                  <a:pt x="21432" y="43450"/>
                  <a:pt x="25510" y="59825"/>
                  <a:pt x="32229" y="73525"/>
                </a:cubicBezTo>
                <a:cubicBezTo>
                  <a:pt x="38688" y="86736"/>
                  <a:pt x="47626" y="97436"/>
                  <a:pt x="58129" y="104384"/>
                </a:cubicBezTo>
                <a:cubicBezTo>
                  <a:pt x="52421" y="108167"/>
                  <a:pt x="47169" y="113060"/>
                  <a:pt x="42537" y="118867"/>
                </a:cubicBezTo>
                <a:cubicBezTo>
                  <a:pt x="36731" y="126108"/>
                  <a:pt x="31870" y="134785"/>
                  <a:pt x="28250" y="144473"/>
                </a:cubicBezTo>
                <a:cubicBezTo>
                  <a:pt x="27662" y="146039"/>
                  <a:pt x="28478" y="147801"/>
                  <a:pt x="30044" y="148388"/>
                </a:cubicBezTo>
                <a:cubicBezTo>
                  <a:pt x="30402" y="148520"/>
                  <a:pt x="30768" y="148582"/>
                  <a:pt x="31125" y="148582"/>
                </a:cubicBezTo>
                <a:cubicBezTo>
                  <a:pt x="32361" y="148582"/>
                  <a:pt x="33503" y="147833"/>
                  <a:pt x="33958" y="146594"/>
                </a:cubicBezTo>
                <a:cubicBezTo>
                  <a:pt x="37350" y="137525"/>
                  <a:pt x="41885" y="129403"/>
                  <a:pt x="47299" y="122651"/>
                </a:cubicBezTo>
                <a:cubicBezTo>
                  <a:pt x="52584" y="116029"/>
                  <a:pt x="58716" y="110712"/>
                  <a:pt x="65469" y="107091"/>
                </a:cubicBezTo>
                <a:cubicBezTo>
                  <a:pt x="65991" y="106797"/>
                  <a:pt x="66415" y="106373"/>
                  <a:pt x="66741" y="105819"/>
                </a:cubicBezTo>
                <a:cubicBezTo>
                  <a:pt x="67524" y="104351"/>
                  <a:pt x="66969" y="102492"/>
                  <a:pt x="65469" y="101709"/>
                </a:cubicBezTo>
                <a:cubicBezTo>
                  <a:pt x="54182" y="95609"/>
                  <a:pt x="44494" y="84746"/>
                  <a:pt x="37677" y="70850"/>
                </a:cubicBezTo>
                <a:cubicBezTo>
                  <a:pt x="31381" y="57966"/>
                  <a:pt x="27532" y="42536"/>
                  <a:pt x="27141" y="25835"/>
                </a:cubicBezTo>
                <a:lnTo>
                  <a:pt x="145811" y="25835"/>
                </a:lnTo>
                <a:cubicBezTo>
                  <a:pt x="145713" y="30043"/>
                  <a:pt x="145387" y="34120"/>
                  <a:pt x="144865" y="38100"/>
                </a:cubicBezTo>
                <a:cubicBezTo>
                  <a:pt x="144213" y="43156"/>
                  <a:pt x="143234" y="48082"/>
                  <a:pt x="141962" y="52844"/>
                </a:cubicBezTo>
                <a:cubicBezTo>
                  <a:pt x="141505" y="54475"/>
                  <a:pt x="142484" y="56171"/>
                  <a:pt x="144115" y="56595"/>
                </a:cubicBezTo>
                <a:cubicBezTo>
                  <a:pt x="144387" y="56672"/>
                  <a:pt x="144659" y="56708"/>
                  <a:pt x="144927" y="56708"/>
                </a:cubicBezTo>
                <a:cubicBezTo>
                  <a:pt x="146266" y="56708"/>
                  <a:pt x="147480" y="55802"/>
                  <a:pt x="147833" y="54443"/>
                </a:cubicBezTo>
                <a:cubicBezTo>
                  <a:pt x="149171" y="49484"/>
                  <a:pt x="150215" y="44265"/>
                  <a:pt x="150932" y="38883"/>
                </a:cubicBezTo>
                <a:cubicBezTo>
                  <a:pt x="151487" y="34577"/>
                  <a:pt x="151813" y="30206"/>
                  <a:pt x="151911" y="25835"/>
                </a:cubicBezTo>
                <a:close/>
                <a:moveTo>
                  <a:pt x="160033" y="189065"/>
                </a:moveTo>
                <a:cubicBezTo>
                  <a:pt x="161893" y="189065"/>
                  <a:pt x="163589" y="189848"/>
                  <a:pt x="164828" y="191055"/>
                </a:cubicBezTo>
                <a:cubicBezTo>
                  <a:pt x="166068" y="192294"/>
                  <a:pt x="166818" y="193990"/>
                  <a:pt x="166818" y="195882"/>
                </a:cubicBezTo>
                <a:cubicBezTo>
                  <a:pt x="166818" y="197742"/>
                  <a:pt x="166068" y="199438"/>
                  <a:pt x="164828" y="200645"/>
                </a:cubicBezTo>
                <a:cubicBezTo>
                  <a:pt x="163589" y="201884"/>
                  <a:pt x="161893" y="202667"/>
                  <a:pt x="160033" y="202667"/>
                </a:cubicBezTo>
                <a:lnTo>
                  <a:pt x="12918" y="202667"/>
                </a:lnTo>
                <a:cubicBezTo>
                  <a:pt x="11026" y="202667"/>
                  <a:pt x="9330" y="201884"/>
                  <a:pt x="8091" y="200645"/>
                </a:cubicBezTo>
                <a:cubicBezTo>
                  <a:pt x="6884" y="199438"/>
                  <a:pt x="6101" y="197742"/>
                  <a:pt x="6101" y="195882"/>
                </a:cubicBezTo>
                <a:cubicBezTo>
                  <a:pt x="6101" y="193990"/>
                  <a:pt x="6884" y="192294"/>
                  <a:pt x="8091" y="191055"/>
                </a:cubicBezTo>
                <a:cubicBezTo>
                  <a:pt x="9330" y="189848"/>
                  <a:pt x="11026" y="189065"/>
                  <a:pt x="12918" y="189065"/>
                </a:cubicBezTo>
                <a:close/>
                <a:moveTo>
                  <a:pt x="12918" y="0"/>
                </a:moveTo>
                <a:cubicBezTo>
                  <a:pt x="9330" y="0"/>
                  <a:pt x="6133" y="1468"/>
                  <a:pt x="3785" y="3784"/>
                </a:cubicBezTo>
                <a:cubicBezTo>
                  <a:pt x="1436" y="6133"/>
                  <a:pt x="1" y="9362"/>
                  <a:pt x="1" y="12917"/>
                </a:cubicBezTo>
                <a:cubicBezTo>
                  <a:pt x="1" y="16473"/>
                  <a:pt x="1436" y="19670"/>
                  <a:pt x="3785" y="22018"/>
                </a:cubicBezTo>
                <a:cubicBezTo>
                  <a:pt x="5416" y="23682"/>
                  <a:pt x="7503" y="24889"/>
                  <a:pt x="9852" y="25443"/>
                </a:cubicBezTo>
                <a:lnTo>
                  <a:pt x="9852" y="79592"/>
                </a:lnTo>
                <a:cubicBezTo>
                  <a:pt x="7503" y="80147"/>
                  <a:pt x="5416" y="81354"/>
                  <a:pt x="3785" y="82985"/>
                </a:cubicBezTo>
                <a:cubicBezTo>
                  <a:pt x="1436" y="85334"/>
                  <a:pt x="1" y="88563"/>
                  <a:pt x="1" y="92118"/>
                </a:cubicBezTo>
                <a:lnTo>
                  <a:pt x="1" y="116649"/>
                </a:lnTo>
                <a:cubicBezTo>
                  <a:pt x="1" y="120204"/>
                  <a:pt x="1436" y="123434"/>
                  <a:pt x="3785" y="125782"/>
                </a:cubicBezTo>
                <a:cubicBezTo>
                  <a:pt x="5416" y="127413"/>
                  <a:pt x="7503" y="128620"/>
                  <a:pt x="9852" y="129175"/>
                </a:cubicBezTo>
                <a:lnTo>
                  <a:pt x="9852" y="183324"/>
                </a:lnTo>
                <a:cubicBezTo>
                  <a:pt x="7503" y="183911"/>
                  <a:pt x="5416" y="185085"/>
                  <a:pt x="3785" y="186749"/>
                </a:cubicBezTo>
                <a:cubicBezTo>
                  <a:pt x="1436" y="189097"/>
                  <a:pt x="1" y="192294"/>
                  <a:pt x="1" y="195882"/>
                </a:cubicBezTo>
                <a:cubicBezTo>
                  <a:pt x="1" y="199405"/>
                  <a:pt x="1436" y="202635"/>
                  <a:pt x="3785" y="204983"/>
                </a:cubicBezTo>
                <a:cubicBezTo>
                  <a:pt x="6133" y="207332"/>
                  <a:pt x="9330" y="208767"/>
                  <a:pt x="12918" y="208767"/>
                </a:cubicBezTo>
                <a:lnTo>
                  <a:pt x="160033" y="208767"/>
                </a:lnTo>
                <a:cubicBezTo>
                  <a:pt x="163589" y="208767"/>
                  <a:pt x="166818" y="207332"/>
                  <a:pt x="169167" y="204983"/>
                </a:cubicBezTo>
                <a:cubicBezTo>
                  <a:pt x="171483" y="202635"/>
                  <a:pt x="172951" y="199405"/>
                  <a:pt x="172951" y="195882"/>
                </a:cubicBezTo>
                <a:cubicBezTo>
                  <a:pt x="172951" y="192294"/>
                  <a:pt x="171483" y="189097"/>
                  <a:pt x="169167" y="186749"/>
                </a:cubicBezTo>
                <a:cubicBezTo>
                  <a:pt x="167503" y="185085"/>
                  <a:pt x="165415" y="183911"/>
                  <a:pt x="163099" y="183324"/>
                </a:cubicBezTo>
                <a:lnTo>
                  <a:pt x="163099" y="129175"/>
                </a:lnTo>
                <a:cubicBezTo>
                  <a:pt x="165415" y="128620"/>
                  <a:pt x="167503" y="127413"/>
                  <a:pt x="169167" y="125782"/>
                </a:cubicBezTo>
                <a:cubicBezTo>
                  <a:pt x="171483" y="123434"/>
                  <a:pt x="172951" y="120204"/>
                  <a:pt x="172951" y="116649"/>
                </a:cubicBezTo>
                <a:lnTo>
                  <a:pt x="172951" y="92118"/>
                </a:lnTo>
                <a:cubicBezTo>
                  <a:pt x="172951" y="88563"/>
                  <a:pt x="171483" y="85334"/>
                  <a:pt x="169167" y="82985"/>
                </a:cubicBezTo>
                <a:cubicBezTo>
                  <a:pt x="167503" y="81354"/>
                  <a:pt x="165415" y="80147"/>
                  <a:pt x="163099" y="79592"/>
                </a:cubicBezTo>
                <a:lnTo>
                  <a:pt x="163099" y="25443"/>
                </a:lnTo>
                <a:cubicBezTo>
                  <a:pt x="165415" y="24889"/>
                  <a:pt x="167503" y="23682"/>
                  <a:pt x="169167" y="22018"/>
                </a:cubicBezTo>
                <a:cubicBezTo>
                  <a:pt x="171483" y="19670"/>
                  <a:pt x="172951" y="16473"/>
                  <a:pt x="172951" y="12917"/>
                </a:cubicBezTo>
                <a:cubicBezTo>
                  <a:pt x="172951" y="9362"/>
                  <a:pt x="171483" y="6133"/>
                  <a:pt x="169167" y="3784"/>
                </a:cubicBezTo>
                <a:cubicBezTo>
                  <a:pt x="166818" y="1468"/>
                  <a:pt x="163589" y="0"/>
                  <a:pt x="160033" y="0"/>
                </a:cubicBezTo>
                <a:lnTo>
                  <a:pt x="93391" y="0"/>
                </a:lnTo>
                <a:cubicBezTo>
                  <a:pt x="91695" y="0"/>
                  <a:pt x="90325" y="1370"/>
                  <a:pt x="90325" y="3066"/>
                </a:cubicBezTo>
                <a:cubicBezTo>
                  <a:pt x="90325" y="4763"/>
                  <a:pt x="91695" y="6100"/>
                  <a:pt x="93391" y="6100"/>
                </a:cubicBezTo>
                <a:lnTo>
                  <a:pt x="160033" y="6100"/>
                </a:lnTo>
                <a:cubicBezTo>
                  <a:pt x="161893" y="6100"/>
                  <a:pt x="163589" y="6883"/>
                  <a:pt x="164828" y="8122"/>
                </a:cubicBezTo>
                <a:cubicBezTo>
                  <a:pt x="166068" y="9362"/>
                  <a:pt x="166818" y="11058"/>
                  <a:pt x="166818" y="12917"/>
                </a:cubicBezTo>
                <a:cubicBezTo>
                  <a:pt x="166818" y="14777"/>
                  <a:pt x="166068" y="16473"/>
                  <a:pt x="164828" y="17713"/>
                </a:cubicBezTo>
                <a:cubicBezTo>
                  <a:pt x="163589" y="18920"/>
                  <a:pt x="161893" y="19702"/>
                  <a:pt x="160033" y="19702"/>
                </a:cubicBezTo>
                <a:lnTo>
                  <a:pt x="12918" y="19702"/>
                </a:lnTo>
                <a:cubicBezTo>
                  <a:pt x="11026" y="19702"/>
                  <a:pt x="9330" y="18920"/>
                  <a:pt x="8091" y="17713"/>
                </a:cubicBezTo>
                <a:cubicBezTo>
                  <a:pt x="6884" y="16473"/>
                  <a:pt x="6101" y="14777"/>
                  <a:pt x="6101" y="12917"/>
                </a:cubicBezTo>
                <a:cubicBezTo>
                  <a:pt x="6101" y="11058"/>
                  <a:pt x="6884" y="9362"/>
                  <a:pt x="8091" y="8122"/>
                </a:cubicBezTo>
                <a:cubicBezTo>
                  <a:pt x="9330" y="6883"/>
                  <a:pt x="11026" y="6100"/>
                  <a:pt x="12918" y="6100"/>
                </a:cubicBezTo>
                <a:lnTo>
                  <a:pt x="79560" y="6100"/>
                </a:lnTo>
                <a:cubicBezTo>
                  <a:pt x="81224" y="6100"/>
                  <a:pt x="82594" y="4763"/>
                  <a:pt x="82594" y="3066"/>
                </a:cubicBezTo>
                <a:cubicBezTo>
                  <a:pt x="82594" y="1370"/>
                  <a:pt x="81224" y="0"/>
                  <a:pt x="79560" y="0"/>
                </a:cubicBezTo>
                <a:close/>
              </a:path>
            </a:pathLst>
          </a:custGeom>
          <a:solidFill>
            <a:srgbClr val="775EF5"/>
          </a:solidFill>
          <a:ln>
            <a:noFill/>
          </a:ln>
          <a:effectLst>
            <a:outerShdw blurRad="71438" rotWithShape="0" algn="bl">
              <a:srgbClr val="DFDE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1" name="Google Shape;651;p37"/>
          <p:cNvCxnSpPr>
            <a:stCxn id="647" idx="3"/>
            <a:endCxn id="645" idx="1"/>
          </p:cNvCxnSpPr>
          <p:nvPr/>
        </p:nvCxnSpPr>
        <p:spPr>
          <a:xfrm>
            <a:off x="4080450" y="2359300"/>
            <a:ext cx="457200" cy="0"/>
          </a:xfrm>
          <a:prstGeom prst="straightConnector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cxnSp>
        <p:nvCxnSpPr>
          <p:cNvPr id="652" name="Google Shape;652;p37"/>
          <p:cNvCxnSpPr>
            <a:stCxn id="646" idx="3"/>
            <a:endCxn id="648" idx="1"/>
          </p:cNvCxnSpPr>
          <p:nvPr/>
        </p:nvCxnSpPr>
        <p:spPr>
          <a:xfrm>
            <a:off x="4606200" y="4010313"/>
            <a:ext cx="457200" cy="0"/>
          </a:xfrm>
          <a:prstGeom prst="straightConnector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38"/>
          <p:cNvSpPr txBox="1"/>
          <p:nvPr>
            <p:ph type="title"/>
          </p:nvPr>
        </p:nvSpPr>
        <p:spPr>
          <a:xfrm>
            <a:off x="4450450" y="1841288"/>
            <a:ext cx="25497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A</a:t>
            </a:r>
            <a:endParaRPr/>
          </a:p>
        </p:txBody>
      </p:sp>
      <p:sp>
        <p:nvSpPr>
          <p:cNvPr id="658" name="Google Shape;658;p38"/>
          <p:cNvSpPr txBox="1"/>
          <p:nvPr>
            <p:ph idx="2" type="title"/>
          </p:nvPr>
        </p:nvSpPr>
        <p:spPr>
          <a:xfrm>
            <a:off x="2179475" y="1841300"/>
            <a:ext cx="2077800" cy="134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59" name="Google Shape;659;p38"/>
          <p:cNvSpPr txBox="1"/>
          <p:nvPr>
            <p:ph idx="3" type="title"/>
          </p:nvPr>
        </p:nvSpPr>
        <p:spPr>
          <a:xfrm>
            <a:off x="4450450" y="2643713"/>
            <a:ext cx="2549700" cy="65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cxnSp>
        <p:nvCxnSpPr>
          <p:cNvPr id="660" name="Google Shape;660;p38"/>
          <p:cNvCxnSpPr/>
          <p:nvPr/>
        </p:nvCxnSpPr>
        <p:spPr>
          <a:xfrm>
            <a:off x="4257250" y="2560875"/>
            <a:ext cx="4181400" cy="0"/>
          </a:xfrm>
          <a:prstGeom prst="straightConnector1">
            <a:avLst/>
          </a:prstGeom>
          <a:noFill/>
          <a:ln cap="flat" cmpd="sng" w="19050">
            <a:solidFill>
              <a:srgbClr val="775EF5"/>
            </a:solidFill>
            <a:prstDash val="solid"/>
            <a:round/>
            <a:headEnd len="med" w="med" type="diamond"/>
            <a:tailEnd len="med" w="med" type="diamond"/>
          </a:ln>
          <a:effectLst>
            <a:outerShdw blurRad="57150" rotWithShape="0" algn="bl">
              <a:srgbClr val="DFDEFF">
                <a:alpha val="50000"/>
              </a:srgbClr>
            </a:outerShdw>
          </a:effectLst>
        </p:spPr>
      </p:cxn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itcoin Company Pitch Deck by Slidesgo">
  <a:themeElements>
    <a:clrScheme name="Simple Light">
      <a:dk1>
        <a:srgbClr val="5B57DE"/>
      </a:dk1>
      <a:lt1>
        <a:srgbClr val="8E8BD8"/>
      </a:lt1>
      <a:dk2>
        <a:srgbClr val="DFDEFF"/>
      </a:dk2>
      <a:lt2>
        <a:srgbClr val="EEEEEE"/>
      </a:lt2>
      <a:accent1>
        <a:srgbClr val="3F308A"/>
      </a:accent1>
      <a:accent2>
        <a:srgbClr val="876FFF"/>
      </a:accent2>
      <a:accent3>
        <a:srgbClr val="FFFFFF"/>
      </a:accent3>
      <a:accent4>
        <a:srgbClr val="876FFF"/>
      </a:accent4>
      <a:accent5>
        <a:srgbClr val="DFDEFF"/>
      </a:accent5>
      <a:accent6>
        <a:srgbClr val="5B57DE"/>
      </a:accent6>
      <a:hlink>
        <a:srgbClr val="8E8B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